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iOEYnCoAsvspG36Rfh83nxDNOI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7.png"/><Relationship Id="rId6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24.jpg"/><Relationship Id="rId7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7.png"/><Relationship Id="rId6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Samsung Data </a:t>
            </a:r>
            <a:endParaRPr/>
          </a:p>
        </p:txBody>
      </p:sp>
      <p:sp>
        <p:nvSpPr>
          <p:cNvPr id="85" name="Google Shape;85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>
            <p:ph type="title"/>
          </p:nvPr>
        </p:nvSpPr>
        <p:spPr>
          <a:xfrm>
            <a:off x="1690686" y="365125"/>
            <a:ext cx="96631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71" name="Google Shape;17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288" y="0"/>
            <a:ext cx="1704975" cy="68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/>
          <p:nvPr/>
        </p:nvSpPr>
        <p:spPr>
          <a:xfrm>
            <a:off x="132198" y="4557758"/>
            <a:ext cx="1412001" cy="694266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7554" y="3547049"/>
            <a:ext cx="9658350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97554" y="19050"/>
            <a:ext cx="8597288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type="title"/>
          </p:nvPr>
        </p:nvSpPr>
        <p:spPr>
          <a:xfrm>
            <a:off x="1690686" y="365125"/>
            <a:ext cx="96631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80" name="Google Shape;18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288" y="0"/>
            <a:ext cx="1704975" cy="68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/>
          <p:nvPr/>
        </p:nvSpPr>
        <p:spPr>
          <a:xfrm>
            <a:off x="132198" y="4557758"/>
            <a:ext cx="1412001" cy="694266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0685" y="1714336"/>
            <a:ext cx="8534400" cy="3491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831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/>
          <p:nvPr/>
        </p:nvSpPr>
        <p:spPr>
          <a:xfrm>
            <a:off x="235568" y="2192456"/>
            <a:ext cx="1412001" cy="694266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2"/>
          <p:cNvSpPr txBox="1"/>
          <p:nvPr/>
        </p:nvSpPr>
        <p:spPr>
          <a:xfrm>
            <a:off x="1883138" y="0"/>
            <a:ext cx="652607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Deep White-Balance Editing, CVPR 2020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https://github.com/mahmoudnafifi/Deep_White_Balance</a:t>
            </a:r>
            <a:endParaRPr b="0" i="0" sz="1800" u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4" name="Google Shape;94;p12"/>
          <p:cNvPicPr preferRelativeResize="0"/>
          <p:nvPr/>
        </p:nvPicPr>
        <p:blipFill rotWithShape="1">
          <a:blip r:embed="rId4">
            <a:alphaModFix/>
          </a:blip>
          <a:srcRect b="26897" l="0" r="0" t="27386"/>
          <a:stretch/>
        </p:blipFill>
        <p:spPr>
          <a:xfrm rot="5400000">
            <a:off x="8099426" y="2084388"/>
            <a:ext cx="6095238" cy="2089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3137" y="834152"/>
            <a:ext cx="8411774" cy="422684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/>
          <p:nvPr/>
        </p:nvSpPr>
        <p:spPr>
          <a:xfrm>
            <a:off x="5053263" y="1318661"/>
            <a:ext cx="1366788" cy="231006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3576014" y="1846333"/>
            <a:ext cx="3298919" cy="187843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6442161" y="2229756"/>
            <a:ext cx="33586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選取所使用模型、圖片資料夾…</a:t>
            </a:r>
            <a:endParaRPr b="1" sz="1800">
              <a:solidFill>
                <a:srgbClr val="F2F2F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831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/>
          <p:nvPr/>
        </p:nvSpPr>
        <p:spPr>
          <a:xfrm>
            <a:off x="235568" y="3350765"/>
            <a:ext cx="1412001" cy="694266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3"/>
          <p:cNvPicPr preferRelativeResize="0"/>
          <p:nvPr/>
        </p:nvPicPr>
        <p:blipFill rotWithShape="1">
          <a:blip r:embed="rId4">
            <a:alphaModFix/>
          </a:blip>
          <a:srcRect b="0" l="0" r="28955" t="0"/>
          <a:stretch/>
        </p:blipFill>
        <p:spPr>
          <a:xfrm>
            <a:off x="1690685" y="840457"/>
            <a:ext cx="5723547" cy="5714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5">
            <a:alphaModFix/>
          </a:blip>
          <a:srcRect b="4490" l="3406" r="1670" t="0"/>
          <a:stretch/>
        </p:blipFill>
        <p:spPr>
          <a:xfrm>
            <a:off x="7414232" y="593045"/>
            <a:ext cx="3511662" cy="1834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14232" y="3616505"/>
            <a:ext cx="4484778" cy="14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/>
          <p:nvPr/>
        </p:nvSpPr>
        <p:spPr>
          <a:xfrm>
            <a:off x="8965324" y="2638097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831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/>
          <p:nvPr/>
        </p:nvSpPr>
        <p:spPr>
          <a:xfrm>
            <a:off x="235568" y="4538434"/>
            <a:ext cx="1412001" cy="694266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1986456" y="-683172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4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   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去頭去尾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(25%~75%)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取平均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進行回歸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1059" y="793586"/>
            <a:ext cx="8640941" cy="5270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iPhone Data</a:t>
            </a:r>
            <a:endParaRPr/>
          </a:p>
        </p:txBody>
      </p:sp>
      <p:sp>
        <p:nvSpPr>
          <p:cNvPr id="122" name="Google Shape;122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/>
          <p:nvPr>
            <p:ph type="title"/>
          </p:nvPr>
        </p:nvSpPr>
        <p:spPr>
          <a:xfrm>
            <a:off x="1690686" y="365125"/>
            <a:ext cx="96631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一張含有 人員, 睫毛, 皮膚, 管風琴 的圖片&#10;&#10;自動產生的描述" id="128" name="Google Shape;128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346575" y="2369542"/>
            <a:ext cx="4351338" cy="326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288" y="0"/>
            <a:ext cx="1704975" cy="68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4705" y="521202"/>
            <a:ext cx="7837364" cy="578702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/>
          <p:nvPr/>
        </p:nvSpPr>
        <p:spPr>
          <a:xfrm>
            <a:off x="132198" y="2125134"/>
            <a:ext cx="1412001" cy="694266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一張含有 人員, 睫毛, 皮膚, 管風琴 的圖片&#10;&#10;自動產生的描述" id="132" name="Google Shape;13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9734023" y="805365"/>
            <a:ext cx="2273299" cy="1704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特寫, 眼睛, 管風琴, 睫毛 的圖片&#10;&#10;自動產生的描述" id="133" name="Google Shape;13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18185" y="3704112"/>
            <a:ext cx="1704975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/>
          <p:nvPr/>
        </p:nvSpPr>
        <p:spPr>
          <a:xfrm>
            <a:off x="10604958" y="2950579"/>
            <a:ext cx="531427" cy="63928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288" y="0"/>
            <a:ext cx="1704975" cy="68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/>
          <p:nvPr/>
        </p:nvSpPr>
        <p:spPr>
          <a:xfrm>
            <a:off x="132198" y="3350765"/>
            <a:ext cx="1412001" cy="694266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4">
            <a:alphaModFix/>
          </a:blip>
          <a:srcRect b="0" l="0" r="28955" t="0"/>
          <a:stretch/>
        </p:blipFill>
        <p:spPr>
          <a:xfrm>
            <a:off x="1690685" y="840457"/>
            <a:ext cx="5723547" cy="5714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5">
            <a:alphaModFix/>
          </a:blip>
          <a:srcRect b="4490" l="3406" r="1670" t="0"/>
          <a:stretch/>
        </p:blipFill>
        <p:spPr>
          <a:xfrm>
            <a:off x="7414232" y="593045"/>
            <a:ext cx="3511662" cy="1834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14232" y="3616505"/>
            <a:ext cx="4484778" cy="14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/>
          <p:nvPr/>
        </p:nvSpPr>
        <p:spPr>
          <a:xfrm>
            <a:off x="8965324" y="2638097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1690685" y="50897"/>
            <a:ext cx="16116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Unet Training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type="title"/>
          </p:nvPr>
        </p:nvSpPr>
        <p:spPr>
          <a:xfrm>
            <a:off x="1690686" y="365125"/>
            <a:ext cx="96631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288" y="0"/>
            <a:ext cx="1704975" cy="68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/>
          <p:nvPr/>
        </p:nvSpPr>
        <p:spPr>
          <a:xfrm>
            <a:off x="132198" y="3307027"/>
            <a:ext cx="1412001" cy="694266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8"/>
          <p:cNvPicPr preferRelativeResize="0"/>
          <p:nvPr/>
        </p:nvPicPr>
        <p:blipFill rotWithShape="1">
          <a:blip r:embed="rId4">
            <a:alphaModFix/>
          </a:blip>
          <a:srcRect b="0" l="0" r="28955" t="0"/>
          <a:stretch/>
        </p:blipFill>
        <p:spPr>
          <a:xfrm>
            <a:off x="1690685" y="840457"/>
            <a:ext cx="5723547" cy="5714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5">
            <a:alphaModFix/>
          </a:blip>
          <a:srcRect b="4490" l="3406" r="1670" t="0"/>
          <a:stretch/>
        </p:blipFill>
        <p:spPr>
          <a:xfrm>
            <a:off x="7414232" y="593044"/>
            <a:ext cx="4726070" cy="24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type="title"/>
          </p:nvPr>
        </p:nvSpPr>
        <p:spPr>
          <a:xfrm>
            <a:off x="1690686" y="365125"/>
            <a:ext cx="96631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60" name="Google Shape;1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288" y="0"/>
            <a:ext cx="1704975" cy="68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/>
          <p:nvPr/>
        </p:nvSpPr>
        <p:spPr>
          <a:xfrm>
            <a:off x="132198" y="4557758"/>
            <a:ext cx="1412001" cy="694266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0" y="0"/>
            <a:ext cx="8534400" cy="349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0689" y="3746916"/>
            <a:ext cx="6962774" cy="295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10607" y="3856168"/>
            <a:ext cx="6052838" cy="286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5">
            <a:alphaModFix/>
          </a:blip>
          <a:srcRect b="39846" l="53835" r="2188" t="15263"/>
          <a:stretch/>
        </p:blipFill>
        <p:spPr>
          <a:xfrm>
            <a:off x="7046494" y="2601704"/>
            <a:ext cx="3061960" cy="1325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2023-07-17T06:13:06Z</dcterms:created>
  <dc:creator>張舜雅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0x0101008AD989A4FF27044485EA1E4C8583F5B8</vt:lpwstr>
  </property>
</Properties>
</file>