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6.xml" ContentType="application/vnd.openxmlformats-officedocument.theme+xml"/>
  <Override PartName="/ppt/slideLayouts/slideLayout4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60" r:id="rId2"/>
    <p:sldMasterId id="2147483672" r:id="rId3"/>
    <p:sldMasterId id="2147483694" r:id="rId4"/>
    <p:sldMasterId id="2147483697" r:id="rId5"/>
    <p:sldMasterId id="2147483701" r:id="rId6"/>
    <p:sldMasterId id="2147483706" r:id="rId7"/>
    <p:sldMasterId id="2147483709" r:id="rId8"/>
    <p:sldMasterId id="2147483712" r:id="rId9"/>
    <p:sldMasterId id="2147483718" r:id="rId10"/>
    <p:sldMasterId id="2147483724" r:id="rId11"/>
    <p:sldMasterId id="2147483728" r:id="rId12"/>
    <p:sldMasterId id="2147483735" r:id="rId13"/>
    <p:sldMasterId id="2147483738" r:id="rId14"/>
    <p:sldMasterId id="2147483743" r:id="rId15"/>
    <p:sldMasterId id="2147483746" r:id="rId16"/>
    <p:sldMasterId id="2147483771" r:id="rId17"/>
  </p:sldMasterIdLst>
  <p:notesMasterIdLst>
    <p:notesMasterId r:id="rId32"/>
  </p:notesMasterIdLst>
  <p:sldIdLst>
    <p:sldId id="345" r:id="rId18"/>
    <p:sldId id="259" r:id="rId19"/>
    <p:sldId id="347" r:id="rId20"/>
    <p:sldId id="350" r:id="rId21"/>
    <p:sldId id="353" r:id="rId22"/>
    <p:sldId id="356" r:id="rId23"/>
    <p:sldId id="349" r:id="rId24"/>
    <p:sldId id="354" r:id="rId25"/>
    <p:sldId id="355" r:id="rId26"/>
    <p:sldId id="358" r:id="rId27"/>
    <p:sldId id="357" r:id="rId28"/>
    <p:sldId id="359" r:id="rId29"/>
    <p:sldId id="352" r:id="rId30"/>
    <p:sldId id="283" r:id="rId31"/>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6F9FBD"/>
    <a:srgbClr val="FD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051D9E-7F73-4B47-9F3A-62D7CA84FA98}" v="260" dt="2023-08-28T09:20:14.571"/>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9" autoAdjust="0"/>
    <p:restoredTop sz="89963" autoAdjust="0"/>
  </p:normalViewPr>
  <p:slideViewPr>
    <p:cSldViewPr snapToGrid="0" showGuides="1">
      <p:cViewPr>
        <p:scale>
          <a:sx n="144" d="100"/>
          <a:sy n="144" d="100"/>
        </p:scale>
        <p:origin x="864" y="84"/>
      </p:cViewPr>
      <p:guideLst>
        <p:guide orient="horz" pos="2137"/>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季甫 鍾" userId="90b71508771c963c" providerId="LiveId" clId="{72051D9E-7F73-4B47-9F3A-62D7CA84FA98}"/>
    <pc:docChg chg="undo custSel addSld delSld modSld sldOrd">
      <pc:chgData name="季甫 鍾" userId="90b71508771c963c" providerId="LiveId" clId="{72051D9E-7F73-4B47-9F3A-62D7CA84FA98}" dt="2023-08-28T09:21:54.083" v="990" actId="122"/>
      <pc:docMkLst>
        <pc:docMk/>
      </pc:docMkLst>
      <pc:sldChg chg="modSp mod">
        <pc:chgData name="季甫 鍾" userId="90b71508771c963c" providerId="LiveId" clId="{72051D9E-7F73-4B47-9F3A-62D7CA84FA98}" dt="2023-08-28T06:40:20.571" v="218" actId="6549"/>
        <pc:sldMkLst>
          <pc:docMk/>
          <pc:sldMk cId="2655515040" sldId="259"/>
        </pc:sldMkLst>
        <pc:spChg chg="mod">
          <ac:chgData name="季甫 鍾" userId="90b71508771c963c" providerId="LiveId" clId="{72051D9E-7F73-4B47-9F3A-62D7CA84FA98}" dt="2023-08-28T06:40:20.571" v="218" actId="6549"/>
          <ac:spMkLst>
            <pc:docMk/>
            <pc:sldMk cId="2655515040" sldId="259"/>
            <ac:spMk id="6" creationId="{00000000-0000-0000-0000-000000000000}"/>
          </ac:spMkLst>
        </pc:spChg>
      </pc:sldChg>
      <pc:sldChg chg="modSp mod">
        <pc:chgData name="季甫 鍾" userId="90b71508771c963c" providerId="LiveId" clId="{72051D9E-7F73-4B47-9F3A-62D7CA84FA98}" dt="2023-08-28T09:05:28.313" v="879" actId="20577"/>
        <pc:sldMkLst>
          <pc:docMk/>
          <pc:sldMk cId="788712866" sldId="347"/>
        </pc:sldMkLst>
        <pc:graphicFrameChg chg="mod modGraphic">
          <ac:chgData name="季甫 鍾" userId="90b71508771c963c" providerId="LiveId" clId="{72051D9E-7F73-4B47-9F3A-62D7CA84FA98}" dt="2023-08-28T09:05:28.313" v="879" actId="20577"/>
          <ac:graphicFrameMkLst>
            <pc:docMk/>
            <pc:sldMk cId="788712866" sldId="347"/>
            <ac:graphicFrameMk id="6" creationId="{00000000-0000-0000-0000-000000000000}"/>
          </ac:graphicFrameMkLst>
        </pc:graphicFrameChg>
      </pc:sldChg>
      <pc:sldChg chg="del">
        <pc:chgData name="季甫 鍾" userId="90b71508771c963c" providerId="LiveId" clId="{72051D9E-7F73-4B47-9F3A-62D7CA84FA98}" dt="2023-08-28T05:57:08.783" v="4" actId="47"/>
        <pc:sldMkLst>
          <pc:docMk/>
          <pc:sldMk cId="2490253031" sldId="348"/>
        </pc:sldMkLst>
      </pc:sldChg>
      <pc:sldChg chg="addSp delSp modSp mod">
        <pc:chgData name="季甫 鍾" userId="90b71508771c963c" providerId="LiveId" clId="{72051D9E-7F73-4B47-9F3A-62D7CA84FA98}" dt="2023-08-28T09:21:31.432" v="983" actId="404"/>
        <pc:sldMkLst>
          <pc:docMk/>
          <pc:sldMk cId="1379493345" sldId="349"/>
        </pc:sldMkLst>
        <pc:spChg chg="del mod">
          <ac:chgData name="季甫 鍾" userId="90b71508771c963c" providerId="LiveId" clId="{72051D9E-7F73-4B47-9F3A-62D7CA84FA98}" dt="2023-08-28T07:53:49.089" v="270" actId="478"/>
          <ac:spMkLst>
            <pc:docMk/>
            <pc:sldMk cId="1379493345" sldId="349"/>
            <ac:spMk id="3" creationId="{00000000-0000-0000-0000-000000000000}"/>
          </ac:spMkLst>
        </pc:spChg>
        <pc:spChg chg="add mod">
          <ac:chgData name="季甫 鍾" userId="90b71508771c963c" providerId="LiveId" clId="{72051D9E-7F73-4B47-9F3A-62D7CA84FA98}" dt="2023-08-28T07:58:12.181" v="322" actId="164"/>
          <ac:spMkLst>
            <pc:docMk/>
            <pc:sldMk cId="1379493345" sldId="349"/>
            <ac:spMk id="6" creationId="{694841D4-A952-BB62-CB66-DC812C616E92}"/>
          </ac:spMkLst>
        </pc:spChg>
        <pc:spChg chg="add del">
          <ac:chgData name="季甫 鍾" userId="90b71508771c963c" providerId="LiveId" clId="{72051D9E-7F73-4B47-9F3A-62D7CA84FA98}" dt="2023-08-28T07:54:47.548" v="276" actId="22"/>
          <ac:spMkLst>
            <pc:docMk/>
            <pc:sldMk cId="1379493345" sldId="349"/>
            <ac:spMk id="8" creationId="{43172098-E80A-F0E6-A128-88F1AFBDE101}"/>
          </ac:spMkLst>
        </pc:spChg>
        <pc:spChg chg="add mod">
          <ac:chgData name="季甫 鍾" userId="90b71508771c963c" providerId="LiveId" clId="{72051D9E-7F73-4B47-9F3A-62D7CA84FA98}" dt="2023-08-28T07:58:06.352" v="320" actId="164"/>
          <ac:spMkLst>
            <pc:docMk/>
            <pc:sldMk cId="1379493345" sldId="349"/>
            <ac:spMk id="10" creationId="{8D8F9238-50BD-AEC5-5C66-9CF6D1D22B2E}"/>
          </ac:spMkLst>
        </pc:spChg>
        <pc:spChg chg="add del mod">
          <ac:chgData name="季甫 鍾" userId="90b71508771c963c" providerId="LiveId" clId="{72051D9E-7F73-4B47-9F3A-62D7CA84FA98}" dt="2023-08-28T07:55:36.370" v="284" actId="22"/>
          <ac:spMkLst>
            <pc:docMk/>
            <pc:sldMk cId="1379493345" sldId="349"/>
            <ac:spMk id="12" creationId="{6B3A4985-D2C5-EA2E-57AA-377389873ED7}"/>
          </ac:spMkLst>
        </pc:spChg>
        <pc:spChg chg="add del">
          <ac:chgData name="季甫 鍾" userId="90b71508771c963c" providerId="LiveId" clId="{72051D9E-7F73-4B47-9F3A-62D7CA84FA98}" dt="2023-08-28T07:55:40.376" v="286" actId="22"/>
          <ac:spMkLst>
            <pc:docMk/>
            <pc:sldMk cId="1379493345" sldId="349"/>
            <ac:spMk id="14" creationId="{473DAD2F-268C-1E68-67E6-B9E4B1C24894}"/>
          </ac:spMkLst>
        </pc:spChg>
        <pc:spChg chg="add mod">
          <ac:chgData name="季甫 鍾" userId="90b71508771c963c" providerId="LiveId" clId="{72051D9E-7F73-4B47-9F3A-62D7CA84FA98}" dt="2023-08-28T09:21:28.754" v="982" actId="404"/>
          <ac:spMkLst>
            <pc:docMk/>
            <pc:sldMk cId="1379493345" sldId="349"/>
            <ac:spMk id="16" creationId="{017FE55C-1CB9-6604-28DD-CEBB6CA68E74}"/>
          </ac:spMkLst>
        </pc:spChg>
        <pc:spChg chg="add del">
          <ac:chgData name="季甫 鍾" userId="90b71508771c963c" providerId="LiveId" clId="{72051D9E-7F73-4B47-9F3A-62D7CA84FA98}" dt="2023-08-28T07:56:02.708" v="291" actId="22"/>
          <ac:spMkLst>
            <pc:docMk/>
            <pc:sldMk cId="1379493345" sldId="349"/>
            <ac:spMk id="18" creationId="{14A2E0E7-EFD0-3DB4-A594-EE52D969EF10}"/>
          </ac:spMkLst>
        </pc:spChg>
        <pc:spChg chg="add mod">
          <ac:chgData name="季甫 鍾" userId="90b71508771c963c" providerId="LiveId" clId="{72051D9E-7F73-4B47-9F3A-62D7CA84FA98}" dt="2023-08-28T09:21:31.432" v="983" actId="404"/>
          <ac:spMkLst>
            <pc:docMk/>
            <pc:sldMk cId="1379493345" sldId="349"/>
            <ac:spMk id="20" creationId="{BA628ABA-C275-BFD9-B644-ED49461172DD}"/>
          </ac:spMkLst>
        </pc:spChg>
        <pc:grpChg chg="add mod">
          <ac:chgData name="季甫 鍾" userId="90b71508771c963c" providerId="LiveId" clId="{72051D9E-7F73-4B47-9F3A-62D7CA84FA98}" dt="2023-08-28T07:58:17.989" v="324" actId="1076"/>
          <ac:grpSpMkLst>
            <pc:docMk/>
            <pc:sldMk cId="1379493345" sldId="349"/>
            <ac:grpSpMk id="21" creationId="{D97BD525-9EF8-61CB-AEEF-B3CEDE510300}"/>
          </ac:grpSpMkLst>
        </pc:grpChg>
        <pc:grpChg chg="add mod">
          <ac:chgData name="季甫 鍾" userId="90b71508771c963c" providerId="LiveId" clId="{72051D9E-7F73-4B47-9F3A-62D7CA84FA98}" dt="2023-08-28T07:58:14.759" v="323" actId="1076"/>
          <ac:grpSpMkLst>
            <pc:docMk/>
            <pc:sldMk cId="1379493345" sldId="349"/>
            <ac:grpSpMk id="22" creationId="{3CA6275A-7CD7-257B-5B7F-DF4768983C5C}"/>
          </ac:grpSpMkLst>
        </pc:grpChg>
        <pc:picChg chg="add mod">
          <ac:chgData name="季甫 鍾" userId="90b71508771c963c" providerId="LiveId" clId="{72051D9E-7F73-4B47-9F3A-62D7CA84FA98}" dt="2023-08-28T07:56:07.182" v="296" actId="1076"/>
          <ac:picMkLst>
            <pc:docMk/>
            <pc:sldMk cId="1379493345" sldId="349"/>
            <ac:picMk id="2050" creationId="{84EF490F-D429-2BB5-8E80-3CB458765BD5}"/>
          </ac:picMkLst>
        </pc:picChg>
      </pc:sldChg>
      <pc:sldChg chg="addSp delSp modSp del mod">
        <pc:chgData name="季甫 鍾" userId="90b71508771c963c" providerId="LiveId" clId="{72051D9E-7F73-4B47-9F3A-62D7CA84FA98}" dt="2023-08-28T06:10:02.166" v="126" actId="47"/>
        <pc:sldMkLst>
          <pc:docMk/>
          <pc:sldMk cId="645881925" sldId="351"/>
        </pc:sldMkLst>
        <pc:spChg chg="del mod">
          <ac:chgData name="季甫 鍾" userId="90b71508771c963c" providerId="LiveId" clId="{72051D9E-7F73-4B47-9F3A-62D7CA84FA98}" dt="2023-08-28T06:08:03.784" v="117" actId="478"/>
          <ac:spMkLst>
            <pc:docMk/>
            <pc:sldMk cId="645881925" sldId="351"/>
            <ac:spMk id="3" creationId="{00000000-0000-0000-0000-000000000000}"/>
          </ac:spMkLst>
        </pc:spChg>
        <pc:spChg chg="add del mod">
          <ac:chgData name="季甫 鍾" userId="90b71508771c963c" providerId="LiveId" clId="{72051D9E-7F73-4B47-9F3A-62D7CA84FA98}" dt="2023-08-28T06:06:40.176" v="24"/>
          <ac:spMkLst>
            <pc:docMk/>
            <pc:sldMk cId="645881925" sldId="351"/>
            <ac:spMk id="5" creationId="{EB99970E-3794-DECA-3CC9-29D33879C1EF}"/>
          </ac:spMkLst>
        </pc:spChg>
        <pc:spChg chg="add mod">
          <ac:chgData name="季甫 鍾" userId="90b71508771c963c" providerId="LiveId" clId="{72051D9E-7F73-4B47-9F3A-62D7CA84FA98}" dt="2023-08-28T06:06:47.946" v="28" actId="1076"/>
          <ac:spMkLst>
            <pc:docMk/>
            <pc:sldMk cId="645881925" sldId="351"/>
            <ac:spMk id="6" creationId="{00D3DA85-8702-E0E2-663E-EFE1B2352E74}"/>
          </ac:spMkLst>
        </pc:spChg>
        <pc:spChg chg="add mod">
          <ac:chgData name="季甫 鍾" userId="90b71508771c963c" providerId="LiveId" clId="{72051D9E-7F73-4B47-9F3A-62D7CA84FA98}" dt="2023-08-28T06:08:47.145" v="124" actId="1076"/>
          <ac:spMkLst>
            <pc:docMk/>
            <pc:sldMk cId="645881925" sldId="351"/>
            <ac:spMk id="10" creationId="{7DD6F295-6E1E-1679-095B-B2E9B357213E}"/>
          </ac:spMkLst>
        </pc:spChg>
        <pc:graphicFrameChg chg="add mod modGraphic">
          <ac:chgData name="季甫 鍾" userId="90b71508771c963c" providerId="LiveId" clId="{72051D9E-7F73-4B47-9F3A-62D7CA84FA98}" dt="2023-08-28T06:08:15.850" v="119" actId="1076"/>
          <ac:graphicFrameMkLst>
            <pc:docMk/>
            <pc:sldMk cId="645881925" sldId="351"/>
            <ac:graphicFrameMk id="9" creationId="{5C3E9F48-DF46-1D17-59B1-37C7EC069CF9}"/>
          </ac:graphicFrameMkLst>
        </pc:graphicFrameChg>
        <pc:picChg chg="add del mod">
          <ac:chgData name="季甫 鍾" userId="90b71508771c963c" providerId="LiveId" clId="{72051D9E-7F73-4B47-9F3A-62D7CA84FA98}" dt="2023-08-28T06:06:56.146" v="32"/>
          <ac:picMkLst>
            <pc:docMk/>
            <pc:sldMk cId="645881925" sldId="351"/>
            <ac:picMk id="8" creationId="{D0C61A78-EB7E-CFB2-C14D-413A99A7E863}"/>
          </ac:picMkLst>
        </pc:picChg>
        <pc:picChg chg="add del mod">
          <ac:chgData name="季甫 鍾" userId="90b71508771c963c" providerId="LiveId" clId="{72051D9E-7F73-4B47-9F3A-62D7CA84FA98}" dt="2023-08-28T06:06:40.176" v="24"/>
          <ac:picMkLst>
            <pc:docMk/>
            <pc:sldMk cId="645881925" sldId="351"/>
            <ac:picMk id="1025" creationId="{851C5DF4-A518-4358-4CE3-573EE0673019}"/>
          </ac:picMkLst>
        </pc:picChg>
        <pc:picChg chg="add del mod">
          <ac:chgData name="季甫 鍾" userId="90b71508771c963c" providerId="LiveId" clId="{72051D9E-7F73-4B47-9F3A-62D7CA84FA98}" dt="2023-08-28T06:07:37.934" v="109" actId="478"/>
          <ac:picMkLst>
            <pc:docMk/>
            <pc:sldMk cId="645881925" sldId="351"/>
            <ac:picMk id="1027" creationId="{E9EAD9CF-7754-E7F2-6955-837FCF75D79D}"/>
          </ac:picMkLst>
        </pc:picChg>
        <pc:picChg chg="add mod">
          <ac:chgData name="季甫 鍾" userId="90b71508771c963c" providerId="LiveId" clId="{72051D9E-7F73-4B47-9F3A-62D7CA84FA98}" dt="2023-08-28T06:08:47.145" v="124" actId="1076"/>
          <ac:picMkLst>
            <pc:docMk/>
            <pc:sldMk cId="645881925" sldId="351"/>
            <ac:picMk id="1029" creationId="{887BD217-7C92-F337-3003-B29FE1382546}"/>
          </ac:picMkLst>
        </pc:picChg>
      </pc:sldChg>
      <pc:sldChg chg="addSp delSp modSp mod">
        <pc:chgData name="季甫 鍾" userId="90b71508771c963c" providerId="LiveId" clId="{72051D9E-7F73-4B47-9F3A-62D7CA84FA98}" dt="2023-08-28T08:54:53.448" v="574"/>
        <pc:sldMkLst>
          <pc:docMk/>
          <pc:sldMk cId="3916895601" sldId="352"/>
        </pc:sldMkLst>
        <pc:spChg chg="del mod">
          <ac:chgData name="季甫 鍾" userId="90b71508771c963c" providerId="LiveId" clId="{72051D9E-7F73-4B47-9F3A-62D7CA84FA98}" dt="2023-08-28T08:27:06.817" v="419" actId="478"/>
          <ac:spMkLst>
            <pc:docMk/>
            <pc:sldMk cId="3916895601" sldId="352"/>
            <ac:spMk id="3" creationId="{00000000-0000-0000-0000-000000000000}"/>
          </ac:spMkLst>
        </pc:spChg>
        <pc:spChg chg="add mod">
          <ac:chgData name="季甫 鍾" userId="90b71508771c963c" providerId="LiveId" clId="{72051D9E-7F73-4B47-9F3A-62D7CA84FA98}" dt="2023-08-28T08:48:50.294" v="442"/>
          <ac:spMkLst>
            <pc:docMk/>
            <pc:sldMk cId="3916895601" sldId="352"/>
            <ac:spMk id="6" creationId="{8A52E98E-D46C-F416-DAF5-A42EA0E072FA}"/>
          </ac:spMkLst>
        </pc:spChg>
        <pc:spChg chg="add mod">
          <ac:chgData name="季甫 鍾" userId="90b71508771c963c" providerId="LiveId" clId="{72051D9E-7F73-4B47-9F3A-62D7CA84FA98}" dt="2023-08-28T08:49:15.489" v="446" actId="20577"/>
          <ac:spMkLst>
            <pc:docMk/>
            <pc:sldMk cId="3916895601" sldId="352"/>
            <ac:spMk id="7" creationId="{2281D1FE-066D-D288-24F6-781F2DD9A2F2}"/>
          </ac:spMkLst>
        </pc:spChg>
        <pc:spChg chg="add mod">
          <ac:chgData name="季甫 鍾" userId="90b71508771c963c" providerId="LiveId" clId="{72051D9E-7F73-4B47-9F3A-62D7CA84FA98}" dt="2023-08-28T08:49:26.224" v="449"/>
          <ac:spMkLst>
            <pc:docMk/>
            <pc:sldMk cId="3916895601" sldId="352"/>
            <ac:spMk id="8" creationId="{9C761F8F-A95F-643D-03BE-1A56FF697410}"/>
          </ac:spMkLst>
        </pc:spChg>
        <pc:spChg chg="add del">
          <ac:chgData name="季甫 鍾" userId="90b71508771c963c" providerId="LiveId" clId="{72051D9E-7F73-4B47-9F3A-62D7CA84FA98}" dt="2023-08-28T08:48:36.339" v="434" actId="22"/>
          <ac:spMkLst>
            <pc:docMk/>
            <pc:sldMk cId="3916895601" sldId="352"/>
            <ac:spMk id="11" creationId="{19CF8CE0-E1D8-E2F3-D969-E6E94F57CFC6}"/>
          </ac:spMkLst>
        </pc:spChg>
        <pc:spChg chg="add del">
          <ac:chgData name="季甫 鍾" userId="90b71508771c963c" providerId="LiveId" clId="{72051D9E-7F73-4B47-9F3A-62D7CA84FA98}" dt="2023-08-28T08:48:39.297" v="436" actId="22"/>
          <ac:spMkLst>
            <pc:docMk/>
            <pc:sldMk cId="3916895601" sldId="352"/>
            <ac:spMk id="13" creationId="{B2151340-6DEE-BF2D-C510-CC6E0792EE3B}"/>
          </ac:spMkLst>
        </pc:spChg>
        <pc:spChg chg="add mod">
          <ac:chgData name="季甫 鍾" userId="90b71508771c963c" providerId="LiveId" clId="{72051D9E-7F73-4B47-9F3A-62D7CA84FA98}" dt="2023-08-28T08:54:51.224" v="568" actId="164"/>
          <ac:spMkLst>
            <pc:docMk/>
            <pc:sldMk cId="3916895601" sldId="352"/>
            <ac:spMk id="15" creationId="{AA46CB4D-F5E1-8A95-373E-39A10733686C}"/>
          </ac:spMkLst>
        </pc:spChg>
        <pc:spChg chg="add mod">
          <ac:chgData name="季甫 鍾" userId="90b71508771c963c" providerId="LiveId" clId="{72051D9E-7F73-4B47-9F3A-62D7CA84FA98}" dt="2023-08-28T08:54:51.224" v="568" actId="164"/>
          <ac:spMkLst>
            <pc:docMk/>
            <pc:sldMk cId="3916895601" sldId="352"/>
            <ac:spMk id="16" creationId="{3C638BD0-DF50-B6C0-535B-14851DC27508}"/>
          </ac:spMkLst>
        </pc:spChg>
        <pc:spChg chg="add del">
          <ac:chgData name="季甫 鍾" userId="90b71508771c963c" providerId="LiveId" clId="{72051D9E-7F73-4B47-9F3A-62D7CA84FA98}" dt="2023-08-28T08:52:16.232" v="493" actId="22"/>
          <ac:spMkLst>
            <pc:docMk/>
            <pc:sldMk cId="3916895601" sldId="352"/>
            <ac:spMk id="18" creationId="{1C053F48-AD43-B280-03AC-E24EF979DD23}"/>
          </ac:spMkLst>
        </pc:spChg>
        <pc:spChg chg="add del">
          <ac:chgData name="季甫 鍾" userId="90b71508771c963c" providerId="LiveId" clId="{72051D9E-7F73-4B47-9F3A-62D7CA84FA98}" dt="2023-08-28T08:52:19.695" v="495" actId="22"/>
          <ac:spMkLst>
            <pc:docMk/>
            <pc:sldMk cId="3916895601" sldId="352"/>
            <ac:spMk id="20" creationId="{AE24464F-8B9A-9AB4-5708-6BB5DD1EA2C0}"/>
          </ac:spMkLst>
        </pc:spChg>
        <pc:spChg chg="add mod">
          <ac:chgData name="季甫 鍾" userId="90b71508771c963c" providerId="LiveId" clId="{72051D9E-7F73-4B47-9F3A-62D7CA84FA98}" dt="2023-08-28T08:54:51.224" v="568" actId="164"/>
          <ac:spMkLst>
            <pc:docMk/>
            <pc:sldMk cId="3916895601" sldId="352"/>
            <ac:spMk id="21" creationId="{F8BA5007-0478-7450-8189-3F6836BA5E26}"/>
          </ac:spMkLst>
        </pc:spChg>
        <pc:grpChg chg="add mod">
          <ac:chgData name="季甫 鍾" userId="90b71508771c963c" providerId="LiveId" clId="{72051D9E-7F73-4B47-9F3A-62D7CA84FA98}" dt="2023-08-28T08:54:51.956" v="570" actId="14100"/>
          <ac:grpSpMkLst>
            <pc:docMk/>
            <pc:sldMk cId="3916895601" sldId="352"/>
            <ac:grpSpMk id="9" creationId="{E98DB594-EC56-0F21-DCE8-26D489C4C452}"/>
          </ac:grpSpMkLst>
        </pc:grpChg>
        <pc:grpChg chg="add mod">
          <ac:chgData name="季甫 鍾" userId="90b71508771c963c" providerId="LiveId" clId="{72051D9E-7F73-4B47-9F3A-62D7CA84FA98}" dt="2023-08-28T08:54:51.224" v="568" actId="164"/>
          <ac:grpSpMkLst>
            <pc:docMk/>
            <pc:sldMk cId="3916895601" sldId="352"/>
            <ac:grpSpMk id="22" creationId="{DB076FAB-A9DF-FB4B-7E28-729810946DD9}"/>
          </ac:grpSpMkLst>
        </pc:grpChg>
        <pc:graphicFrameChg chg="add del mod modGraphic">
          <ac:chgData name="季甫 鍾" userId="90b71508771c963c" providerId="LiveId" clId="{72051D9E-7F73-4B47-9F3A-62D7CA84FA98}" dt="2023-08-28T08:27:36.876" v="422" actId="1032"/>
          <ac:graphicFrameMkLst>
            <pc:docMk/>
            <pc:sldMk cId="3916895601" sldId="352"/>
            <ac:graphicFrameMk id="5" creationId="{87C5704F-956F-46F5-C959-125BE6053793}"/>
          </ac:graphicFrameMkLst>
        </pc:graphicFrameChg>
        <pc:picChg chg="add del mod">
          <ac:chgData name="季甫 鍾" userId="90b71508771c963c" providerId="LiveId" clId="{72051D9E-7F73-4B47-9F3A-62D7CA84FA98}" dt="2023-08-28T08:54:53.448" v="574"/>
          <ac:picMkLst>
            <pc:docMk/>
            <pc:sldMk cId="3916895601" sldId="352"/>
            <ac:picMk id="5122" creationId="{00179693-3A3C-E2E8-5921-4AEAEF7786EF}"/>
          </ac:picMkLst>
        </pc:picChg>
      </pc:sldChg>
      <pc:sldChg chg="new del">
        <pc:chgData name="季甫 鍾" userId="90b71508771c963c" providerId="LiveId" clId="{72051D9E-7F73-4B47-9F3A-62D7CA84FA98}" dt="2023-08-28T05:57:10.649" v="6" actId="47"/>
        <pc:sldMkLst>
          <pc:docMk/>
          <pc:sldMk cId="2337645750" sldId="353"/>
        </pc:sldMkLst>
      </pc:sldChg>
      <pc:sldChg chg="addSp delSp modSp add mod">
        <pc:chgData name="季甫 鍾" userId="90b71508771c963c" providerId="LiveId" clId="{72051D9E-7F73-4B47-9F3A-62D7CA84FA98}" dt="2023-08-28T09:21:54.083" v="990" actId="122"/>
        <pc:sldMkLst>
          <pc:docMk/>
          <pc:sldMk cId="3264827877" sldId="353"/>
        </pc:sldMkLst>
        <pc:spChg chg="del">
          <ac:chgData name="季甫 鍾" userId="90b71508771c963c" providerId="LiveId" clId="{72051D9E-7F73-4B47-9F3A-62D7CA84FA98}" dt="2023-08-28T06:10:03.557" v="127" actId="478"/>
          <ac:spMkLst>
            <pc:docMk/>
            <pc:sldMk cId="3264827877" sldId="353"/>
            <ac:spMk id="3" creationId="{00000000-0000-0000-0000-000000000000}"/>
          </ac:spMkLst>
        </pc:spChg>
        <pc:spChg chg="add del mod">
          <ac:chgData name="季甫 鍾" userId="90b71508771c963c" providerId="LiveId" clId="{72051D9E-7F73-4B47-9F3A-62D7CA84FA98}" dt="2023-08-28T06:11:22.677" v="131" actId="478"/>
          <ac:spMkLst>
            <pc:docMk/>
            <pc:sldMk cId="3264827877" sldId="353"/>
            <ac:spMk id="8" creationId="{6739AD94-E265-5832-9623-DE18064BB94C}"/>
          </ac:spMkLst>
        </pc:spChg>
        <pc:spChg chg="add del mod">
          <ac:chgData name="季甫 鍾" userId="90b71508771c963c" providerId="LiveId" clId="{72051D9E-7F73-4B47-9F3A-62D7CA84FA98}" dt="2023-08-28T06:14:39.457" v="176" actId="21"/>
          <ac:spMkLst>
            <pc:docMk/>
            <pc:sldMk cId="3264827877" sldId="353"/>
            <ac:spMk id="9" creationId="{27079712-1E6F-69FC-C1DA-2F0FCAA8185A}"/>
          </ac:spMkLst>
        </pc:spChg>
        <pc:spChg chg="add mod">
          <ac:chgData name="季甫 鍾" userId="90b71508771c963c" providerId="LiveId" clId="{72051D9E-7F73-4B47-9F3A-62D7CA84FA98}" dt="2023-08-28T09:01:11.061" v="645" actId="164"/>
          <ac:spMkLst>
            <pc:docMk/>
            <pc:sldMk cId="3264827877" sldId="353"/>
            <ac:spMk id="10" creationId="{48C25AB4-B236-A5D6-A170-3DA10AF04FA3}"/>
          </ac:spMkLst>
        </pc:spChg>
        <pc:spChg chg="add del">
          <ac:chgData name="季甫 鍾" userId="90b71508771c963c" providerId="LiveId" clId="{72051D9E-7F73-4B47-9F3A-62D7CA84FA98}" dt="2023-08-28T06:13:07.612" v="154" actId="22"/>
          <ac:spMkLst>
            <pc:docMk/>
            <pc:sldMk cId="3264827877" sldId="353"/>
            <ac:spMk id="12" creationId="{408E8543-B0B8-A207-2422-C6E724687FF3}"/>
          </ac:spMkLst>
        </pc:spChg>
        <pc:spChg chg="add mod">
          <ac:chgData name="季甫 鍾" userId="90b71508771c963c" providerId="LiveId" clId="{72051D9E-7F73-4B47-9F3A-62D7CA84FA98}" dt="2023-08-28T09:01:11.061" v="645" actId="164"/>
          <ac:spMkLst>
            <pc:docMk/>
            <pc:sldMk cId="3264827877" sldId="353"/>
            <ac:spMk id="13" creationId="{1CB2E579-48F7-923A-2243-3C6FDDC2FF22}"/>
          </ac:spMkLst>
        </pc:spChg>
        <pc:spChg chg="add mod">
          <ac:chgData name="季甫 鍾" userId="90b71508771c963c" providerId="LiveId" clId="{72051D9E-7F73-4B47-9F3A-62D7CA84FA98}" dt="2023-08-28T09:01:11.061" v="645" actId="164"/>
          <ac:spMkLst>
            <pc:docMk/>
            <pc:sldMk cId="3264827877" sldId="353"/>
            <ac:spMk id="14" creationId="{E34ED32E-937B-FB47-5EFD-14696C1D5A8F}"/>
          </ac:spMkLst>
        </pc:spChg>
        <pc:spChg chg="add del mod">
          <ac:chgData name="季甫 鍾" userId="90b71508771c963c" providerId="LiveId" clId="{72051D9E-7F73-4B47-9F3A-62D7CA84FA98}" dt="2023-08-28T09:21:47.168" v="988" actId="404"/>
          <ac:spMkLst>
            <pc:docMk/>
            <pc:sldMk cId="3264827877" sldId="353"/>
            <ac:spMk id="16" creationId="{D06AD4D3-66E1-5799-6CBE-B6113DF276D3}"/>
          </ac:spMkLst>
        </pc:spChg>
        <pc:spChg chg="add mod">
          <ac:chgData name="季甫 鍾" userId="90b71508771c963c" providerId="LiveId" clId="{72051D9E-7F73-4B47-9F3A-62D7CA84FA98}" dt="2023-08-28T09:21:54.083" v="990" actId="122"/>
          <ac:spMkLst>
            <pc:docMk/>
            <pc:sldMk cId="3264827877" sldId="353"/>
            <ac:spMk id="18" creationId="{9721D5D3-6D6E-1770-C1C6-EEBB914C614C}"/>
          </ac:spMkLst>
        </pc:spChg>
        <pc:grpChg chg="add mod">
          <ac:chgData name="季甫 鍾" userId="90b71508771c963c" providerId="LiveId" clId="{72051D9E-7F73-4B47-9F3A-62D7CA84FA98}" dt="2023-08-28T09:01:11.061" v="645" actId="164"/>
          <ac:grpSpMkLst>
            <pc:docMk/>
            <pc:sldMk cId="3264827877" sldId="353"/>
            <ac:grpSpMk id="19" creationId="{F61714B0-0D90-0E3B-3404-25A7C16CAC0E}"/>
          </ac:grpSpMkLst>
        </pc:grpChg>
        <pc:graphicFrameChg chg="add mod">
          <ac:chgData name="季甫 鍾" userId="90b71508771c963c" providerId="LiveId" clId="{72051D9E-7F73-4B47-9F3A-62D7CA84FA98}" dt="2023-08-28T09:01:11.061" v="645" actId="164"/>
          <ac:graphicFrameMkLst>
            <pc:docMk/>
            <pc:sldMk cId="3264827877" sldId="353"/>
            <ac:graphicFrameMk id="5" creationId="{C0FD2502-CA25-8D39-468B-7D07FDB5412A}"/>
          </ac:graphicFrameMkLst>
        </pc:graphicFrameChg>
        <pc:picChg chg="add del mod">
          <ac:chgData name="季甫 鍾" userId="90b71508771c963c" providerId="LiveId" clId="{72051D9E-7F73-4B47-9F3A-62D7CA84FA98}" dt="2023-08-28T06:14:39.457" v="176" actId="21"/>
          <ac:picMkLst>
            <pc:docMk/>
            <pc:sldMk cId="3264827877" sldId="353"/>
            <ac:picMk id="6" creationId="{F1CAA7EF-6B4C-6B13-744A-B47ABCE985CF}"/>
          </ac:picMkLst>
        </pc:picChg>
        <pc:picChg chg="add del mod">
          <ac:chgData name="季甫 鍾" userId="90b71508771c963c" providerId="LiveId" clId="{72051D9E-7F73-4B47-9F3A-62D7CA84FA98}" dt="2023-08-28T06:41:54.245" v="253" actId="14100"/>
          <ac:picMkLst>
            <pc:docMk/>
            <pc:sldMk cId="3264827877" sldId="353"/>
            <ac:picMk id="15" creationId="{5AF91823-2853-408B-ECA2-31B3B57B95F3}"/>
          </ac:picMkLst>
        </pc:picChg>
      </pc:sldChg>
      <pc:sldChg chg="addSp delSp modSp add mod">
        <pc:chgData name="季甫 鍾" userId="90b71508771c963c" providerId="LiveId" clId="{72051D9E-7F73-4B47-9F3A-62D7CA84FA98}" dt="2023-08-28T09:21:21.851" v="981" actId="1076"/>
        <pc:sldMkLst>
          <pc:docMk/>
          <pc:sldMk cId="666994791" sldId="354"/>
        </pc:sldMkLst>
        <pc:spChg chg="del">
          <ac:chgData name="季甫 鍾" userId="90b71508771c963c" providerId="LiveId" clId="{72051D9E-7F73-4B47-9F3A-62D7CA84FA98}" dt="2023-08-28T07:58:52.001" v="326" actId="478"/>
          <ac:spMkLst>
            <pc:docMk/>
            <pc:sldMk cId="666994791" sldId="354"/>
            <ac:spMk id="3" creationId="{00000000-0000-0000-0000-000000000000}"/>
          </ac:spMkLst>
        </pc:spChg>
        <pc:spChg chg="add del mod">
          <ac:chgData name="季甫 鍾" userId="90b71508771c963c" providerId="LiveId" clId="{72051D9E-7F73-4B47-9F3A-62D7CA84FA98}" dt="2023-08-28T07:58:54.188" v="330"/>
          <ac:spMkLst>
            <pc:docMk/>
            <pc:sldMk cId="666994791" sldId="354"/>
            <ac:spMk id="5" creationId="{62A757C3-2CC0-47AB-108F-E068972F4177}"/>
          </ac:spMkLst>
        </pc:spChg>
        <pc:spChg chg="add del mod">
          <ac:chgData name="季甫 鍾" userId="90b71508771c963c" providerId="LiveId" clId="{72051D9E-7F73-4B47-9F3A-62D7CA84FA98}" dt="2023-08-28T08:55:18.094" v="577" actId="478"/>
          <ac:spMkLst>
            <pc:docMk/>
            <pc:sldMk cId="666994791" sldId="354"/>
            <ac:spMk id="6" creationId="{EEA63691-BB95-433D-F11F-09A841FA20DB}"/>
          </ac:spMkLst>
        </pc:spChg>
        <pc:spChg chg="add mod">
          <ac:chgData name="季甫 鍾" userId="90b71508771c963c" providerId="LiveId" clId="{72051D9E-7F73-4B47-9F3A-62D7CA84FA98}" dt="2023-08-28T09:21:21.851" v="981" actId="1076"/>
          <ac:spMkLst>
            <pc:docMk/>
            <pc:sldMk cId="666994791" sldId="354"/>
            <ac:spMk id="8" creationId="{51241767-22E9-9978-0A12-54FF04F01F5E}"/>
          </ac:spMkLst>
        </pc:spChg>
        <pc:spChg chg="add del">
          <ac:chgData name="季甫 鍾" userId="90b71508771c963c" providerId="LiveId" clId="{72051D9E-7F73-4B47-9F3A-62D7CA84FA98}" dt="2023-08-28T08:24:29.866" v="389" actId="22"/>
          <ac:spMkLst>
            <pc:docMk/>
            <pc:sldMk cId="666994791" sldId="354"/>
            <ac:spMk id="10" creationId="{A01FAAA1-3BD1-5267-8F33-F8C89CB82903}"/>
          </ac:spMkLst>
        </pc:spChg>
        <pc:spChg chg="add del mod">
          <ac:chgData name="季甫 鍾" userId="90b71508771c963c" providerId="LiveId" clId="{72051D9E-7F73-4B47-9F3A-62D7CA84FA98}" dt="2023-08-28T08:55:18.973" v="578" actId="478"/>
          <ac:spMkLst>
            <pc:docMk/>
            <pc:sldMk cId="666994791" sldId="354"/>
            <ac:spMk id="12" creationId="{096579AA-8809-7570-C05D-9BEBF7DEDCB6}"/>
          </ac:spMkLst>
        </pc:spChg>
        <pc:spChg chg="add del mod">
          <ac:chgData name="季甫 鍾" userId="90b71508771c963c" providerId="LiveId" clId="{72051D9E-7F73-4B47-9F3A-62D7CA84FA98}" dt="2023-08-28T08:57:46.854" v="599" actId="478"/>
          <ac:spMkLst>
            <pc:docMk/>
            <pc:sldMk cId="666994791" sldId="354"/>
            <ac:spMk id="14" creationId="{E628FD78-07DE-16CD-02A2-E9210548BC69}"/>
          </ac:spMkLst>
        </pc:spChg>
        <pc:picChg chg="add del mod">
          <ac:chgData name="季甫 鍾" userId="90b71508771c963c" providerId="LiveId" clId="{72051D9E-7F73-4B47-9F3A-62D7CA84FA98}" dt="2023-08-28T07:58:54.188" v="330"/>
          <ac:picMkLst>
            <pc:docMk/>
            <pc:sldMk cId="666994791" sldId="354"/>
            <ac:picMk id="3073" creationId="{23511CB0-D2AA-E265-2A5A-FBAB9CC6217F}"/>
          </ac:picMkLst>
        </pc:picChg>
        <pc:picChg chg="add mod">
          <ac:chgData name="季甫 鍾" userId="90b71508771c963c" providerId="LiveId" clId="{72051D9E-7F73-4B47-9F3A-62D7CA84FA98}" dt="2023-08-28T08:58:51.401" v="619" actId="1076"/>
          <ac:picMkLst>
            <pc:docMk/>
            <pc:sldMk cId="666994791" sldId="354"/>
            <ac:picMk id="3075" creationId="{6CC6D202-8F92-05D4-5588-67C588E20549}"/>
          </ac:picMkLst>
        </pc:picChg>
        <pc:picChg chg="add mod">
          <ac:chgData name="季甫 鍾" userId="90b71508771c963c" providerId="LiveId" clId="{72051D9E-7F73-4B47-9F3A-62D7CA84FA98}" dt="2023-08-28T08:55:30.092" v="581" actId="14100"/>
          <ac:picMkLst>
            <pc:docMk/>
            <pc:sldMk cId="666994791" sldId="354"/>
            <ac:picMk id="3076" creationId="{8ED23B92-9761-EED5-3911-5F2DF98B9059}"/>
          </ac:picMkLst>
        </pc:picChg>
        <pc:picChg chg="add del mod">
          <ac:chgData name="季甫 鍾" userId="90b71508771c963c" providerId="LiveId" clId="{72051D9E-7F73-4B47-9F3A-62D7CA84FA98}" dt="2023-08-28T08:55:16.963" v="576" actId="478"/>
          <ac:picMkLst>
            <pc:docMk/>
            <pc:sldMk cId="666994791" sldId="354"/>
            <ac:picMk id="3078" creationId="{13D40CBF-F829-9323-8DA9-6189FB606462}"/>
          </ac:picMkLst>
        </pc:picChg>
      </pc:sldChg>
      <pc:sldChg chg="new del">
        <pc:chgData name="季甫 鍾" userId="90b71508771c963c" providerId="LiveId" clId="{72051D9E-7F73-4B47-9F3A-62D7CA84FA98}" dt="2023-08-28T05:57:09.843" v="5" actId="47"/>
        <pc:sldMkLst>
          <pc:docMk/>
          <pc:sldMk cId="2372797403" sldId="354"/>
        </pc:sldMkLst>
      </pc:sldChg>
      <pc:sldChg chg="new del">
        <pc:chgData name="季甫 鍾" userId="90b71508771c963c" providerId="LiveId" clId="{72051D9E-7F73-4B47-9F3A-62D7CA84FA98}" dt="2023-08-28T05:57:08.404" v="3" actId="47"/>
        <pc:sldMkLst>
          <pc:docMk/>
          <pc:sldMk cId="125117937" sldId="355"/>
        </pc:sldMkLst>
      </pc:sldChg>
      <pc:sldChg chg="addSp delSp modSp add mod">
        <pc:chgData name="季甫 鍾" userId="90b71508771c963c" providerId="LiveId" clId="{72051D9E-7F73-4B47-9F3A-62D7CA84FA98}" dt="2023-08-28T09:21:14.069" v="979" actId="1076"/>
        <pc:sldMkLst>
          <pc:docMk/>
          <pc:sldMk cId="1671091081" sldId="355"/>
        </pc:sldMkLst>
        <pc:spChg chg="add del mod">
          <ac:chgData name="季甫 鍾" userId="90b71508771c963c" providerId="LiveId" clId="{72051D9E-7F73-4B47-9F3A-62D7CA84FA98}" dt="2023-08-28T08:58:33.795" v="616" actId="478"/>
          <ac:spMkLst>
            <pc:docMk/>
            <pc:sldMk cId="1671091081" sldId="355"/>
            <ac:spMk id="3" creationId="{BF801A2E-B9E2-6C90-F9BF-CC3B43174AD5}"/>
          </ac:spMkLst>
        </pc:spChg>
        <pc:spChg chg="del">
          <ac:chgData name="季甫 鍾" userId="90b71508771c963c" providerId="LiveId" clId="{72051D9E-7F73-4B47-9F3A-62D7CA84FA98}" dt="2023-08-28T08:57:53.877" v="601" actId="478"/>
          <ac:spMkLst>
            <pc:docMk/>
            <pc:sldMk cId="1671091081" sldId="355"/>
            <ac:spMk id="8" creationId="{51241767-22E9-9978-0A12-54FF04F01F5E}"/>
          </ac:spMkLst>
        </pc:spChg>
        <pc:spChg chg="mod">
          <ac:chgData name="季甫 鍾" userId="90b71508771c963c" providerId="LiveId" clId="{72051D9E-7F73-4B47-9F3A-62D7CA84FA98}" dt="2023-08-28T09:21:14.069" v="979" actId="1076"/>
          <ac:spMkLst>
            <pc:docMk/>
            <pc:sldMk cId="1671091081" sldId="355"/>
            <ac:spMk id="12" creationId="{096579AA-8809-7570-C05D-9BEBF7DEDCB6}"/>
          </ac:spMkLst>
        </pc:spChg>
        <pc:picChg chg="del">
          <ac:chgData name="季甫 鍾" userId="90b71508771c963c" providerId="LiveId" clId="{72051D9E-7F73-4B47-9F3A-62D7CA84FA98}" dt="2023-08-28T08:57:54.257" v="602" actId="478"/>
          <ac:picMkLst>
            <pc:docMk/>
            <pc:sldMk cId="1671091081" sldId="355"/>
            <ac:picMk id="3075" creationId="{6CC6D202-8F92-05D4-5588-67C588E20549}"/>
          </ac:picMkLst>
        </pc:picChg>
        <pc:picChg chg="del">
          <ac:chgData name="季甫 鍾" userId="90b71508771c963c" providerId="LiveId" clId="{72051D9E-7F73-4B47-9F3A-62D7CA84FA98}" dt="2023-08-28T08:57:54.572" v="603" actId="478"/>
          <ac:picMkLst>
            <pc:docMk/>
            <pc:sldMk cId="1671091081" sldId="355"/>
            <ac:picMk id="3076" creationId="{8ED23B92-9761-EED5-3911-5F2DF98B9059}"/>
          </ac:picMkLst>
        </pc:picChg>
        <pc:picChg chg="mod">
          <ac:chgData name="季甫 鍾" userId="90b71508771c963c" providerId="LiveId" clId="{72051D9E-7F73-4B47-9F3A-62D7CA84FA98}" dt="2023-08-28T08:58:12.903" v="612" actId="1076"/>
          <ac:picMkLst>
            <pc:docMk/>
            <pc:sldMk cId="1671091081" sldId="355"/>
            <ac:picMk id="3078" creationId="{13D40CBF-F829-9323-8DA9-6189FB606462}"/>
          </ac:picMkLst>
        </pc:picChg>
      </pc:sldChg>
      <pc:sldChg chg="add del">
        <pc:chgData name="季甫 鍾" userId="90b71508771c963c" providerId="LiveId" clId="{72051D9E-7F73-4B47-9F3A-62D7CA84FA98}" dt="2023-08-28T08:54:14.794" v="550" actId="47"/>
        <pc:sldMkLst>
          <pc:docMk/>
          <pc:sldMk cId="4155541573" sldId="355"/>
        </pc:sldMkLst>
      </pc:sldChg>
      <pc:sldChg chg="delSp modSp add del mod">
        <pc:chgData name="季甫 鍾" userId="90b71508771c963c" providerId="LiveId" clId="{72051D9E-7F73-4B47-9F3A-62D7CA84FA98}" dt="2023-08-28T06:40:25.797" v="219" actId="47"/>
        <pc:sldMkLst>
          <pc:docMk/>
          <pc:sldMk cId="324009151" sldId="356"/>
        </pc:sldMkLst>
        <pc:spChg chg="mod">
          <ac:chgData name="季甫 鍾" userId="90b71508771c963c" providerId="LiveId" clId="{72051D9E-7F73-4B47-9F3A-62D7CA84FA98}" dt="2023-08-28T06:14:49.643" v="180" actId="1076"/>
          <ac:spMkLst>
            <pc:docMk/>
            <pc:sldMk cId="324009151" sldId="356"/>
            <ac:spMk id="4" creationId="{00000000-0000-0000-0000-000000000000}"/>
          </ac:spMkLst>
        </pc:spChg>
        <pc:spChg chg="del">
          <ac:chgData name="季甫 鍾" userId="90b71508771c963c" providerId="LiveId" clId="{72051D9E-7F73-4B47-9F3A-62D7CA84FA98}" dt="2023-08-28T06:14:52.077" v="182" actId="478"/>
          <ac:spMkLst>
            <pc:docMk/>
            <pc:sldMk cId="324009151" sldId="356"/>
            <ac:spMk id="10" creationId="{48C25AB4-B236-A5D6-A170-3DA10AF04FA3}"/>
          </ac:spMkLst>
        </pc:spChg>
        <pc:spChg chg="del">
          <ac:chgData name="季甫 鍾" userId="90b71508771c963c" providerId="LiveId" clId="{72051D9E-7F73-4B47-9F3A-62D7CA84FA98}" dt="2023-08-28T06:14:54.699" v="184" actId="478"/>
          <ac:spMkLst>
            <pc:docMk/>
            <pc:sldMk cId="324009151" sldId="356"/>
            <ac:spMk id="13" creationId="{1CB2E579-48F7-923A-2243-3C6FDDC2FF22}"/>
          </ac:spMkLst>
        </pc:spChg>
        <pc:spChg chg="del">
          <ac:chgData name="季甫 鍾" userId="90b71508771c963c" providerId="LiveId" clId="{72051D9E-7F73-4B47-9F3A-62D7CA84FA98}" dt="2023-08-28T06:14:55.306" v="185" actId="478"/>
          <ac:spMkLst>
            <pc:docMk/>
            <pc:sldMk cId="324009151" sldId="356"/>
            <ac:spMk id="14" creationId="{E34ED32E-937B-FB47-5EFD-14696C1D5A8F}"/>
          </ac:spMkLst>
        </pc:spChg>
        <pc:graphicFrameChg chg="del mod">
          <ac:chgData name="季甫 鍾" userId="90b71508771c963c" providerId="LiveId" clId="{72051D9E-7F73-4B47-9F3A-62D7CA84FA98}" dt="2023-08-28T06:14:53.633" v="183" actId="478"/>
          <ac:graphicFrameMkLst>
            <pc:docMk/>
            <pc:sldMk cId="324009151" sldId="356"/>
            <ac:graphicFrameMk id="5" creationId="{C0FD2502-CA25-8D39-468B-7D07FDB5412A}"/>
          </ac:graphicFrameMkLst>
        </pc:graphicFrameChg>
      </pc:sldChg>
      <pc:sldChg chg="addSp delSp modSp add mod">
        <pc:chgData name="季甫 鍾" userId="90b71508771c963c" providerId="LiveId" clId="{72051D9E-7F73-4B47-9F3A-62D7CA84FA98}" dt="2023-08-28T09:21:40.831" v="986" actId="1076"/>
        <pc:sldMkLst>
          <pc:docMk/>
          <pc:sldMk cId="4010701951" sldId="356"/>
        </pc:sldMkLst>
        <pc:spChg chg="add del">
          <ac:chgData name="季甫 鍾" userId="90b71508771c963c" providerId="LiveId" clId="{72051D9E-7F73-4B47-9F3A-62D7CA84FA98}" dt="2023-08-28T08:59:57.684" v="627" actId="22"/>
          <ac:spMkLst>
            <pc:docMk/>
            <pc:sldMk cId="4010701951" sldId="356"/>
            <ac:spMk id="6" creationId="{B091B099-6A17-BAE2-C6F2-1A650A9DA936}"/>
          </ac:spMkLst>
        </pc:spChg>
        <pc:spChg chg="add mod">
          <ac:chgData name="季甫 鍾" userId="90b71508771c963c" providerId="LiveId" clId="{72051D9E-7F73-4B47-9F3A-62D7CA84FA98}" dt="2023-08-28T09:21:40.831" v="986" actId="1076"/>
          <ac:spMkLst>
            <pc:docMk/>
            <pc:sldMk cId="4010701951" sldId="356"/>
            <ac:spMk id="8" creationId="{A996F9F6-9C4E-7ADE-4A2D-397BB0F8870E}"/>
          </ac:spMkLst>
        </pc:spChg>
        <pc:spChg chg="add">
          <ac:chgData name="季甫 鍾" userId="90b71508771c963c" providerId="LiveId" clId="{72051D9E-7F73-4B47-9F3A-62D7CA84FA98}" dt="2023-08-28T09:00:59.406" v="639"/>
          <ac:spMkLst>
            <pc:docMk/>
            <pc:sldMk cId="4010701951" sldId="356"/>
            <ac:spMk id="9" creationId="{FA984D3B-A461-95E7-BA60-301FB4D04FF8}"/>
          </ac:spMkLst>
        </pc:spChg>
        <pc:spChg chg="del">
          <ac:chgData name="季甫 鍾" userId="90b71508771c963c" providerId="LiveId" clId="{72051D9E-7F73-4B47-9F3A-62D7CA84FA98}" dt="2023-08-28T09:01:03.036" v="642" actId="478"/>
          <ac:spMkLst>
            <pc:docMk/>
            <pc:sldMk cId="4010701951" sldId="356"/>
            <ac:spMk id="10" creationId="{48C25AB4-B236-A5D6-A170-3DA10AF04FA3}"/>
          </ac:spMkLst>
        </pc:spChg>
        <pc:spChg chg="add">
          <ac:chgData name="季甫 鍾" userId="90b71508771c963c" providerId="LiveId" clId="{72051D9E-7F73-4B47-9F3A-62D7CA84FA98}" dt="2023-08-28T09:01:26.654" v="651"/>
          <ac:spMkLst>
            <pc:docMk/>
            <pc:sldMk cId="4010701951" sldId="356"/>
            <ac:spMk id="11" creationId="{6388D93B-A08C-9D4D-6968-37A162B1B30E}"/>
          </ac:spMkLst>
        </pc:spChg>
        <pc:spChg chg="del">
          <ac:chgData name="季甫 鍾" userId="90b71508771c963c" providerId="LiveId" clId="{72051D9E-7F73-4B47-9F3A-62D7CA84FA98}" dt="2023-08-28T09:01:01.663" v="640" actId="478"/>
          <ac:spMkLst>
            <pc:docMk/>
            <pc:sldMk cId="4010701951" sldId="356"/>
            <ac:spMk id="13" creationId="{1CB2E579-48F7-923A-2243-3C6FDDC2FF22}"/>
          </ac:spMkLst>
        </pc:spChg>
        <pc:spChg chg="del">
          <ac:chgData name="季甫 鍾" userId="90b71508771c963c" providerId="LiveId" clId="{72051D9E-7F73-4B47-9F3A-62D7CA84FA98}" dt="2023-08-28T09:01:02.154" v="641" actId="478"/>
          <ac:spMkLst>
            <pc:docMk/>
            <pc:sldMk cId="4010701951" sldId="356"/>
            <ac:spMk id="14" creationId="{E34ED32E-937B-FB47-5EFD-14696C1D5A8F}"/>
          </ac:spMkLst>
        </pc:spChg>
        <pc:spChg chg="del">
          <ac:chgData name="季甫 鍾" userId="90b71508771c963c" providerId="LiveId" clId="{72051D9E-7F73-4B47-9F3A-62D7CA84FA98}" dt="2023-08-28T08:59:33.140" v="621" actId="478"/>
          <ac:spMkLst>
            <pc:docMk/>
            <pc:sldMk cId="4010701951" sldId="356"/>
            <ac:spMk id="16" creationId="{D06AD4D3-66E1-5799-6CBE-B6113DF276D3}"/>
          </ac:spMkLst>
        </pc:spChg>
        <pc:spChg chg="del">
          <ac:chgData name="季甫 鍾" userId="90b71508771c963c" providerId="LiveId" clId="{72051D9E-7F73-4B47-9F3A-62D7CA84FA98}" dt="2023-08-28T08:59:34.586" v="623" actId="478"/>
          <ac:spMkLst>
            <pc:docMk/>
            <pc:sldMk cId="4010701951" sldId="356"/>
            <ac:spMk id="18" creationId="{9721D5D3-6D6E-1770-C1C6-EEBB914C614C}"/>
          </ac:spMkLst>
        </pc:spChg>
        <pc:grpChg chg="add mod">
          <ac:chgData name="季甫 鍾" userId="90b71508771c963c" providerId="LiveId" clId="{72051D9E-7F73-4B47-9F3A-62D7CA84FA98}" dt="2023-08-28T09:01:43.172" v="659" actId="164"/>
          <ac:grpSpMkLst>
            <pc:docMk/>
            <pc:sldMk cId="4010701951" sldId="356"/>
            <ac:grpSpMk id="12" creationId="{45450213-003A-44E5-70BC-F2949AB4881C}"/>
          </ac:grpSpMkLst>
        </pc:grpChg>
        <pc:graphicFrameChg chg="del mod">
          <ac:chgData name="季甫 鍾" userId="90b71508771c963c" providerId="LiveId" clId="{72051D9E-7F73-4B47-9F3A-62D7CA84FA98}" dt="2023-08-28T09:01:04.281" v="644" actId="478"/>
          <ac:graphicFrameMkLst>
            <pc:docMk/>
            <pc:sldMk cId="4010701951" sldId="356"/>
            <ac:graphicFrameMk id="5" creationId="{C0FD2502-CA25-8D39-468B-7D07FDB5412A}"/>
          </ac:graphicFrameMkLst>
        </pc:graphicFrameChg>
        <pc:picChg chg="del">
          <ac:chgData name="季甫 鍾" userId="90b71508771c963c" providerId="LiveId" clId="{72051D9E-7F73-4B47-9F3A-62D7CA84FA98}" dt="2023-08-28T08:59:33.582" v="622" actId="478"/>
          <ac:picMkLst>
            <pc:docMk/>
            <pc:sldMk cId="4010701951" sldId="356"/>
            <ac:picMk id="15" creationId="{5AF91823-2853-408B-ECA2-31B3B57B95F3}"/>
          </ac:picMkLst>
        </pc:picChg>
        <pc:picChg chg="add mod">
          <ac:chgData name="季甫 鍾" userId="90b71508771c963c" providerId="LiveId" clId="{72051D9E-7F73-4B47-9F3A-62D7CA84FA98}" dt="2023-08-28T09:01:43.172" v="659" actId="164"/>
          <ac:picMkLst>
            <pc:docMk/>
            <pc:sldMk cId="4010701951" sldId="356"/>
            <ac:picMk id="6145" creationId="{AF49D636-6FBD-B032-56BA-C61222E38FC0}"/>
          </ac:picMkLst>
        </pc:picChg>
        <pc:picChg chg="add mod">
          <ac:chgData name="季甫 鍾" userId="90b71508771c963c" providerId="LiveId" clId="{72051D9E-7F73-4B47-9F3A-62D7CA84FA98}" dt="2023-08-28T09:01:43.172" v="659" actId="164"/>
          <ac:picMkLst>
            <pc:docMk/>
            <pc:sldMk cId="4010701951" sldId="356"/>
            <ac:picMk id="6147" creationId="{D563022D-BFE8-2B8A-E58B-0651F2216A3B}"/>
          </ac:picMkLst>
        </pc:picChg>
      </pc:sldChg>
      <pc:sldChg chg="add del">
        <pc:chgData name="季甫 鍾" userId="90b71508771c963c" providerId="LiveId" clId="{72051D9E-7F73-4B47-9F3A-62D7CA84FA98}" dt="2023-08-28T08:59:35.946" v="625"/>
        <pc:sldMkLst>
          <pc:docMk/>
          <pc:sldMk cId="2162650067" sldId="357"/>
        </pc:sldMkLst>
      </pc:sldChg>
      <pc:sldChg chg="addSp delSp modSp add mod">
        <pc:chgData name="季甫 鍾" userId="90b71508771c963c" providerId="LiveId" clId="{72051D9E-7F73-4B47-9F3A-62D7CA84FA98}" dt="2023-08-28T09:20:56.251" v="975" actId="1076"/>
        <pc:sldMkLst>
          <pc:docMk/>
          <pc:sldMk cId="3643628896" sldId="357"/>
        </pc:sldMkLst>
        <pc:spChg chg="add mod">
          <ac:chgData name="季甫 鍾" userId="90b71508771c963c" providerId="LiveId" clId="{72051D9E-7F73-4B47-9F3A-62D7CA84FA98}" dt="2023-08-28T09:16:08.901" v="899" actId="1076"/>
          <ac:spMkLst>
            <pc:docMk/>
            <pc:sldMk cId="3643628896" sldId="357"/>
            <ac:spMk id="3" creationId="{CFFB210F-EDA8-1E5C-6BB6-1FB5C66F0AEA}"/>
          </ac:spMkLst>
        </pc:spChg>
        <pc:spChg chg="add del mod">
          <ac:chgData name="季甫 鍾" userId="90b71508771c963c" providerId="LiveId" clId="{72051D9E-7F73-4B47-9F3A-62D7CA84FA98}" dt="2023-08-28T09:17:33.311" v="922" actId="478"/>
          <ac:spMkLst>
            <pc:docMk/>
            <pc:sldMk cId="3643628896" sldId="357"/>
            <ac:spMk id="7" creationId="{91333479-1F79-2B2C-4980-070B7E06B2C6}"/>
          </ac:spMkLst>
        </pc:spChg>
        <pc:spChg chg="add mod">
          <ac:chgData name="季甫 鍾" userId="90b71508771c963c" providerId="LiveId" clId="{72051D9E-7F73-4B47-9F3A-62D7CA84FA98}" dt="2023-08-28T09:16:04.524" v="897" actId="1076"/>
          <ac:spMkLst>
            <pc:docMk/>
            <pc:sldMk cId="3643628896" sldId="357"/>
            <ac:spMk id="9" creationId="{EF4AE84C-E4B1-4B2F-7074-E370EC8BB4A9}"/>
          </ac:spMkLst>
        </pc:spChg>
        <pc:spChg chg="add mod">
          <ac:chgData name="季甫 鍾" userId="90b71508771c963c" providerId="LiveId" clId="{72051D9E-7F73-4B47-9F3A-62D7CA84FA98}" dt="2023-08-28T09:20:43.588" v="969" actId="14100"/>
          <ac:spMkLst>
            <pc:docMk/>
            <pc:sldMk cId="3643628896" sldId="357"/>
            <ac:spMk id="11" creationId="{81C37163-255E-D1AD-B85C-10D6D5104F08}"/>
          </ac:spMkLst>
        </pc:spChg>
        <pc:spChg chg="del">
          <ac:chgData name="季甫 鍾" userId="90b71508771c963c" providerId="LiveId" clId="{72051D9E-7F73-4B47-9F3A-62D7CA84FA98}" dt="2023-08-28T09:14:33.369" v="881" actId="478"/>
          <ac:spMkLst>
            <pc:docMk/>
            <pc:sldMk cId="3643628896" sldId="357"/>
            <ac:spMk id="12" creationId="{096579AA-8809-7570-C05D-9BEBF7DEDCB6}"/>
          </ac:spMkLst>
        </pc:spChg>
        <pc:spChg chg="add mod">
          <ac:chgData name="季甫 鍾" userId="90b71508771c963c" providerId="LiveId" clId="{72051D9E-7F73-4B47-9F3A-62D7CA84FA98}" dt="2023-08-28T09:20:56.251" v="975" actId="1076"/>
          <ac:spMkLst>
            <pc:docMk/>
            <pc:sldMk cId="3643628896" sldId="357"/>
            <ac:spMk id="14" creationId="{8A602D31-69F9-D37A-7523-8D685A3659AF}"/>
          </ac:spMkLst>
        </pc:spChg>
        <pc:grpChg chg="add del mod">
          <ac:chgData name="季甫 鍾" userId="90b71508771c963c" providerId="LiveId" clId="{72051D9E-7F73-4B47-9F3A-62D7CA84FA98}" dt="2023-08-28T09:17:32.406" v="921" actId="478"/>
          <ac:grpSpMkLst>
            <pc:docMk/>
            <pc:sldMk cId="3643628896" sldId="357"/>
            <ac:grpSpMk id="8" creationId="{1E8D0A8D-2503-DD7F-2BDC-E1EC3C1233D3}"/>
          </ac:grpSpMkLst>
        </pc:grpChg>
        <pc:picChg chg="del">
          <ac:chgData name="季甫 鍾" userId="90b71508771c963c" providerId="LiveId" clId="{72051D9E-7F73-4B47-9F3A-62D7CA84FA98}" dt="2023-08-28T09:14:33.721" v="882" actId="478"/>
          <ac:picMkLst>
            <pc:docMk/>
            <pc:sldMk cId="3643628896" sldId="357"/>
            <ac:picMk id="3078" creationId="{13D40CBF-F829-9323-8DA9-6189FB606462}"/>
          </ac:picMkLst>
        </pc:picChg>
        <pc:picChg chg="add mod">
          <ac:chgData name="季甫 鍾" userId="90b71508771c963c" providerId="LiveId" clId="{72051D9E-7F73-4B47-9F3A-62D7CA84FA98}" dt="2023-08-28T09:16:08.901" v="899" actId="1076"/>
          <ac:picMkLst>
            <pc:docMk/>
            <pc:sldMk cId="3643628896" sldId="357"/>
            <ac:picMk id="8194" creationId="{FD13797F-9324-283C-59B8-20E7627CCD53}"/>
          </ac:picMkLst>
        </pc:picChg>
        <pc:picChg chg="add mod">
          <ac:chgData name="季甫 鍾" userId="90b71508771c963c" providerId="LiveId" clId="{72051D9E-7F73-4B47-9F3A-62D7CA84FA98}" dt="2023-08-28T09:17:35.013" v="923" actId="1076"/>
          <ac:picMkLst>
            <pc:docMk/>
            <pc:sldMk cId="3643628896" sldId="357"/>
            <ac:picMk id="8196" creationId="{3F015F97-6AFD-D23A-8FB5-93A0054DDA77}"/>
          </ac:picMkLst>
        </pc:picChg>
        <pc:picChg chg="add mod">
          <ac:chgData name="季甫 鍾" userId="90b71508771c963c" providerId="LiveId" clId="{72051D9E-7F73-4B47-9F3A-62D7CA84FA98}" dt="2023-08-28T09:17:44.312" v="927" actId="1076"/>
          <ac:picMkLst>
            <pc:docMk/>
            <pc:sldMk cId="3643628896" sldId="357"/>
            <ac:picMk id="8198" creationId="{1D89C833-27AC-0D9D-FBA6-18BEE5A89542}"/>
          </ac:picMkLst>
        </pc:picChg>
      </pc:sldChg>
      <pc:sldChg chg="delSp modSp add mod ord">
        <pc:chgData name="季甫 鍾" userId="90b71508771c963c" providerId="LiveId" clId="{72051D9E-7F73-4B47-9F3A-62D7CA84FA98}" dt="2023-08-28T09:20:59.290" v="977" actId="404"/>
        <pc:sldMkLst>
          <pc:docMk/>
          <pc:sldMk cId="1198154623" sldId="358"/>
        </pc:sldMkLst>
        <pc:spChg chg="mod">
          <ac:chgData name="季甫 鍾" userId="90b71508771c963c" providerId="LiveId" clId="{72051D9E-7F73-4B47-9F3A-62D7CA84FA98}" dt="2023-08-28T09:17:18.751" v="913" actId="1076"/>
          <ac:spMkLst>
            <pc:docMk/>
            <pc:sldMk cId="1198154623" sldId="358"/>
            <ac:spMk id="3" creationId="{CFFB210F-EDA8-1E5C-6BB6-1FB5C66F0AEA}"/>
          </ac:spMkLst>
        </pc:spChg>
        <pc:spChg chg="mod">
          <ac:chgData name="季甫 鍾" userId="90b71508771c963c" providerId="LiveId" clId="{72051D9E-7F73-4B47-9F3A-62D7CA84FA98}" dt="2023-08-28T09:20:59.290" v="977" actId="404"/>
          <ac:spMkLst>
            <pc:docMk/>
            <pc:sldMk cId="1198154623" sldId="358"/>
            <ac:spMk id="7" creationId="{91333479-1F79-2B2C-4980-070B7E06B2C6}"/>
          </ac:spMkLst>
        </pc:spChg>
        <pc:spChg chg="del">
          <ac:chgData name="季甫 鍾" userId="90b71508771c963c" providerId="LiveId" clId="{72051D9E-7F73-4B47-9F3A-62D7CA84FA98}" dt="2023-08-28T09:17:11.218" v="907" actId="478"/>
          <ac:spMkLst>
            <pc:docMk/>
            <pc:sldMk cId="1198154623" sldId="358"/>
            <ac:spMk id="11" creationId="{81C37163-255E-D1AD-B85C-10D6D5104F08}"/>
          </ac:spMkLst>
        </pc:spChg>
        <pc:grpChg chg="mod">
          <ac:chgData name="季甫 鍾" userId="90b71508771c963c" providerId="LiveId" clId="{72051D9E-7F73-4B47-9F3A-62D7CA84FA98}" dt="2023-08-28T09:17:18.751" v="913" actId="1076"/>
          <ac:grpSpMkLst>
            <pc:docMk/>
            <pc:sldMk cId="1198154623" sldId="358"/>
            <ac:grpSpMk id="8" creationId="{1E8D0A8D-2503-DD7F-2BDC-E1EC3C1233D3}"/>
          </ac:grpSpMkLst>
        </pc:grpChg>
        <pc:picChg chg="mod">
          <ac:chgData name="季甫 鍾" userId="90b71508771c963c" providerId="LiveId" clId="{72051D9E-7F73-4B47-9F3A-62D7CA84FA98}" dt="2023-08-28T09:17:18.751" v="913" actId="1076"/>
          <ac:picMkLst>
            <pc:docMk/>
            <pc:sldMk cId="1198154623" sldId="358"/>
            <ac:picMk id="8194" creationId="{FD13797F-9324-283C-59B8-20E7627CCD53}"/>
          </ac:picMkLst>
        </pc:picChg>
        <pc:picChg chg="del">
          <ac:chgData name="季甫 鍾" userId="90b71508771c963c" providerId="LiveId" clId="{72051D9E-7F73-4B47-9F3A-62D7CA84FA98}" dt="2023-08-28T09:17:11.555" v="908" actId="478"/>
          <ac:picMkLst>
            <pc:docMk/>
            <pc:sldMk cId="1198154623" sldId="358"/>
            <ac:picMk id="8196" creationId="{3F015F97-6AFD-D23A-8FB5-93A0054DDA77}"/>
          </ac:picMkLst>
        </pc:picChg>
      </pc:sldChg>
      <pc:sldChg chg="addSp delSp modSp add mod">
        <pc:chgData name="季甫 鍾" userId="90b71508771c963c" providerId="LiveId" clId="{72051D9E-7F73-4B47-9F3A-62D7CA84FA98}" dt="2023-08-28T09:20:31.456" v="962" actId="1076"/>
        <pc:sldMkLst>
          <pc:docMk/>
          <pc:sldMk cId="1794707821" sldId="359"/>
        </pc:sldMkLst>
        <pc:spChg chg="add mod">
          <ac:chgData name="季甫 鍾" userId="90b71508771c963c" providerId="LiveId" clId="{72051D9E-7F73-4B47-9F3A-62D7CA84FA98}" dt="2023-08-28T09:20:18.114" v="956" actId="404"/>
          <ac:spMkLst>
            <pc:docMk/>
            <pc:sldMk cId="1794707821" sldId="359"/>
            <ac:spMk id="5" creationId="{F9B06040-93F3-3EAB-BED3-9EA0C2C4C6DB}"/>
          </ac:spMkLst>
        </pc:spChg>
        <pc:spChg chg="add mod">
          <ac:chgData name="季甫 鍾" userId="90b71508771c963c" providerId="LiveId" clId="{72051D9E-7F73-4B47-9F3A-62D7CA84FA98}" dt="2023-08-28T09:20:31.456" v="962" actId="1076"/>
          <ac:spMkLst>
            <pc:docMk/>
            <pc:sldMk cId="1794707821" sldId="359"/>
            <ac:spMk id="8" creationId="{044A7DC5-5577-635C-3978-C277E2C84EA1}"/>
          </ac:spMkLst>
        </pc:spChg>
        <pc:spChg chg="del">
          <ac:chgData name="季甫 鍾" userId="90b71508771c963c" providerId="LiveId" clId="{72051D9E-7F73-4B47-9F3A-62D7CA84FA98}" dt="2023-08-28T09:18:14.177" v="934" actId="478"/>
          <ac:spMkLst>
            <pc:docMk/>
            <pc:sldMk cId="1794707821" sldId="359"/>
            <ac:spMk id="11" creationId="{81C37163-255E-D1AD-B85C-10D6D5104F08}"/>
          </ac:spMkLst>
        </pc:spChg>
        <pc:spChg chg="del">
          <ac:chgData name="季甫 鍾" userId="90b71508771c963c" providerId="LiveId" clId="{72051D9E-7F73-4B47-9F3A-62D7CA84FA98}" dt="2023-08-28T09:18:14.665" v="935" actId="478"/>
          <ac:spMkLst>
            <pc:docMk/>
            <pc:sldMk cId="1794707821" sldId="359"/>
            <ac:spMk id="14" creationId="{8A602D31-69F9-D37A-7523-8D685A3659AF}"/>
          </ac:spMkLst>
        </pc:spChg>
        <pc:picChg chg="del">
          <ac:chgData name="季甫 鍾" userId="90b71508771c963c" providerId="LiveId" clId="{72051D9E-7F73-4B47-9F3A-62D7CA84FA98}" dt="2023-08-28T09:18:24.232" v="936" actId="478"/>
          <ac:picMkLst>
            <pc:docMk/>
            <pc:sldMk cId="1794707821" sldId="359"/>
            <ac:picMk id="8196" creationId="{3F015F97-6AFD-D23A-8FB5-93A0054DDA77}"/>
          </ac:picMkLst>
        </pc:picChg>
        <pc:picChg chg="del">
          <ac:chgData name="季甫 鍾" userId="90b71508771c963c" providerId="LiveId" clId="{72051D9E-7F73-4B47-9F3A-62D7CA84FA98}" dt="2023-08-28T09:18:24.573" v="937" actId="478"/>
          <ac:picMkLst>
            <pc:docMk/>
            <pc:sldMk cId="1794707821" sldId="359"/>
            <ac:picMk id="8198" creationId="{1D89C833-27AC-0D9D-FBA6-18BEE5A89542}"/>
          </ac:picMkLst>
        </pc:picChg>
        <pc:picChg chg="add mod">
          <ac:chgData name="季甫 鍾" userId="90b71508771c963c" providerId="LiveId" clId="{72051D9E-7F73-4B47-9F3A-62D7CA84FA98}" dt="2023-08-28T09:20:14.570" v="953" actId="1076"/>
          <ac:picMkLst>
            <pc:docMk/>
            <pc:sldMk cId="1794707821" sldId="359"/>
            <ac:picMk id="9218" creationId="{52D1D180-A1B7-C284-4512-07B64085B5F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924C3-27CA-450B-A504-1FB777F80AD5}" type="doc">
      <dgm:prSet loTypeId="urn:microsoft.com/office/officeart/2005/8/layout/process1" loCatId="process" qsTypeId="urn:microsoft.com/office/officeart/2005/8/quickstyle/simple1" qsCatId="simple" csTypeId="urn:microsoft.com/office/officeart/2005/8/colors/accent1_2" csCatId="accent1" phldr="1"/>
      <dgm:spPr/>
    </dgm:pt>
    <dgm:pt modelId="{ECF22EF1-ACC6-464E-9CF5-44B5A6E92960}">
      <dgm:prSet phldrT="[文字]" custT="1"/>
      <dgm:spPr/>
      <dgm:t>
        <a:bodyPr/>
        <a:lstStyle/>
        <a:p>
          <a:r>
            <a:rPr lang="zh-TW" altLang="en-US" sz="2400" dirty="0"/>
            <a:t>使用量測裝置</a:t>
          </a:r>
        </a:p>
      </dgm:t>
    </dgm:pt>
    <dgm:pt modelId="{FDEB06E4-A99C-4CAC-BDAF-BD81F244F1D4}" type="parTrans" cxnId="{FD81AB8F-05FE-47D9-B857-20B28059C890}">
      <dgm:prSet/>
      <dgm:spPr/>
      <dgm:t>
        <a:bodyPr/>
        <a:lstStyle/>
        <a:p>
          <a:endParaRPr lang="zh-TW" altLang="en-US"/>
        </a:p>
      </dgm:t>
    </dgm:pt>
    <dgm:pt modelId="{87D21BEE-F460-4267-956B-B4FD6164F63B}" type="sibTrans" cxnId="{FD81AB8F-05FE-47D9-B857-20B28059C890}">
      <dgm:prSet/>
      <dgm:spPr/>
      <dgm:t>
        <a:bodyPr/>
        <a:lstStyle/>
        <a:p>
          <a:endParaRPr lang="zh-TW" altLang="en-US"/>
        </a:p>
      </dgm:t>
    </dgm:pt>
    <dgm:pt modelId="{AB670BDB-076B-4BBE-8B7F-E86B54D3F88F}">
      <dgm:prSet phldrT="[文字]" custT="1"/>
      <dgm:spPr/>
      <dgm:t>
        <a:bodyPr/>
        <a:lstStyle/>
        <a:p>
          <a:r>
            <a:rPr lang="zh-TW" altLang="en-US" sz="2400" dirty="0"/>
            <a:t>繪製全波段光譜</a:t>
          </a:r>
        </a:p>
      </dgm:t>
    </dgm:pt>
    <dgm:pt modelId="{EEA2DE89-4B7A-4EC4-BCBD-D1628E751A1F}" type="parTrans" cxnId="{EC891FC2-658D-4554-8C61-C47FA783D20C}">
      <dgm:prSet/>
      <dgm:spPr/>
      <dgm:t>
        <a:bodyPr/>
        <a:lstStyle/>
        <a:p>
          <a:endParaRPr lang="zh-TW" altLang="en-US"/>
        </a:p>
      </dgm:t>
    </dgm:pt>
    <dgm:pt modelId="{54621153-229A-46B7-A13D-BAFD71270DA7}" type="sibTrans" cxnId="{EC891FC2-658D-4554-8C61-C47FA783D20C}">
      <dgm:prSet/>
      <dgm:spPr/>
      <dgm:t>
        <a:bodyPr/>
        <a:lstStyle/>
        <a:p>
          <a:endParaRPr lang="zh-TW" altLang="en-US"/>
        </a:p>
      </dgm:t>
    </dgm:pt>
    <dgm:pt modelId="{D7C53C3D-451F-4015-B853-E4CA85C7F1D9}">
      <dgm:prSet phldrT="[文字]" custT="1"/>
      <dgm:spPr/>
      <dgm:t>
        <a:bodyPr/>
        <a:lstStyle/>
        <a:p>
          <a:r>
            <a:rPr lang="zh-TW" altLang="en-US" sz="2400" dirty="0"/>
            <a:t>分析及模型訓練</a:t>
          </a:r>
        </a:p>
      </dgm:t>
    </dgm:pt>
    <dgm:pt modelId="{9ED8176C-4799-4E47-8952-0EA04C50A17F}" type="parTrans" cxnId="{FBF5A808-9626-41D7-918B-0CAF0F688B7E}">
      <dgm:prSet/>
      <dgm:spPr/>
      <dgm:t>
        <a:bodyPr/>
        <a:lstStyle/>
        <a:p>
          <a:endParaRPr lang="zh-TW" altLang="en-US"/>
        </a:p>
      </dgm:t>
    </dgm:pt>
    <dgm:pt modelId="{F70C5DE2-5185-442C-BEFD-C830D5D509B7}" type="sibTrans" cxnId="{FBF5A808-9626-41D7-918B-0CAF0F688B7E}">
      <dgm:prSet/>
      <dgm:spPr/>
      <dgm:t>
        <a:bodyPr/>
        <a:lstStyle/>
        <a:p>
          <a:endParaRPr lang="zh-TW" altLang="en-US"/>
        </a:p>
      </dgm:t>
    </dgm:pt>
    <dgm:pt modelId="{DF99EDBD-C241-4A04-BA03-AF9586B2CDCE}" type="pres">
      <dgm:prSet presAssocID="{B78924C3-27CA-450B-A504-1FB777F80AD5}" presName="Name0" presStyleCnt="0">
        <dgm:presLayoutVars>
          <dgm:dir/>
          <dgm:resizeHandles val="exact"/>
        </dgm:presLayoutVars>
      </dgm:prSet>
      <dgm:spPr/>
    </dgm:pt>
    <dgm:pt modelId="{0D9A37AC-D3DD-458C-9716-B7A04C973987}" type="pres">
      <dgm:prSet presAssocID="{ECF22EF1-ACC6-464E-9CF5-44B5A6E92960}" presName="node" presStyleLbl="node1" presStyleIdx="0" presStyleCnt="3">
        <dgm:presLayoutVars>
          <dgm:bulletEnabled val="1"/>
        </dgm:presLayoutVars>
      </dgm:prSet>
      <dgm:spPr/>
    </dgm:pt>
    <dgm:pt modelId="{930ABA75-989C-4B47-99DD-C562FDD10CE9}" type="pres">
      <dgm:prSet presAssocID="{87D21BEE-F460-4267-956B-B4FD6164F63B}" presName="sibTrans" presStyleLbl="sibTrans2D1" presStyleIdx="0" presStyleCnt="2"/>
      <dgm:spPr/>
    </dgm:pt>
    <dgm:pt modelId="{906487BC-899C-4A67-B44B-686477454EFB}" type="pres">
      <dgm:prSet presAssocID="{87D21BEE-F460-4267-956B-B4FD6164F63B}" presName="connectorText" presStyleLbl="sibTrans2D1" presStyleIdx="0" presStyleCnt="2"/>
      <dgm:spPr/>
    </dgm:pt>
    <dgm:pt modelId="{1BD0DB63-C090-4455-BD76-E6313912213A}" type="pres">
      <dgm:prSet presAssocID="{AB670BDB-076B-4BBE-8B7F-E86B54D3F88F}" presName="node" presStyleLbl="node1" presStyleIdx="1" presStyleCnt="3">
        <dgm:presLayoutVars>
          <dgm:bulletEnabled val="1"/>
        </dgm:presLayoutVars>
      </dgm:prSet>
      <dgm:spPr/>
    </dgm:pt>
    <dgm:pt modelId="{CAB27DFB-832A-4A4B-BAC3-6C6333B86F34}" type="pres">
      <dgm:prSet presAssocID="{54621153-229A-46B7-A13D-BAFD71270DA7}" presName="sibTrans" presStyleLbl="sibTrans2D1" presStyleIdx="1" presStyleCnt="2"/>
      <dgm:spPr/>
    </dgm:pt>
    <dgm:pt modelId="{37D8A6AD-A5CF-491B-8E0E-83F112F58631}" type="pres">
      <dgm:prSet presAssocID="{54621153-229A-46B7-A13D-BAFD71270DA7}" presName="connectorText" presStyleLbl="sibTrans2D1" presStyleIdx="1" presStyleCnt="2"/>
      <dgm:spPr/>
    </dgm:pt>
    <dgm:pt modelId="{4D34473D-823F-4D8D-A6B5-62CF84CE6D6E}" type="pres">
      <dgm:prSet presAssocID="{D7C53C3D-451F-4015-B853-E4CA85C7F1D9}" presName="node" presStyleLbl="node1" presStyleIdx="2" presStyleCnt="3">
        <dgm:presLayoutVars>
          <dgm:bulletEnabled val="1"/>
        </dgm:presLayoutVars>
      </dgm:prSet>
      <dgm:spPr/>
    </dgm:pt>
  </dgm:ptLst>
  <dgm:cxnLst>
    <dgm:cxn modelId="{FBF5A808-9626-41D7-918B-0CAF0F688B7E}" srcId="{B78924C3-27CA-450B-A504-1FB777F80AD5}" destId="{D7C53C3D-451F-4015-B853-E4CA85C7F1D9}" srcOrd="2" destOrd="0" parTransId="{9ED8176C-4799-4E47-8952-0EA04C50A17F}" sibTransId="{F70C5DE2-5185-442C-BEFD-C830D5D509B7}"/>
    <dgm:cxn modelId="{45BA2310-A87E-45C7-81E9-6583358A37E4}" type="presOf" srcId="{87D21BEE-F460-4267-956B-B4FD6164F63B}" destId="{906487BC-899C-4A67-B44B-686477454EFB}" srcOrd="1" destOrd="0" presId="urn:microsoft.com/office/officeart/2005/8/layout/process1"/>
    <dgm:cxn modelId="{EBB26850-7406-41E1-BF1A-BE07260551B8}" type="presOf" srcId="{54621153-229A-46B7-A13D-BAFD71270DA7}" destId="{37D8A6AD-A5CF-491B-8E0E-83F112F58631}" srcOrd="1" destOrd="0" presId="urn:microsoft.com/office/officeart/2005/8/layout/process1"/>
    <dgm:cxn modelId="{6763EE74-5034-4EAA-8D64-39479827D883}" type="presOf" srcId="{AB670BDB-076B-4BBE-8B7F-E86B54D3F88F}" destId="{1BD0DB63-C090-4455-BD76-E6313912213A}" srcOrd="0" destOrd="0" presId="urn:microsoft.com/office/officeart/2005/8/layout/process1"/>
    <dgm:cxn modelId="{A8277157-B7CC-40C7-A95A-E6BBBECC3AAF}" type="presOf" srcId="{ECF22EF1-ACC6-464E-9CF5-44B5A6E92960}" destId="{0D9A37AC-D3DD-458C-9716-B7A04C973987}" srcOrd="0" destOrd="0" presId="urn:microsoft.com/office/officeart/2005/8/layout/process1"/>
    <dgm:cxn modelId="{C70D4B8A-B818-4027-A85C-D70588ED51A0}" type="presOf" srcId="{D7C53C3D-451F-4015-B853-E4CA85C7F1D9}" destId="{4D34473D-823F-4D8D-A6B5-62CF84CE6D6E}" srcOrd="0" destOrd="0" presId="urn:microsoft.com/office/officeart/2005/8/layout/process1"/>
    <dgm:cxn modelId="{43A2C38A-0656-4B2A-B751-F5B8F39C7D26}" type="presOf" srcId="{B78924C3-27CA-450B-A504-1FB777F80AD5}" destId="{DF99EDBD-C241-4A04-BA03-AF9586B2CDCE}" srcOrd="0" destOrd="0" presId="urn:microsoft.com/office/officeart/2005/8/layout/process1"/>
    <dgm:cxn modelId="{FD81AB8F-05FE-47D9-B857-20B28059C890}" srcId="{B78924C3-27CA-450B-A504-1FB777F80AD5}" destId="{ECF22EF1-ACC6-464E-9CF5-44B5A6E92960}" srcOrd="0" destOrd="0" parTransId="{FDEB06E4-A99C-4CAC-BDAF-BD81F244F1D4}" sibTransId="{87D21BEE-F460-4267-956B-B4FD6164F63B}"/>
    <dgm:cxn modelId="{4EDC9697-136B-4151-B666-4019420EB297}" type="presOf" srcId="{87D21BEE-F460-4267-956B-B4FD6164F63B}" destId="{930ABA75-989C-4B47-99DD-C562FDD10CE9}" srcOrd="0" destOrd="0" presId="urn:microsoft.com/office/officeart/2005/8/layout/process1"/>
    <dgm:cxn modelId="{577EBBA4-1356-4EB2-91C0-2FD2AD0626B4}" type="presOf" srcId="{54621153-229A-46B7-A13D-BAFD71270DA7}" destId="{CAB27DFB-832A-4A4B-BAC3-6C6333B86F34}" srcOrd="0" destOrd="0" presId="urn:microsoft.com/office/officeart/2005/8/layout/process1"/>
    <dgm:cxn modelId="{EC891FC2-658D-4554-8C61-C47FA783D20C}" srcId="{B78924C3-27CA-450B-A504-1FB777F80AD5}" destId="{AB670BDB-076B-4BBE-8B7F-E86B54D3F88F}" srcOrd="1" destOrd="0" parTransId="{EEA2DE89-4B7A-4EC4-BCBD-D1628E751A1F}" sibTransId="{54621153-229A-46B7-A13D-BAFD71270DA7}"/>
    <dgm:cxn modelId="{F312CFC2-2A93-4F3C-A7E1-17EF24A52F36}" type="presParOf" srcId="{DF99EDBD-C241-4A04-BA03-AF9586B2CDCE}" destId="{0D9A37AC-D3DD-458C-9716-B7A04C973987}" srcOrd="0" destOrd="0" presId="urn:microsoft.com/office/officeart/2005/8/layout/process1"/>
    <dgm:cxn modelId="{39FA59FE-A76A-4866-9748-8068B1BD6EA6}" type="presParOf" srcId="{DF99EDBD-C241-4A04-BA03-AF9586B2CDCE}" destId="{930ABA75-989C-4B47-99DD-C562FDD10CE9}" srcOrd="1" destOrd="0" presId="urn:microsoft.com/office/officeart/2005/8/layout/process1"/>
    <dgm:cxn modelId="{3F4492F1-D74D-439F-9952-3C15D9E98124}" type="presParOf" srcId="{930ABA75-989C-4B47-99DD-C562FDD10CE9}" destId="{906487BC-899C-4A67-B44B-686477454EFB}" srcOrd="0" destOrd="0" presId="urn:microsoft.com/office/officeart/2005/8/layout/process1"/>
    <dgm:cxn modelId="{101E4592-6436-4A8D-8CFA-B06EFEE08908}" type="presParOf" srcId="{DF99EDBD-C241-4A04-BA03-AF9586B2CDCE}" destId="{1BD0DB63-C090-4455-BD76-E6313912213A}" srcOrd="2" destOrd="0" presId="urn:microsoft.com/office/officeart/2005/8/layout/process1"/>
    <dgm:cxn modelId="{3D377264-9573-497D-A273-A1F957949F44}" type="presParOf" srcId="{DF99EDBD-C241-4A04-BA03-AF9586B2CDCE}" destId="{CAB27DFB-832A-4A4B-BAC3-6C6333B86F34}" srcOrd="3" destOrd="0" presId="urn:microsoft.com/office/officeart/2005/8/layout/process1"/>
    <dgm:cxn modelId="{29A2E69B-3691-4D14-90B2-16153E1AC5DD}" type="presParOf" srcId="{CAB27DFB-832A-4A4B-BAC3-6C6333B86F34}" destId="{37D8A6AD-A5CF-491B-8E0E-83F112F58631}" srcOrd="0" destOrd="0" presId="urn:microsoft.com/office/officeart/2005/8/layout/process1"/>
    <dgm:cxn modelId="{1B49E80D-3906-4C1E-B3C6-E06E0EE42E1D}" type="presParOf" srcId="{DF99EDBD-C241-4A04-BA03-AF9586B2CDCE}" destId="{4D34473D-823F-4D8D-A6B5-62CF84CE6D6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A37AC-D3DD-458C-9716-B7A04C973987}">
      <dsp:nvSpPr>
        <dsp:cNvPr id="0" name=""/>
        <dsp:cNvSpPr/>
      </dsp:nvSpPr>
      <dsp:spPr>
        <a:xfrm>
          <a:off x="8207" y="487830"/>
          <a:ext cx="2453175" cy="1471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使用量測裝置</a:t>
          </a:r>
        </a:p>
      </dsp:txBody>
      <dsp:txXfrm>
        <a:off x="51318" y="530941"/>
        <a:ext cx="2366953" cy="1385683"/>
      </dsp:txXfrm>
    </dsp:sp>
    <dsp:sp modelId="{930ABA75-989C-4B47-99DD-C562FDD10CE9}">
      <dsp:nvSpPr>
        <dsp:cNvPr id="0" name=""/>
        <dsp:cNvSpPr/>
      </dsp:nvSpPr>
      <dsp:spPr>
        <a:xfrm>
          <a:off x="2706700" y="919589"/>
          <a:ext cx="520073" cy="6083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zh-TW" altLang="en-US" sz="2700" kern="1200"/>
        </a:p>
      </dsp:txBody>
      <dsp:txXfrm>
        <a:off x="2706700" y="1041266"/>
        <a:ext cx="364051" cy="365033"/>
      </dsp:txXfrm>
    </dsp:sp>
    <dsp:sp modelId="{1BD0DB63-C090-4455-BD76-E6313912213A}">
      <dsp:nvSpPr>
        <dsp:cNvPr id="0" name=""/>
        <dsp:cNvSpPr/>
      </dsp:nvSpPr>
      <dsp:spPr>
        <a:xfrm>
          <a:off x="3442653" y="487830"/>
          <a:ext cx="2453175" cy="1471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繪製全波段光譜</a:t>
          </a:r>
        </a:p>
      </dsp:txBody>
      <dsp:txXfrm>
        <a:off x="3485764" y="530941"/>
        <a:ext cx="2366953" cy="1385683"/>
      </dsp:txXfrm>
    </dsp:sp>
    <dsp:sp modelId="{CAB27DFB-832A-4A4B-BAC3-6C6333B86F34}">
      <dsp:nvSpPr>
        <dsp:cNvPr id="0" name=""/>
        <dsp:cNvSpPr/>
      </dsp:nvSpPr>
      <dsp:spPr>
        <a:xfrm>
          <a:off x="6141146" y="919589"/>
          <a:ext cx="520073" cy="6083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zh-TW" altLang="en-US" sz="2700" kern="1200"/>
        </a:p>
      </dsp:txBody>
      <dsp:txXfrm>
        <a:off x="6141146" y="1041266"/>
        <a:ext cx="364051" cy="365033"/>
      </dsp:txXfrm>
    </dsp:sp>
    <dsp:sp modelId="{4D34473D-823F-4D8D-A6B5-62CF84CE6D6E}">
      <dsp:nvSpPr>
        <dsp:cNvPr id="0" name=""/>
        <dsp:cNvSpPr/>
      </dsp:nvSpPr>
      <dsp:spPr>
        <a:xfrm>
          <a:off x="6877098" y="487830"/>
          <a:ext cx="2453175" cy="1471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分析及模型訓練</a:t>
          </a:r>
        </a:p>
      </dsp:txBody>
      <dsp:txXfrm>
        <a:off x="6920209" y="530941"/>
        <a:ext cx="2366953" cy="13856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258B5E3-99C6-489E-8173-C9138E1D1852}" type="datetimeFigureOut">
              <a:rPr lang="zh-TW" altLang="en-US" smtClean="0"/>
              <a:t>2023/8/28</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E57BEE4-219F-4DDF-B93F-227790CA6FE0}" type="slidenum">
              <a:rPr lang="zh-TW" altLang="en-US" smtClean="0"/>
              <a:t>‹#›</a:t>
            </a:fld>
            <a:endParaRPr lang="zh-TW" altLang="en-US"/>
          </a:p>
        </p:txBody>
      </p:sp>
    </p:spTree>
    <p:extLst>
      <p:ext uri="{BB962C8B-B14F-4D97-AF65-F5344CB8AC3E}">
        <p14:creationId xmlns:p14="http://schemas.microsoft.com/office/powerpoint/2010/main" val="402969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頁面－一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241549"/>
            <a:ext cx="7380287" cy="1362711"/>
          </a:xfrm>
          <a:prstGeom prst="rect">
            <a:avLst/>
          </a:prstGeom>
        </p:spPr>
        <p:txBody>
          <a:bodyPr vert="horz" lIns="91440" tIns="45720" rIns="91440" bIns="45720" rtlCol="0" anchor="b">
            <a:normAutofit/>
          </a:bodyPr>
          <a:lstStyle>
            <a:lvl1pPr>
              <a:defRPr sz="4800"/>
            </a:lvl1pPr>
          </a:lstStyle>
          <a:p>
            <a:r>
              <a:rPr lang="zh-TW" altLang="en-US" dirty="0"/>
              <a:t>按一下以編輯標題</a:t>
            </a:r>
          </a:p>
        </p:txBody>
      </p:sp>
      <p:sp>
        <p:nvSpPr>
          <p:cNvPr id="10" name="文字版面配置區 9"/>
          <p:cNvSpPr>
            <a:spLocks noGrp="1"/>
          </p:cNvSpPr>
          <p:nvPr>
            <p:ph type="body" sz="quarter" idx="10" hasCustomPrompt="1"/>
          </p:nvPr>
        </p:nvSpPr>
        <p:spPr>
          <a:xfrm>
            <a:off x="2424113" y="3703319"/>
            <a:ext cx="7380287" cy="913129"/>
          </a:xfrm>
          <a:prstGeom prst="rect">
            <a:avLst/>
          </a:prstGeom>
        </p:spPr>
        <p:txBody>
          <a:bodyPr/>
          <a:lstStyle/>
          <a:p>
            <a:pPr lvl="0"/>
            <a:r>
              <a:rPr lang="zh-TW" altLang="en-US" dirty="0"/>
              <a:t>按一下以編輯副標題</a:t>
            </a:r>
          </a:p>
        </p:txBody>
      </p:sp>
    </p:spTree>
    <p:extLst>
      <p:ext uri="{BB962C8B-B14F-4D97-AF65-F5344CB8AC3E}">
        <p14:creationId xmlns:p14="http://schemas.microsoft.com/office/powerpoint/2010/main" val="408722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E474894F-40A6-45DE-8DB7-A242128357B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86591768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2E6CE0-F4BB-4E8E-8E31-C6F37738AEC8}"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167796006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E474894F-40A6-45DE-8DB7-A242128357B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8046869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封面頁面－一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241549"/>
            <a:ext cx="7380287" cy="1362711"/>
          </a:xfrm>
          <a:prstGeom prst="rect">
            <a:avLst/>
          </a:prstGeom>
        </p:spPr>
        <p:txBody>
          <a:bodyPr vert="horz" lIns="91440" tIns="45720" rIns="91440" bIns="45720" rtlCol="0" anchor="b">
            <a:normAutofit/>
          </a:bodyPr>
          <a:lstStyle>
            <a:lvl1pPr>
              <a:defRPr sz="4800"/>
            </a:lvl1pPr>
          </a:lstStyle>
          <a:p>
            <a:r>
              <a:rPr lang="zh-TW" altLang="en-US" dirty="0"/>
              <a:t>按一下以編輯標題</a:t>
            </a:r>
          </a:p>
        </p:txBody>
      </p:sp>
      <p:sp>
        <p:nvSpPr>
          <p:cNvPr id="10" name="文字版面配置區 9"/>
          <p:cNvSpPr>
            <a:spLocks noGrp="1"/>
          </p:cNvSpPr>
          <p:nvPr>
            <p:ph type="body" sz="quarter" idx="10" hasCustomPrompt="1"/>
          </p:nvPr>
        </p:nvSpPr>
        <p:spPr>
          <a:xfrm>
            <a:off x="2424113" y="3703319"/>
            <a:ext cx="7380287" cy="913129"/>
          </a:xfrm>
          <a:prstGeom prst="rect">
            <a:avLst/>
          </a:prstGeom>
        </p:spPr>
        <p:txBody>
          <a:bodyPr/>
          <a:lstStyle/>
          <a:p>
            <a:pPr lvl="0"/>
            <a:r>
              <a:rPr lang="zh-TW" altLang="en-US" dirty="0"/>
              <a:t>按一下以編輯副標題</a:t>
            </a:r>
          </a:p>
        </p:txBody>
      </p:sp>
    </p:spTree>
    <p:extLst>
      <p:ext uri="{BB962C8B-B14F-4D97-AF65-F5344CB8AC3E}">
        <p14:creationId xmlns:p14="http://schemas.microsoft.com/office/powerpoint/2010/main" val="1541967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封面頁面－兩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545492"/>
            <a:ext cx="7380287" cy="1363980"/>
          </a:xfrm>
          <a:prstGeom prst="rect">
            <a:avLst/>
          </a:prstGeom>
        </p:spPr>
        <p:txBody>
          <a:bodyPr vert="horz" lIns="91440" tIns="45720" rIns="91440" bIns="45720" rtlCol="0" anchor="ctr">
            <a:normAutofit/>
          </a:bodyPr>
          <a:lstStyle/>
          <a:p>
            <a:r>
              <a:rPr lang="zh-TW" altLang="en-US" dirty="0"/>
              <a:t>按一下以編輯標題</a:t>
            </a:r>
            <a:br>
              <a:rPr lang="en-US" altLang="zh-TW" dirty="0"/>
            </a:br>
            <a:r>
              <a:rPr lang="zh-TW" altLang="en-US" dirty="0"/>
              <a:t>按一下以編輯標題</a:t>
            </a:r>
          </a:p>
        </p:txBody>
      </p:sp>
      <p:sp>
        <p:nvSpPr>
          <p:cNvPr id="10" name="文字版面配置區 9"/>
          <p:cNvSpPr>
            <a:spLocks noGrp="1"/>
          </p:cNvSpPr>
          <p:nvPr>
            <p:ph type="body" sz="quarter" idx="10" hasCustomPrompt="1"/>
          </p:nvPr>
        </p:nvSpPr>
        <p:spPr>
          <a:xfrm>
            <a:off x="2424113" y="3925689"/>
            <a:ext cx="7380287" cy="473075"/>
          </a:xfrm>
          <a:prstGeom prst="rect">
            <a:avLst/>
          </a:prstGeom>
        </p:spPr>
        <p:txBody>
          <a:bodyPr/>
          <a:lstStyle/>
          <a:p>
            <a:pPr lvl="0"/>
            <a:r>
              <a:rPr lang="zh-TW" altLang="en-US" dirty="0"/>
              <a:t>按一下以編輯副標題</a:t>
            </a:r>
          </a:p>
        </p:txBody>
      </p:sp>
    </p:spTree>
    <p:extLst>
      <p:ext uri="{BB962C8B-B14F-4D97-AF65-F5344CB8AC3E}">
        <p14:creationId xmlns:p14="http://schemas.microsoft.com/office/powerpoint/2010/main" val="96726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2E6CE0-F4BB-4E8E-8E31-C6F37738AEC8}"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48178663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E474894F-40A6-45DE-8DB7-A242128357B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5876796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70195976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128787082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04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封面頁面－兩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545492"/>
            <a:ext cx="7380287" cy="1363980"/>
          </a:xfrm>
          <a:prstGeom prst="rect">
            <a:avLst/>
          </a:prstGeom>
        </p:spPr>
        <p:txBody>
          <a:bodyPr vert="horz" lIns="91440" tIns="45720" rIns="91440" bIns="45720" rtlCol="0" anchor="ctr">
            <a:normAutofit/>
          </a:bodyPr>
          <a:lstStyle/>
          <a:p>
            <a:r>
              <a:rPr lang="zh-TW" altLang="en-US" dirty="0"/>
              <a:t>按一下以編輯標題</a:t>
            </a:r>
            <a:br>
              <a:rPr lang="en-US" altLang="zh-TW" dirty="0"/>
            </a:br>
            <a:r>
              <a:rPr lang="zh-TW" altLang="en-US" dirty="0"/>
              <a:t>按一下以編輯標題</a:t>
            </a:r>
          </a:p>
        </p:txBody>
      </p:sp>
      <p:sp>
        <p:nvSpPr>
          <p:cNvPr id="10" name="文字版面配置區 9"/>
          <p:cNvSpPr>
            <a:spLocks noGrp="1"/>
          </p:cNvSpPr>
          <p:nvPr>
            <p:ph type="body" sz="quarter" idx="10" hasCustomPrompt="1"/>
          </p:nvPr>
        </p:nvSpPr>
        <p:spPr>
          <a:xfrm>
            <a:off x="2424113" y="3925689"/>
            <a:ext cx="7380287" cy="473075"/>
          </a:xfrm>
          <a:prstGeom prst="rect">
            <a:avLst/>
          </a:prstGeom>
        </p:spPr>
        <p:txBody>
          <a:bodyPr/>
          <a:lstStyle/>
          <a:p>
            <a:pPr lvl="0"/>
            <a:r>
              <a:rPr lang="zh-TW" altLang="en-US" dirty="0"/>
              <a:t>按一下以編輯副標題</a:t>
            </a:r>
          </a:p>
        </p:txBody>
      </p:sp>
    </p:spTree>
    <p:extLst>
      <p:ext uri="{BB962C8B-B14F-4D97-AF65-F5344CB8AC3E}">
        <p14:creationId xmlns:p14="http://schemas.microsoft.com/office/powerpoint/2010/main" val="3109302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153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71775525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4968085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535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499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95734279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45237967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92867428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0EEDE61A-8D7A-40C4-9264-8DF240BDBD7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37254937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61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版 - 01">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334962" y="908051"/>
            <a:ext cx="11522075" cy="492124"/>
          </a:xfrm>
          <a:prstGeom prst="rect">
            <a:avLst/>
          </a:prstGeom>
        </p:spPr>
        <p:txBody>
          <a:bodyPr/>
          <a:lstStyle>
            <a:lvl1pPr>
              <a:defRPr sz="3600"/>
            </a:lvl1pPr>
          </a:lstStyle>
          <a:p>
            <a:r>
              <a:rPr lang="zh-TW" altLang="en-US" dirty="0"/>
              <a:t>按一下以編輯章節標題</a:t>
            </a:r>
          </a:p>
        </p:txBody>
      </p:sp>
      <p:sp>
        <p:nvSpPr>
          <p:cNvPr id="3" name="內容版面配置區 2"/>
          <p:cNvSpPr>
            <a:spLocks noGrp="1"/>
          </p:cNvSpPr>
          <p:nvPr>
            <p:ph idx="1" hasCustomPrompt="1"/>
          </p:nvPr>
        </p:nvSpPr>
        <p:spPr>
          <a:xfrm>
            <a:off x="334961" y="1583529"/>
            <a:ext cx="11522077" cy="4545810"/>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按一下以編輯內文</a:t>
            </a:r>
          </a:p>
        </p:txBody>
      </p:sp>
      <p:sp>
        <p:nvSpPr>
          <p:cNvPr id="7" name="日期版面配置區 6"/>
          <p:cNvSpPr>
            <a:spLocks noGrp="1"/>
          </p:cNvSpPr>
          <p:nvPr>
            <p:ph type="dt" sz="half" idx="10"/>
          </p:nvPr>
        </p:nvSpPr>
        <p:spPr/>
        <p:txBody>
          <a:bodyPr/>
          <a:lstStyle/>
          <a:p>
            <a:fld id="{0EEDE61A-8D7A-40C4-9264-8DF240BDBD7D}" type="datetime1">
              <a:rPr lang="zh-TW" altLang="en-US" smtClean="0"/>
              <a:pPr/>
              <a:t>2023/8/28</a:t>
            </a:fld>
            <a:endParaRPr lang="zh-TW" altLang="en-US"/>
          </a:p>
        </p:txBody>
      </p:sp>
      <p:sp>
        <p:nvSpPr>
          <p:cNvPr id="8" name="頁尾版面配置區 7"/>
          <p:cNvSpPr>
            <a:spLocks noGrp="1"/>
          </p:cNvSpPr>
          <p:nvPr>
            <p:ph type="ftr" sz="quarter" idx="11"/>
          </p:nvPr>
        </p:nvSpPr>
        <p:spPr/>
        <p:txBody>
          <a:bodyPr/>
          <a:lstStyle/>
          <a:p>
            <a:endParaRPr lang="zh-TW" altLang="en-US" dirty="0"/>
          </a:p>
        </p:txBody>
      </p:sp>
      <p:sp>
        <p:nvSpPr>
          <p:cNvPr id="9" name="投影片編號版面配置區 8"/>
          <p:cNvSpPr>
            <a:spLocks noGrp="1"/>
          </p:cNvSpPr>
          <p:nvPr>
            <p:ph type="sldNum" sz="quarter" idx="12"/>
          </p:nvPr>
        </p:nvSpPr>
        <p:spPr/>
        <p:txBody>
          <a:bodyPr/>
          <a:lstStyle/>
          <a:p>
            <a:fld id="{4C002972-A12B-410C-BD04-EF6D20C80266}" type="slidenum">
              <a:rPr lang="zh-TW" altLang="en-US" smtClean="0"/>
              <a:pPr/>
              <a:t>‹#›</a:t>
            </a:fld>
            <a:endParaRPr lang="zh-TW" altLang="en-US"/>
          </a:p>
        </p:txBody>
      </p:sp>
    </p:spTree>
    <p:extLst>
      <p:ext uri="{BB962C8B-B14F-4D97-AF65-F5344CB8AC3E}">
        <p14:creationId xmlns:p14="http://schemas.microsoft.com/office/powerpoint/2010/main" val="400966089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621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pPr>
              <a:defRPr/>
            </a:pPr>
            <a:fld id="{0E2E6CE0-F4BB-4E8E-8E31-C6F37738AEC8}" type="datetime1">
              <a:rPr lang="zh-TW" altLang="en-US" smtClean="0">
                <a:solidFill>
                  <a:prstClr val="black">
                    <a:tint val="75000"/>
                  </a:prstClr>
                </a:solidFill>
              </a:rPr>
              <a:pPr>
                <a:defRPr/>
              </a:pPr>
              <a:t>2023/8/28</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pPr>
              <a:defRPr/>
            </a:pPr>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pPr>
              <a:defRPr/>
            </a:pPr>
            <a:fld id="{4C002972-A12B-410C-BD04-EF6D20C80266}" type="slidenum">
              <a:rPr lang="zh-TW" altLang="en-US" smtClean="0">
                <a:solidFill>
                  <a:prstClr val="black">
                    <a:tint val="75000"/>
                  </a:prstClr>
                </a:solidFill>
              </a:rPr>
              <a:pPr>
                <a:def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64306605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pPr>
              <a:defRPr/>
            </a:pPr>
            <a:fld id="{E474894F-40A6-45DE-8DB7-A242128357BD}" type="datetime1">
              <a:rPr lang="zh-TW" altLang="en-US" smtClean="0">
                <a:solidFill>
                  <a:prstClr val="black">
                    <a:tint val="75000"/>
                  </a:prstClr>
                </a:solidFill>
              </a:rPr>
              <a:pPr>
                <a:defRPr/>
              </a:pPr>
              <a:t>2023/8/28</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pPr>
              <a:defRPr/>
            </a:pPr>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pPr>
              <a:defRPr/>
            </a:pPr>
            <a:fld id="{4C002972-A12B-410C-BD04-EF6D20C80266}" type="slidenum">
              <a:rPr lang="zh-TW" altLang="en-US" smtClean="0">
                <a:solidFill>
                  <a:prstClr val="black">
                    <a:tint val="75000"/>
                  </a:prstClr>
                </a:solidFill>
              </a:rPr>
              <a:pPr>
                <a:def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88286049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FE55-9084-4A74-BDE7-D345FA99748E}" type="datetime1">
              <a:rPr kumimoji="0" lang="zh-TW" altLang="en-US" sz="1200" b="0" i="0" u="none" strike="noStrike" kern="1200" cap="none" spc="0" normalizeH="0" baseline="0" noProof="0" smtClean="0">
                <a:ln>
                  <a:noFill/>
                </a:ln>
                <a:solidFill>
                  <a:prstClr val="black">
                    <a:tint val="75000"/>
                  </a:prstClr>
                </a:solidFill>
                <a:effectLst/>
                <a:uLnTx/>
                <a:uFillTx/>
                <a:latin typeface="Source Sans Pro"/>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Source Sans Pro"/>
              <a:ea typeface="源樣黑體 N"/>
              <a:cs typeface="+mn-cs"/>
            </a:endParaRPr>
          </a:p>
        </p:txBody>
      </p:sp>
      <p:sp>
        <p:nvSpPr>
          <p:cNvPr id="7" name="頁尾版面配置區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Source Sans Pro"/>
              <a:ea typeface="源樣黑體 N"/>
              <a:cs typeface="+mn-cs"/>
            </a:endParaRPr>
          </a:p>
        </p:txBody>
      </p:sp>
      <p:sp>
        <p:nvSpPr>
          <p:cNvPr id="8" name="投影片編號版面配置區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2000" b="1" i="0" u="none" strike="noStrike" kern="1200" cap="none" spc="0" normalizeH="0" baseline="0" noProof="0" smtClean="0">
                <a:ln>
                  <a:noFill/>
                </a:ln>
                <a:solidFill>
                  <a:prstClr val="black"/>
                </a:solidFill>
                <a:effectLst/>
                <a:uLnTx/>
                <a:uFillTx/>
                <a:latin typeface="Arial Narrow" panose="020B0606020202030204" pitchFamily="34" charset="0"/>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2000" b="1" i="0" u="none" strike="noStrike" kern="1200" cap="none" spc="0" normalizeH="0" baseline="0" noProof="0" dirty="0">
              <a:ln>
                <a:noFill/>
              </a:ln>
              <a:solidFill>
                <a:prstClr val="black"/>
              </a:solidFill>
              <a:effectLst/>
              <a:uLnTx/>
              <a:uFillTx/>
              <a:latin typeface="Arial Narrow" panose="020B0606020202030204" pitchFamily="34" charset="0"/>
              <a:ea typeface="源樣黑體 N"/>
              <a:cs typeface="+mn-cs"/>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271463" indent="-271463">
              <a:lnSpc>
                <a:spcPct val="100000"/>
              </a:lnSpc>
              <a:spcBef>
                <a:spcPts val="600"/>
              </a:spcBef>
              <a:buFont typeface="Wingdings" panose="05000000000000000000" pitchFamily="2" charset="2"/>
              <a:buChar char="l"/>
              <a:defRPr sz="2400" b="1">
                <a:latin typeface="Arial Narrow" panose="020B0606020202030204" pitchFamily="34" charset="0"/>
                <a:ea typeface="微軟正黑體" panose="020B0604030504040204" pitchFamily="34" charset="-120"/>
              </a:defRPr>
            </a:lvl1pPr>
            <a:lvl2pPr marL="542925" indent="-271463">
              <a:lnSpc>
                <a:spcPct val="100000"/>
              </a:lnSpc>
              <a:spcBef>
                <a:spcPts val="600"/>
              </a:spcBef>
              <a:buFontTx/>
              <a:buChar char="‒"/>
              <a:defRPr sz="2400" b="0">
                <a:solidFill>
                  <a:schemeClr val="accent1">
                    <a:lumMod val="75000"/>
                  </a:schemeClr>
                </a:solidFill>
                <a:latin typeface="Arial Narrow" panose="020B0606020202030204" pitchFamily="34" charset="0"/>
                <a:ea typeface="微軟正黑體" panose="020B0604030504040204" pitchFamily="34" charset="-120"/>
              </a:defRPr>
            </a:lvl2pPr>
            <a:lvl3pPr marL="712788" indent="-173038">
              <a:buFont typeface="Arial" panose="020B0604020202020204" pitchFamily="34" charset="0"/>
              <a:buChar char="•"/>
              <a:defRPr>
                <a:solidFill>
                  <a:schemeClr val="tx1">
                    <a:lumMod val="75000"/>
                    <a:lumOff val="25000"/>
                  </a:schemeClr>
                </a:solidFill>
                <a:latin typeface="Arial Narrow" panose="020B0606020202030204" pitchFamily="34" charset="0"/>
                <a:ea typeface="微軟正黑體" panose="020B0604030504040204" pitchFamily="34" charset="-120"/>
              </a:defRPr>
            </a:lvl3pPr>
            <a:lvl4pPr marL="1371600" indent="0">
              <a:buNone/>
              <a:defRPr/>
            </a:lvl4pPr>
            <a:lvl5pPr marL="1828800" indent="0">
              <a:buNone/>
              <a:defRPr/>
            </a:lvl5pPr>
          </a:lstStyle>
          <a:p>
            <a:pPr lvl="0"/>
            <a:r>
              <a:rPr lang="zh-TW" altLang="en-US" dirty="0"/>
              <a:t>編輯內文文字</a:t>
            </a:r>
            <a:endParaRPr lang="en-US" altLang="zh-TW" dirty="0"/>
          </a:p>
          <a:p>
            <a:pPr lvl="1"/>
            <a:r>
              <a:rPr lang="en-US" altLang="zh-TW" dirty="0"/>
              <a:t>…</a:t>
            </a:r>
          </a:p>
          <a:p>
            <a:pPr lvl="2"/>
            <a:endParaRPr lang="zh-TW" altLang="en-US" dirty="0"/>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b="1">
                <a:latin typeface="Microsoft YaHei" panose="020B0503020204020204" pitchFamily="34" charset="-122"/>
                <a:ea typeface="Microsoft YaHei" panose="020B0503020204020204" pitchFamily="34" charset="-122"/>
              </a:defRPr>
            </a:lvl1pPr>
          </a:lstStyle>
          <a:p>
            <a:r>
              <a:rPr lang="zh-TW" altLang="en-US" dirty="0"/>
              <a:t>按一下以編輯章節標題</a:t>
            </a:r>
          </a:p>
        </p:txBody>
      </p:sp>
    </p:spTree>
    <p:extLst>
      <p:ext uri="{BB962C8B-B14F-4D97-AF65-F5344CB8AC3E}">
        <p14:creationId xmlns:p14="http://schemas.microsoft.com/office/powerpoint/2010/main" val="116867504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71E2E-2154-4364-A8F0-0C5F3D3F7429}" type="datetime1">
              <a:rPr kumimoji="0" lang="zh-TW" altLang="en-US" sz="1200" b="0" i="0" u="none" strike="noStrike" kern="1200" cap="none" spc="0" normalizeH="0" baseline="0" noProof="0" smtClean="0">
                <a:ln>
                  <a:noFill/>
                </a:ln>
                <a:solidFill>
                  <a:prstClr val="black">
                    <a:tint val="75000"/>
                  </a:prstClr>
                </a:solidFill>
                <a:effectLst/>
                <a:uLnTx/>
                <a:uFillTx/>
                <a:latin typeface="Source Sans Pro"/>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Source Sans Pro"/>
              <a:ea typeface="源樣黑體 N"/>
              <a:cs typeface="+mn-cs"/>
            </a:endParaRPr>
          </a:p>
        </p:txBody>
      </p:sp>
      <p:sp>
        <p:nvSpPr>
          <p:cNvPr id="18" name="頁尾版面配置區 1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Source Sans Pro"/>
              <a:ea typeface="源樣黑體 N"/>
              <a:cs typeface="+mn-cs"/>
            </a:endParaRPr>
          </a:p>
        </p:txBody>
      </p:sp>
      <p:sp>
        <p:nvSpPr>
          <p:cNvPr id="19" name="投影片編號版面配置區 1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2000" b="1" i="0" u="none" strike="noStrike" kern="1200" cap="none" spc="0" normalizeH="0" baseline="0" noProof="0" smtClean="0">
                <a:ln>
                  <a:noFill/>
                </a:ln>
                <a:solidFill>
                  <a:prstClr val="black"/>
                </a:solidFill>
                <a:effectLst/>
                <a:uLnTx/>
                <a:uFillTx/>
                <a:latin typeface="Arial Narrow" panose="020B0606020202030204" pitchFamily="34" charset="0"/>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2000" b="1" i="0" u="none" strike="noStrike" kern="1200" cap="none" spc="0" normalizeH="0" baseline="0" noProof="0">
              <a:ln>
                <a:noFill/>
              </a:ln>
              <a:solidFill>
                <a:prstClr val="black"/>
              </a:solidFill>
              <a:effectLst/>
              <a:uLnTx/>
              <a:uFillTx/>
              <a:latin typeface="Arial Narrow" panose="020B0606020202030204" pitchFamily="34" charset="0"/>
              <a:ea typeface="源樣黑體 N"/>
              <a:cs typeface="+mn-cs"/>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Arial Narrow" panose="020B0606020202030204" pitchFamily="34" charset="0"/>
                <a:ea typeface="微軟正黑體" panose="020B0604030504040204" pitchFamily="34" charset="-120"/>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Arial Narrow" panose="020B0606020202030204" pitchFamily="34" charset="0"/>
                <a:ea typeface="微軟正黑體" panose="020B0604030504040204" pitchFamily="34" charset="-120"/>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b="1">
                <a:latin typeface="Microsoft YaHei" panose="020B0503020204020204" pitchFamily="34" charset="-122"/>
                <a:ea typeface="Microsoft YaHei" panose="020B0503020204020204" pitchFamily="34" charset="-122"/>
              </a:defRPr>
            </a:lvl1pPr>
          </a:lstStyle>
          <a:p>
            <a:r>
              <a:rPr lang="zh-TW" altLang="en-US" dirty="0"/>
              <a:t>按一下以編輯章節標題</a:t>
            </a:r>
          </a:p>
        </p:txBody>
      </p:sp>
    </p:spTree>
    <p:extLst>
      <p:ext uri="{BB962C8B-B14F-4D97-AF65-F5344CB8AC3E}">
        <p14:creationId xmlns:p14="http://schemas.microsoft.com/office/powerpoint/2010/main" val="379325560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072331" y="6356351"/>
            <a:ext cx="2844800" cy="365125"/>
          </a:xfrm>
        </p:spPr>
        <p:txBody>
          <a:bodyPr/>
          <a:lstStyle>
            <a:lvl1pPr>
              <a:defRPr sz="1600">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D92E99-E3F0-40F6-9EDF-0E46F10C2017}" type="slidenum">
              <a:rPr kumimoji="1" lang="zh-TW" altLang="en-US" sz="1600" b="1"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zh-TW" altLang="en-US" sz="16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169909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封面頁面－一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241549"/>
            <a:ext cx="7380287" cy="1362711"/>
          </a:xfrm>
          <a:prstGeom prst="rect">
            <a:avLst/>
          </a:prstGeom>
        </p:spPr>
        <p:txBody>
          <a:bodyPr vert="horz" lIns="91440" tIns="45720" rIns="91440" bIns="45720" rtlCol="0" anchor="b">
            <a:normAutofit/>
          </a:bodyPr>
          <a:lstStyle>
            <a:lvl1pPr>
              <a:lnSpc>
                <a:spcPct val="100000"/>
              </a:lnSpc>
              <a:defRPr sz="4800" b="1">
                <a:latin typeface="Microsoft YaHei" panose="020B0503020204020204" pitchFamily="34" charset="-122"/>
                <a:ea typeface="Microsoft YaHei" panose="020B0503020204020204" pitchFamily="34" charset="-122"/>
              </a:defRPr>
            </a:lvl1pPr>
          </a:lstStyle>
          <a:p>
            <a:r>
              <a:rPr lang="zh-TW" altLang="en-US" dirty="0"/>
              <a:t>按一下以編輯標題</a:t>
            </a:r>
          </a:p>
        </p:txBody>
      </p:sp>
      <p:sp>
        <p:nvSpPr>
          <p:cNvPr id="10" name="文字版面配置區 9"/>
          <p:cNvSpPr>
            <a:spLocks noGrp="1"/>
          </p:cNvSpPr>
          <p:nvPr>
            <p:ph type="body" sz="quarter" idx="10" hasCustomPrompt="1"/>
          </p:nvPr>
        </p:nvSpPr>
        <p:spPr>
          <a:xfrm>
            <a:off x="2424113" y="3703319"/>
            <a:ext cx="7380287" cy="913129"/>
          </a:xfrm>
          <a:prstGeom prst="rect">
            <a:avLst/>
          </a:prstGeom>
        </p:spPr>
        <p:txBody>
          <a:bodyPr/>
          <a:lstStyle>
            <a:lvl1pPr>
              <a:lnSpc>
                <a:spcPct val="100000"/>
              </a:lnSpc>
              <a:defRPr>
                <a:latin typeface="Arial Narrow" panose="020B0606020202030204" pitchFamily="34" charset="0"/>
                <a:ea typeface="微軟正黑體" panose="020B0604030504040204" pitchFamily="34" charset="-120"/>
              </a:defRPr>
            </a:lvl1pPr>
          </a:lstStyle>
          <a:p>
            <a:pPr lvl="0"/>
            <a:r>
              <a:rPr lang="zh-TW" altLang="en-US" dirty="0"/>
              <a:t>按一下以編輯副標題</a:t>
            </a:r>
          </a:p>
        </p:txBody>
      </p:sp>
    </p:spTree>
    <p:extLst>
      <p:ext uri="{BB962C8B-B14F-4D97-AF65-F5344CB8AC3E}">
        <p14:creationId xmlns:p14="http://schemas.microsoft.com/office/powerpoint/2010/main" val="3858499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封面頁面－兩行標題">
    <p:spTree>
      <p:nvGrpSpPr>
        <p:cNvPr id="1" name=""/>
        <p:cNvGrpSpPr/>
        <p:nvPr/>
      </p:nvGrpSpPr>
      <p:grpSpPr>
        <a:xfrm>
          <a:off x="0" y="0"/>
          <a:ext cx="0" cy="0"/>
          <a:chOff x="0" y="0"/>
          <a:chExt cx="0" cy="0"/>
        </a:xfrm>
      </p:grpSpPr>
      <p:sp>
        <p:nvSpPr>
          <p:cNvPr id="4" name="標題版面配置區 9"/>
          <p:cNvSpPr>
            <a:spLocks noGrp="1"/>
          </p:cNvSpPr>
          <p:nvPr>
            <p:ph type="title" hasCustomPrompt="1"/>
          </p:nvPr>
        </p:nvSpPr>
        <p:spPr>
          <a:xfrm>
            <a:off x="2424112" y="2545492"/>
            <a:ext cx="7380287" cy="1363980"/>
          </a:xfrm>
          <a:prstGeom prst="rect">
            <a:avLst/>
          </a:prstGeom>
        </p:spPr>
        <p:txBody>
          <a:bodyPr vert="horz" lIns="91440" tIns="45720" rIns="91440" bIns="45720" rtlCol="0" anchor="ctr">
            <a:normAutofit/>
          </a:bodyPr>
          <a:lstStyle>
            <a:lvl1pPr>
              <a:lnSpc>
                <a:spcPct val="100000"/>
              </a:lnSpc>
              <a:spcBef>
                <a:spcPts val="0"/>
              </a:spcBef>
              <a:defRPr b="1">
                <a:latin typeface="Microsoft YaHei" panose="020B0503020204020204" pitchFamily="34" charset="-122"/>
                <a:ea typeface="Microsoft YaHei" panose="020B0503020204020204" pitchFamily="34" charset="-122"/>
              </a:defRPr>
            </a:lvl1pPr>
          </a:lstStyle>
          <a:p>
            <a:r>
              <a:rPr lang="zh-TW" altLang="en-US" dirty="0"/>
              <a:t>按一下以編輯標題</a:t>
            </a:r>
            <a:br>
              <a:rPr lang="en-US" altLang="zh-TW" dirty="0"/>
            </a:br>
            <a:r>
              <a:rPr lang="zh-TW" altLang="en-US" dirty="0"/>
              <a:t>按一下以編輯標題</a:t>
            </a:r>
          </a:p>
        </p:txBody>
      </p:sp>
      <p:sp>
        <p:nvSpPr>
          <p:cNvPr id="10" name="文字版面配置區 9"/>
          <p:cNvSpPr>
            <a:spLocks noGrp="1"/>
          </p:cNvSpPr>
          <p:nvPr>
            <p:ph type="body" sz="quarter" idx="10" hasCustomPrompt="1"/>
          </p:nvPr>
        </p:nvSpPr>
        <p:spPr>
          <a:xfrm>
            <a:off x="2424113" y="3925689"/>
            <a:ext cx="7380287" cy="473075"/>
          </a:xfrm>
          <a:prstGeom prst="rect">
            <a:avLst/>
          </a:prstGeom>
        </p:spPr>
        <p:txBody>
          <a:bodyPr/>
          <a:lstStyle>
            <a:lvl1pPr>
              <a:lnSpc>
                <a:spcPct val="100000"/>
              </a:lnSpc>
              <a:spcBef>
                <a:spcPts val="0"/>
              </a:spcBef>
              <a:defRPr>
                <a:latin typeface="Arial Narrow" panose="020B0606020202030204" pitchFamily="34" charset="0"/>
                <a:ea typeface="微軟正黑體" panose="020B0604030504040204" pitchFamily="34" charset="-120"/>
              </a:defRPr>
            </a:lvl1pPr>
          </a:lstStyle>
          <a:p>
            <a:pPr lvl="0"/>
            <a:r>
              <a:rPr lang="zh-TW" altLang="en-US" dirty="0"/>
              <a:t>按一下以編輯副標題</a:t>
            </a:r>
          </a:p>
        </p:txBody>
      </p:sp>
    </p:spTree>
    <p:extLst>
      <p:ext uri="{BB962C8B-B14F-4D97-AF65-F5344CB8AC3E}">
        <p14:creationId xmlns:p14="http://schemas.microsoft.com/office/powerpoint/2010/main" val="4196240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9182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8211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版 - 02">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334963" y="908050"/>
            <a:ext cx="4265612" cy="1074737"/>
          </a:xfrm>
          <a:prstGeom prst="rect">
            <a:avLst/>
          </a:prstGeom>
        </p:spPr>
        <p:txBody>
          <a:bodyPr anchor="t"/>
          <a:lstStyle>
            <a:lvl1pPr>
              <a:defRPr sz="3600"/>
            </a:lvl1pPr>
          </a:lstStyle>
          <a:p>
            <a:r>
              <a:rPr lang="zh-TW" altLang="en-US" dirty="0"/>
              <a:t>按一下以編輯章節標題</a:t>
            </a:r>
          </a:p>
        </p:txBody>
      </p:sp>
      <p:sp>
        <p:nvSpPr>
          <p:cNvPr id="3" name="圖片版面配置區 2"/>
          <p:cNvSpPr>
            <a:spLocks noGrp="1"/>
          </p:cNvSpPr>
          <p:nvPr>
            <p:ph type="pic" idx="1"/>
          </p:nvPr>
        </p:nvSpPr>
        <p:spPr>
          <a:xfrm>
            <a:off x="4819650" y="908050"/>
            <a:ext cx="7037388" cy="52212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
        <p:nvSpPr>
          <p:cNvPr id="4" name="文字版面配置區 3"/>
          <p:cNvSpPr>
            <a:spLocks noGrp="1"/>
          </p:cNvSpPr>
          <p:nvPr>
            <p:ph type="body" sz="half" idx="2" hasCustomPrompt="1"/>
          </p:nvPr>
        </p:nvSpPr>
        <p:spPr>
          <a:xfrm>
            <a:off x="334963" y="1982787"/>
            <a:ext cx="4265612" cy="4154014"/>
          </a:xfrm>
          <a:prstGeom prst="rect">
            <a:avLst/>
          </a:prstGeo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dirty="0"/>
              <a:t>按一下以編輯內文</a:t>
            </a:r>
          </a:p>
        </p:txBody>
      </p:sp>
      <p:sp>
        <p:nvSpPr>
          <p:cNvPr id="8" name="日期版面配置區 7"/>
          <p:cNvSpPr>
            <a:spLocks noGrp="1"/>
          </p:cNvSpPr>
          <p:nvPr>
            <p:ph type="dt" sz="half" idx="10"/>
          </p:nvPr>
        </p:nvSpPr>
        <p:spPr/>
        <p:txBody>
          <a:bodyPr/>
          <a:lstStyle/>
          <a:p>
            <a:fld id="{0EEDE61A-8D7A-40C4-9264-8DF240BDBD7D}" type="datetime1">
              <a:rPr lang="zh-TW" altLang="en-US" smtClean="0"/>
              <a:pPr/>
              <a:t>2023/8/28</a:t>
            </a:fld>
            <a:endParaRPr lang="zh-TW" altLang="en-US"/>
          </a:p>
        </p:txBody>
      </p:sp>
      <p:sp>
        <p:nvSpPr>
          <p:cNvPr id="9" name="頁尾版面配置區 8"/>
          <p:cNvSpPr>
            <a:spLocks noGrp="1"/>
          </p:cNvSpPr>
          <p:nvPr>
            <p:ph type="ftr" sz="quarter" idx="11"/>
          </p:nvPr>
        </p:nvSpPr>
        <p:spPr/>
        <p:txBody>
          <a:bodyPr/>
          <a:lstStyle/>
          <a:p>
            <a:endParaRPr lang="zh-TW" altLang="en-US" dirty="0"/>
          </a:p>
        </p:txBody>
      </p:sp>
      <p:sp>
        <p:nvSpPr>
          <p:cNvPr id="10" name="投影片編號版面配置區 9"/>
          <p:cNvSpPr>
            <a:spLocks noGrp="1"/>
          </p:cNvSpPr>
          <p:nvPr>
            <p:ph type="sldNum" sz="quarter" idx="12"/>
          </p:nvPr>
        </p:nvSpPr>
        <p:spPr/>
        <p:txBody>
          <a:bodyPr/>
          <a:lstStyle/>
          <a:p>
            <a:fld id="{4C002972-A12B-410C-BD04-EF6D20C80266}" type="slidenum">
              <a:rPr lang="zh-TW" altLang="en-US" smtClean="0"/>
              <a:pPr/>
              <a:t>‹#›</a:t>
            </a:fld>
            <a:endParaRPr lang="zh-TW" altLang="en-US"/>
          </a:p>
        </p:txBody>
      </p:sp>
    </p:spTree>
    <p:extLst>
      <p:ext uri="{BB962C8B-B14F-4D97-AF65-F5344CB8AC3E}">
        <p14:creationId xmlns:p14="http://schemas.microsoft.com/office/powerpoint/2010/main" val="621149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42592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50284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頁尾版面配置區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9" name="投影片編號版面配置區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33469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投影片編號版面配置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2572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3" name="頁尾版面配置區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23609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50533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63175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096875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33874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評鑑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7" name="頁尾版面配置區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8" name="投影片編號版面配置區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14" name="文字版面配置區 13"/>
          <p:cNvSpPr>
            <a:spLocks noGrp="1"/>
          </p:cNvSpPr>
          <p:nvPr>
            <p:ph type="body" sz="quarter" idx="13" hasCustomPrompt="1"/>
          </p:nvPr>
        </p:nvSpPr>
        <p:spPr>
          <a:xfrm>
            <a:off x="334963" y="1246909"/>
            <a:ext cx="11522075" cy="4882430"/>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637309" y="368300"/>
            <a:ext cx="11219729" cy="691573"/>
          </a:xfrm>
          <a:prstGeom prst="rect">
            <a:avLst/>
          </a:prstGeom>
        </p:spPr>
        <p:txBody>
          <a:bodyPr vert="horz" lIns="91440" tIns="45720" rIns="91440" bIns="45720" rtlCol="0" anchor="ctr">
            <a:normAutofit/>
          </a:bodyPr>
          <a:lstStyle>
            <a:lvl1pPr>
              <a:defRPr sz="3600" b="1">
                <a:solidFill>
                  <a:schemeClr val="tx1"/>
                </a:solidFill>
              </a:defRPr>
            </a:lvl1pPr>
          </a:lstStyle>
          <a:p>
            <a:r>
              <a:rPr lang="zh-TW" altLang="en-US" dirty="0"/>
              <a:t>按一下以編輯章節標題</a:t>
            </a:r>
          </a:p>
        </p:txBody>
      </p:sp>
    </p:spTree>
    <p:extLst>
      <p:ext uri="{BB962C8B-B14F-4D97-AF65-F5344CB8AC3E}">
        <p14:creationId xmlns:p14="http://schemas.microsoft.com/office/powerpoint/2010/main" val="28537665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EDE61A-8D7A-40C4-9264-8DF240BDBD7D}" type="datetime1">
              <a:rPr lang="zh-TW" altLang="en-US" smtClean="0"/>
              <a:pPr/>
              <a:t>2023/8/28</a:t>
            </a:fld>
            <a:endParaRPr lang="zh-TW" altLang="en-US"/>
          </a:p>
        </p:txBody>
      </p:sp>
      <p:sp>
        <p:nvSpPr>
          <p:cNvPr id="7" name="頁尾版面配置區 6"/>
          <p:cNvSpPr>
            <a:spLocks noGrp="1"/>
          </p:cNvSpPr>
          <p:nvPr>
            <p:ph type="ftr" sz="quarter" idx="11"/>
          </p:nvPr>
        </p:nvSpPr>
        <p:spPr/>
        <p:txBody>
          <a:bodyPr/>
          <a:lstStyle/>
          <a:p>
            <a:endParaRPr lang="zh-TW" altLang="en-US" dirty="0"/>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pPr/>
              <a:t>‹#›</a:t>
            </a:fld>
            <a:endParaRPr lang="zh-TW" altLang="en-US" dirty="0"/>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19579770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0EEDE61A-8D7A-40C4-9264-8DF240BDBD7D}" type="datetime1">
              <a:rPr lang="zh-TW" altLang="en-US" smtClean="0"/>
              <a:pPr/>
              <a:t>2023/8/28</a:t>
            </a:fld>
            <a:endParaRPr lang="zh-TW" altLang="en-US"/>
          </a:p>
        </p:txBody>
      </p:sp>
      <p:sp>
        <p:nvSpPr>
          <p:cNvPr id="18" name="頁尾版面配置區 17"/>
          <p:cNvSpPr>
            <a:spLocks noGrp="1"/>
          </p:cNvSpPr>
          <p:nvPr>
            <p:ph type="ftr" sz="quarter" idx="11"/>
          </p:nvPr>
        </p:nvSpPr>
        <p:spPr/>
        <p:txBody>
          <a:bodyPr/>
          <a:lstStyle/>
          <a:p>
            <a:endParaRPr lang="zh-TW" altLang="en-US" dirty="0"/>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pPr/>
              <a:t>‹#›</a:t>
            </a:fld>
            <a:endParaRPr lang="zh-TW" altLang="en-US"/>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73659371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2E6CE0-F4BB-4E8E-8E31-C6F37738AEC8}"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218274915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版 - 02">
    <p:spTree>
      <p:nvGrpSpPr>
        <p:cNvPr id="1" name=""/>
        <p:cNvGrpSpPr/>
        <p:nvPr/>
      </p:nvGrpSpPr>
      <p:grpSpPr>
        <a:xfrm>
          <a:off x="0" y="0"/>
          <a:ext cx="0" cy="0"/>
          <a:chOff x="0" y="0"/>
          <a:chExt cx="0" cy="0"/>
        </a:xfrm>
      </p:grpSpPr>
      <p:sp>
        <p:nvSpPr>
          <p:cNvPr id="17" name="日期版面配置區 16"/>
          <p:cNvSpPr>
            <a:spLocks noGrp="1"/>
          </p:cNvSpPr>
          <p:nvPr>
            <p:ph type="dt" sz="half" idx="10"/>
          </p:nvPr>
        </p:nvSpPr>
        <p:spPr/>
        <p:txBody>
          <a:bodyPr/>
          <a:lstStyle/>
          <a:p>
            <a:fld id="{E474894F-40A6-45DE-8DB7-A242128357B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18" name="頁尾版面配置區 17"/>
          <p:cNvSpPr>
            <a:spLocks noGrp="1"/>
          </p:cNvSpPr>
          <p:nvPr>
            <p:ph type="ftr" sz="quarter" idx="11"/>
          </p:nvPr>
        </p:nvSpPr>
        <p:spPr/>
        <p:txBody>
          <a:bodyPr/>
          <a:lstStyle/>
          <a:p>
            <a:endParaRPr lang="zh-TW" altLang="en-US" dirty="0">
              <a:solidFill>
                <a:prstClr val="black">
                  <a:tint val="75000"/>
                </a:prstClr>
              </a:solidFill>
            </a:endParaRPr>
          </a:p>
        </p:txBody>
      </p:sp>
      <p:sp>
        <p:nvSpPr>
          <p:cNvPr id="19" name="投影片編號版面配置區 18"/>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圖片版面配置區 3"/>
          <p:cNvSpPr>
            <a:spLocks noGrp="1"/>
          </p:cNvSpPr>
          <p:nvPr>
            <p:ph type="pic" sz="quarter" idx="13"/>
          </p:nvPr>
        </p:nvSpPr>
        <p:spPr>
          <a:xfrm>
            <a:off x="5659936" y="1592263"/>
            <a:ext cx="6197102" cy="4573587"/>
          </a:xfrm>
          <a:prstGeom prst="rect">
            <a:avLst/>
          </a:prstGeom>
        </p:spPr>
        <p:txBody>
          <a:bodyPr/>
          <a:lstStyle>
            <a:lvl1pPr marL="0" indent="0">
              <a:buNone/>
              <a:defRPr/>
            </a:lvl1pPr>
          </a:lstStyle>
          <a:p>
            <a:endParaRPr lang="zh-TW" altLang="en-US" dirty="0"/>
          </a:p>
        </p:txBody>
      </p:sp>
      <p:sp>
        <p:nvSpPr>
          <p:cNvPr id="14" name="內容版面配置區 2"/>
          <p:cNvSpPr>
            <a:spLocks noGrp="1"/>
          </p:cNvSpPr>
          <p:nvPr>
            <p:ph idx="1" hasCustomPrompt="1"/>
          </p:nvPr>
        </p:nvSpPr>
        <p:spPr>
          <a:xfrm>
            <a:off x="334961" y="1592264"/>
            <a:ext cx="5158113" cy="625156"/>
          </a:xfrm>
          <a:prstGeom prst="rect">
            <a:avLst/>
          </a:prstGeom>
        </p:spPr>
        <p:txBody>
          <a:bodyPr/>
          <a:lstStyle>
            <a:lvl1pPr marL="0" indent="0">
              <a:buNone/>
              <a:defRPr>
                <a:latin typeface="+mj-ea"/>
                <a:ea typeface="+mj-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編輯副標題</a:t>
            </a:r>
          </a:p>
        </p:txBody>
      </p:sp>
      <p:sp>
        <p:nvSpPr>
          <p:cNvPr id="15" name="內容版面配置區 2"/>
          <p:cNvSpPr>
            <a:spLocks noGrp="1"/>
          </p:cNvSpPr>
          <p:nvPr>
            <p:ph idx="14" hasCustomPrompt="1"/>
          </p:nvPr>
        </p:nvSpPr>
        <p:spPr>
          <a:xfrm>
            <a:off x="334961" y="2377124"/>
            <a:ext cx="5158113" cy="3788726"/>
          </a:xfrm>
          <a:prstGeom prst="rect">
            <a:avLst/>
          </a:prstGeom>
        </p:spPr>
        <p:txBody>
          <a:bodyPr/>
          <a:lstStyle>
            <a:lvl1pPr marL="0" indent="0">
              <a:lnSpc>
                <a:spcPct val="150000"/>
              </a:lnSpc>
              <a:buNone/>
              <a:defRPr sz="1600">
                <a:latin typeface="+mn-ea"/>
                <a:ea typeface="+mn-ea"/>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35845069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版 - 01">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p:txBody>
          <a:bodyPr/>
          <a:lstStyle/>
          <a:p>
            <a:fld id="{0E2E6CE0-F4BB-4E8E-8E31-C6F37738AEC8}"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endParaRPr lang="zh-TW" altLang="en-US" dirty="0">
              <a:solidFill>
                <a:prstClr val="black">
                  <a:tint val="75000"/>
                </a:prstClr>
              </a:solidFill>
            </a:endParaRPr>
          </a:p>
        </p:txBody>
      </p:sp>
      <p:sp>
        <p:nvSpPr>
          <p:cNvPr id="8" name="投影片編號版面配置區 7"/>
          <p:cNvSpPr>
            <a:spLocks noGrp="1"/>
          </p:cNvSpPr>
          <p:nvPr>
            <p:ph type="sldNum" sz="quarter" idx="12"/>
          </p:nvPr>
        </p:nvSpPr>
        <p:spPr/>
        <p:txBody>
          <a:bodyPr/>
          <a:lstStyle/>
          <a:p>
            <a:fld id="{4C002972-A12B-410C-BD04-EF6D20C80266}"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4" name="文字版面配置區 13"/>
          <p:cNvSpPr>
            <a:spLocks noGrp="1"/>
          </p:cNvSpPr>
          <p:nvPr>
            <p:ph type="body" sz="quarter" idx="13" hasCustomPrompt="1"/>
          </p:nvPr>
        </p:nvSpPr>
        <p:spPr>
          <a:xfrm>
            <a:off x="334963" y="1592263"/>
            <a:ext cx="11522075" cy="4573587"/>
          </a:xfrm>
          <a:prstGeom prst="rect">
            <a:avLst/>
          </a:prstGeom>
        </p:spPr>
        <p:txBody>
          <a:bodyPr/>
          <a:lstStyle>
            <a:lvl1pPr marL="0" indent="0">
              <a:lnSpc>
                <a:spcPct val="150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zh-TW" altLang="en-US" dirty="0"/>
              <a:t>編輯內文文字</a:t>
            </a:r>
          </a:p>
        </p:txBody>
      </p:sp>
      <p:sp>
        <p:nvSpPr>
          <p:cNvPr id="16" name="標題版面配置區 1"/>
          <p:cNvSpPr>
            <a:spLocks noGrp="1"/>
          </p:cNvSpPr>
          <p:nvPr>
            <p:ph type="title"/>
          </p:nvPr>
        </p:nvSpPr>
        <p:spPr>
          <a:xfrm>
            <a:off x="334963" y="1"/>
            <a:ext cx="6512151" cy="1263649"/>
          </a:xfrm>
          <a:prstGeom prst="rect">
            <a:avLst/>
          </a:prstGeom>
        </p:spPr>
        <p:txBody>
          <a:bodyPr vert="horz" lIns="91440" tIns="45720" rIns="91440" bIns="45720" rtlCol="0" anchor="ctr">
            <a:normAutofit/>
          </a:bodyPr>
          <a:lstStyle>
            <a:lvl1pPr>
              <a:defRPr sz="3600"/>
            </a:lvl1pPr>
          </a:lstStyle>
          <a:p>
            <a:r>
              <a:rPr lang="zh-TW" altLang="en-US" dirty="0"/>
              <a:t>按一下以編輯章節標題</a:t>
            </a:r>
          </a:p>
        </p:txBody>
      </p:sp>
    </p:spTree>
    <p:extLst>
      <p:ext uri="{BB962C8B-B14F-4D97-AF65-F5344CB8AC3E}">
        <p14:creationId xmlns:p14="http://schemas.microsoft.com/office/powerpoint/2010/main" val="10154105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theme" Target="../theme/theme10.xml"/><Relationship Id="rId4"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theme" Target="../theme/theme12.xml"/><Relationship Id="rId4"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3.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1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7.xml"/><Relationship Id="rId1"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9.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692083"/>
      </p:ext>
    </p:extLst>
  </p:cSld>
  <p:clrMap bg1="lt1" tx1="dk1" bg2="lt2" tx2="dk2" accent1="accent1" accent2="accent2" accent3="accent3" accent4="accent4" accent5="accent5" accent6="accent6" hlink="hlink" folHlink="folHlink"/>
  <p:sldLayoutIdLst>
    <p:sldLayoutId id="2147483692" r:id="rId1"/>
    <p:sldLayoutId id="2147483691" r:id="rId2"/>
  </p:sldLayoutIdLst>
  <p:txStyles>
    <p:titleStyle>
      <a:lvl1pPr algn="ctr"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2">
          <p15:clr>
            <a:srgbClr val="F26B43"/>
          </p15:clr>
        </p15:guide>
        <p15:guide id="2" orient="horz" pos="2908">
          <p15:clr>
            <a:srgbClr val="F26B43"/>
          </p15:clr>
        </p15:guide>
        <p15:guide id="3" pos="1527">
          <p15:clr>
            <a:srgbClr val="F26B43"/>
          </p15:clr>
        </p15:guide>
        <p15:guide id="4" pos="617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6142501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2" r:id="rId3"/>
    <p:sldLayoutId id="2147483723" r:id="rId4"/>
  </p:sldLayoutIdLst>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6470683"/>
      </p:ext>
    </p:extLst>
  </p:cSld>
  <p:clrMap bg1="lt1" tx1="dk1" bg2="lt2" tx2="dk2" accent1="accent1" accent2="accent2" accent3="accent3" accent4="accent4" accent5="accent5" accent6="accent6" hlink="hlink" folHlink="folHlink"/>
  <p:sldLayoutIdLst>
    <p:sldLayoutId id="2147483725" r:id="rId1"/>
    <p:sldLayoutId id="2147483726"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4413206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33" r:id="rId4"/>
  </p:sldLayoutIdLst>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6E3DB6-DEB1-4D23-B559-9EF59A052885}" type="datetime1">
              <a:rPr lang="zh-TW" altLang="en-US" smtClean="0">
                <a:solidFill>
                  <a:prstClr val="black">
                    <a:tint val="75000"/>
                  </a:prstClr>
                </a:solidFill>
              </a:rPr>
              <a:pPr>
                <a:defRPr/>
              </a:pPr>
              <a:t>2023/8/28</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C002972-A12B-410C-BD04-EF6D20C80266}"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36230078"/>
      </p:ext>
    </p:extLst>
  </p:cSld>
  <p:clrMap bg1="lt1" tx1="dk1" bg2="lt2" tx2="dk2" accent1="accent1" accent2="accent2" accent3="accent3" accent4="accent4" accent5="accent5" accent6="accent6" hlink="hlink" folHlink="folHlink"/>
  <p:sldLayoutIdLst>
    <p:sldLayoutId id="2147483736" r:id="rId1"/>
    <p:sldLayoutId id="2147483737"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334963"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0FB039-A221-4C35-BE82-CE36973D91DA}" type="datetime1">
              <a:rPr kumimoji="0" lang="zh-TW" altLang="en-US" sz="1200" b="0" i="0" u="none" strike="noStrike" kern="1200" cap="none" spc="0" normalizeH="0" baseline="0" noProof="0" smtClean="0">
                <a:ln>
                  <a:noFill/>
                </a:ln>
                <a:solidFill>
                  <a:prstClr val="black">
                    <a:tint val="75000"/>
                  </a:prstClr>
                </a:solidFill>
                <a:effectLst/>
                <a:uLnTx/>
                <a:uFillTx/>
                <a:latin typeface="Source Sans Pro"/>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Source Sans Pro"/>
              <a:ea typeface="源樣黑體 N"/>
              <a:cs typeface="+mn-cs"/>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Source Sans Pro"/>
              <a:ea typeface="源樣黑體 N"/>
              <a:cs typeface="+mn-cs"/>
            </a:endParaRPr>
          </a:p>
        </p:txBody>
      </p:sp>
      <p:sp>
        <p:nvSpPr>
          <p:cNvPr id="9" name="投影片編號版面配置區 5"/>
          <p:cNvSpPr>
            <a:spLocks noGrp="1"/>
          </p:cNvSpPr>
          <p:nvPr>
            <p:ph type="sldNum" sz="quarter" idx="4"/>
          </p:nvPr>
        </p:nvSpPr>
        <p:spPr>
          <a:xfrm>
            <a:off x="9113838" y="6492872"/>
            <a:ext cx="2743200" cy="365125"/>
          </a:xfrm>
          <a:prstGeom prst="rect">
            <a:avLst/>
          </a:prstGeom>
        </p:spPr>
        <p:txBody>
          <a:bodyPr vert="horz" lIns="91440" tIns="45720" rIns="91440" bIns="45720" rtlCol="0" anchor="ctr"/>
          <a:lstStyle>
            <a:lvl1pPr algn="r">
              <a:defRPr sz="2000" b="1">
                <a:solidFill>
                  <a:schemeClr val="tx1"/>
                </a:solidFill>
                <a:latin typeface="Arial Narrow" panose="020B0606020202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2000" b="1" i="0" u="none" strike="noStrike" kern="1200" cap="none" spc="0" normalizeH="0" baseline="0" noProof="0" smtClean="0">
                <a:ln>
                  <a:noFill/>
                </a:ln>
                <a:solidFill>
                  <a:prstClr val="black"/>
                </a:solidFill>
                <a:effectLst/>
                <a:uLnTx/>
                <a:uFillTx/>
                <a:latin typeface="Arial Narrow" panose="020B0606020202030204" pitchFamily="34" charset="0"/>
                <a:ea typeface="源樣黑體 N"/>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2000" b="1" i="0" u="none" strike="noStrike" kern="1200" cap="none" spc="0" normalizeH="0" baseline="0" noProof="0">
              <a:ln>
                <a:noFill/>
              </a:ln>
              <a:solidFill>
                <a:prstClr val="black"/>
              </a:solidFill>
              <a:effectLst/>
              <a:uLnTx/>
              <a:uFillTx/>
              <a:latin typeface="Arial Narrow" panose="020B0606020202030204" pitchFamily="34" charset="0"/>
              <a:ea typeface="源樣黑體 N"/>
              <a:cs typeface="+mn-cs"/>
            </a:endParaRPr>
          </a:p>
        </p:txBody>
      </p:sp>
    </p:spTree>
    <p:extLst>
      <p:ext uri="{BB962C8B-B14F-4D97-AF65-F5344CB8AC3E}">
        <p14:creationId xmlns:p14="http://schemas.microsoft.com/office/powerpoint/2010/main" val="391344386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05413"/>
      </p:ext>
    </p:extLst>
  </p:cSld>
  <p:clrMap bg1="lt1" tx1="dk1" bg2="lt2" tx2="dk2" accent1="accent1" accent2="accent2" accent3="accent3" accent4="accent4" accent5="accent5" accent6="accent6" hlink="hlink" folHlink="folHlink"/>
  <p:sldLayoutIdLst>
    <p:sldLayoutId id="2147483744" r:id="rId1"/>
    <p:sldLayoutId id="2147483745" r:id="rId2"/>
  </p:sldLayoutIdLst>
  <p:hf hdr="0" ftr="0" dt="0"/>
  <p:txStyles>
    <p:titleStyle>
      <a:lvl1pPr algn="ctr"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2">
          <p15:clr>
            <a:srgbClr val="F26B43"/>
          </p15:clr>
        </p15:guide>
        <p15:guide id="2" orient="horz" pos="2908">
          <p15:clr>
            <a:srgbClr val="F26B43"/>
          </p15:clr>
        </p15:guide>
        <p15:guide id="3" pos="1527">
          <p15:clr>
            <a:srgbClr val="F26B43"/>
          </p15:clr>
        </p15:guide>
        <p15:guide id="4" pos="6176">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112A4C-6142-4C01-860E-1C6D32059C18}"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2023/8/28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44287F-184E-4E99-A4F2-1C6A030B3318}"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8551579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2543175" y="6492873"/>
            <a:ext cx="22479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8" name="頁尾版面配置區 4"/>
          <p:cNvSpPr>
            <a:spLocks noGrp="1"/>
          </p:cNvSpPr>
          <p:nvPr>
            <p:ph type="ftr" sz="quarter" idx="3"/>
          </p:nvPr>
        </p:nvSpPr>
        <p:spPr>
          <a:xfrm>
            <a:off x="5400675" y="6492874"/>
            <a:ext cx="45759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9" name="投影片編號版面配置區 5"/>
          <p:cNvSpPr>
            <a:spLocks noGrp="1"/>
          </p:cNvSpPr>
          <p:nvPr>
            <p:ph type="sldNum" sz="quarter" idx="4"/>
          </p:nvPr>
        </p:nvSpPr>
        <p:spPr>
          <a:xfrm>
            <a:off x="10609263" y="6492872"/>
            <a:ext cx="12477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2" name="標題版面配置區 1">
            <a:extLst>
              <a:ext uri="{FF2B5EF4-FFF2-40B4-BE49-F238E27FC236}">
                <a16:creationId xmlns:a16="http://schemas.microsoft.com/office/drawing/2014/main" id="{4ED30A0A-B576-3CB1-DEC4-C96DBA785979}"/>
              </a:ext>
            </a:extLst>
          </p:cNvPr>
          <p:cNvSpPr txBox="1">
            <a:spLocks/>
          </p:cNvSpPr>
          <p:nvPr userDrawn="1"/>
        </p:nvSpPr>
        <p:spPr>
          <a:xfrm>
            <a:off x="637309" y="368300"/>
            <a:ext cx="11219729" cy="69157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36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j-cs"/>
            </a:endParaRPr>
          </a:p>
        </p:txBody>
      </p:sp>
    </p:spTree>
    <p:extLst>
      <p:ext uri="{BB962C8B-B14F-4D97-AF65-F5344CB8AC3E}">
        <p14:creationId xmlns:p14="http://schemas.microsoft.com/office/powerpoint/2010/main" val="2266997736"/>
      </p:ext>
    </p:extLst>
  </p:cSld>
  <p:clrMap bg1="lt1" tx1="dk1" bg2="lt2" tx2="dk2" accent1="accent1" accent2="accent2" accent3="accent3" accent4="accent4" accent5="accent5" accent6="accent6" hlink="hlink" folHlink="folHlink"/>
  <p:sldLayoutIdLst>
    <p:sldLayoutId id="2147483772" r:id="rId1"/>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232">
          <p15:clr>
            <a:srgbClr val="F26B43"/>
          </p15:clr>
        </p15:guide>
        <p15:guide id="4" orient="horz" pos="38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pPr/>
              <a:t>2023/8/28</a:t>
            </a:fld>
            <a:endParaRPr lang="zh-TW" altLang="en-US"/>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pPr/>
              <a:t>‹#›</a:t>
            </a:fld>
            <a:endParaRPr lang="zh-TW" altLang="en-US"/>
          </a:p>
        </p:txBody>
      </p:sp>
    </p:spTree>
    <p:extLst>
      <p:ext uri="{BB962C8B-B14F-4D97-AF65-F5344CB8AC3E}">
        <p14:creationId xmlns:p14="http://schemas.microsoft.com/office/powerpoint/2010/main" val="2713865913"/>
      </p:ext>
    </p:extLst>
  </p:cSld>
  <p:clrMap bg1="lt1" tx1="dk1" bg2="lt2" tx2="dk2" accent1="accent1" accent2="accent2" accent3="accent3" accent4="accent4" accent5="accent5" accent6="accent6" hlink="hlink" folHlink="folHlink"/>
  <p:sldLayoutIdLst>
    <p:sldLayoutId id="2147483662"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211">
          <p15:clr>
            <a:srgbClr val="F26B43"/>
          </p15:clr>
        </p15:guide>
        <p15:guide id="3" pos="7469">
          <p15:clr>
            <a:srgbClr val="F26B43"/>
          </p15:clr>
        </p15:guide>
        <p15:guide id="4"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pPr/>
              <a:t>2023/8/28</a:t>
            </a:fld>
            <a:endParaRPr lang="zh-TW" altLang="en-US"/>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pPr/>
              <a:t>‹#›</a:t>
            </a:fld>
            <a:endParaRPr lang="zh-TW" altLang="en-US"/>
          </a:p>
        </p:txBody>
      </p:sp>
    </p:spTree>
    <p:extLst>
      <p:ext uri="{BB962C8B-B14F-4D97-AF65-F5344CB8AC3E}">
        <p14:creationId xmlns:p14="http://schemas.microsoft.com/office/powerpoint/2010/main" val="1165437910"/>
      </p:ext>
    </p:extLst>
  </p:cSld>
  <p:clrMap bg1="lt1" tx1="dk1" bg2="lt2" tx2="dk2" accent1="accent1" accent2="accent2" accent3="accent3" accent4="accent4" accent5="accent5" accent6="accent6" hlink="hlink" folHlink="folHlink"/>
  <p:sldLayoutIdLst>
    <p:sldLayoutId id="2147483687" r:id="rId1"/>
    <p:sldLayoutId id="2147483673" r:id="rId2"/>
  </p:sldLayoutIdLst>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E3DB6-DEB1-4D23-B559-9EF59A052885}"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37706481"/>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E3DB6-DEB1-4D23-B559-9EF59A052885}"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83866847"/>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E3DB6-DEB1-4D23-B559-9EF59A052885}"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65981904"/>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201732"/>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ftr="0" dt="0"/>
  <p:txStyles>
    <p:titleStyle>
      <a:lvl1pPr algn="ctr"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2">
          <p15:clr>
            <a:srgbClr val="F26B43"/>
          </p15:clr>
        </p15:guide>
        <p15:guide id="2" orient="horz" pos="2908">
          <p15:clr>
            <a:srgbClr val="F26B43"/>
          </p15:clr>
        </p15:guide>
        <p15:guide id="3" pos="1527">
          <p15:clr>
            <a:srgbClr val="F26B43"/>
          </p15:clr>
        </p15:guide>
        <p15:guide id="4" pos="617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E3DB6-DEB1-4D23-B559-9EF59A052885}"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9564494"/>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ftr="0" dt="0"/>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日期版面配置區 3"/>
          <p:cNvSpPr>
            <a:spLocks noGrp="1"/>
          </p:cNvSpPr>
          <p:nvPr>
            <p:ph type="dt" sz="half" idx="2"/>
          </p:nvPr>
        </p:nvSpPr>
        <p:spPr>
          <a:xfrm>
            <a:off x="9084945" y="649287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E61A-8D7A-40C4-9264-8DF240BDBD7D}" type="datetime1">
              <a:rPr lang="zh-TW" altLang="en-US" smtClean="0">
                <a:solidFill>
                  <a:prstClr val="black">
                    <a:tint val="75000"/>
                  </a:prstClr>
                </a:solidFill>
              </a:rPr>
              <a:pPr/>
              <a:t>2023/8/28</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solidFill>
                <a:prstClr val="black">
                  <a:tint val="75000"/>
                </a:prstClr>
              </a:solidFill>
            </a:endParaRPr>
          </a:p>
        </p:txBody>
      </p:sp>
      <p:sp>
        <p:nvSpPr>
          <p:cNvPr id="9" name="投影片編號版面配置區 5"/>
          <p:cNvSpPr>
            <a:spLocks noGrp="1"/>
          </p:cNvSpPr>
          <p:nvPr>
            <p:ph type="sldNum" sz="quarter" idx="4"/>
          </p:nvPr>
        </p:nvSpPr>
        <p:spPr>
          <a:xfrm>
            <a:off x="363855"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02972-A12B-410C-BD04-EF6D20C8026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161693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6" r:id="rId3"/>
    <p:sldLayoutId id="2147483717" r:id="rId4"/>
  </p:sldLayoutIdLst>
  <p:txStyles>
    <p:title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pos="7469">
          <p15:clr>
            <a:srgbClr val="F26B43"/>
          </p15:clr>
        </p15:guide>
        <p15:guide id="3" orient="horz" pos="1003">
          <p15:clr>
            <a:srgbClr val="F26B43"/>
          </p15:clr>
        </p15:guide>
        <p15:guide id="4" orient="horz" pos="38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注意事項</a:t>
            </a:r>
          </a:p>
        </p:txBody>
      </p:sp>
      <p:sp>
        <p:nvSpPr>
          <p:cNvPr id="3" name="內容版面配置區 2"/>
          <p:cNvSpPr>
            <a:spLocks noGrp="1"/>
          </p:cNvSpPr>
          <p:nvPr>
            <p:ph idx="1"/>
          </p:nvPr>
        </p:nvSpPr>
        <p:spPr/>
        <p:txBody>
          <a:bodyPr/>
          <a:lstStyle/>
          <a:p>
            <a:pPr>
              <a:lnSpc>
                <a:spcPct val="150000"/>
              </a:lnSpc>
            </a:pPr>
            <a:r>
              <a:rPr lang="zh-TW" altLang="zh-TW" dirty="0">
                <a:latin typeface="微軟正黑體" panose="020B0604030504040204" pitchFamily="34" charset="-120"/>
                <a:ea typeface="微軟正黑體" panose="020B0604030504040204" pitchFamily="34" charset="-120"/>
              </a:rPr>
              <a:t>簡報檔案請使用</a:t>
            </a:r>
            <a:r>
              <a:rPr lang="en-US" altLang="zh-TW" dirty="0">
                <a:latin typeface="微軟正黑體" panose="020B0604030504040204" pitchFamily="34" charset="-120"/>
                <a:ea typeface="微軟正黑體" panose="020B0604030504040204" pitchFamily="34" charset="-120"/>
              </a:rPr>
              <a:t>PowerPoint</a:t>
            </a:r>
            <a:r>
              <a:rPr lang="zh-TW" altLang="zh-TW" dirty="0">
                <a:latin typeface="微軟正黑體" panose="020B0604030504040204" pitchFamily="34" charset="-120"/>
                <a:ea typeface="微軟正黑體" panose="020B0604030504040204" pitchFamily="34" charset="-120"/>
              </a:rPr>
              <a:t>軟體，依照</a:t>
            </a:r>
            <a:r>
              <a:rPr lang="zh-TW" altLang="zh-TW" b="1" u="sng" dirty="0">
                <a:latin typeface="微軟正黑體" panose="020B0604030504040204" pitchFamily="34" charset="-120"/>
                <a:ea typeface="微軟正黑體" panose="020B0604030504040204" pitchFamily="34" charset="-120"/>
              </a:rPr>
              <a:t>評審指標</a:t>
            </a:r>
            <a:r>
              <a:rPr lang="zh-TW" altLang="zh-TW" dirty="0">
                <a:latin typeface="微軟正黑體" panose="020B0604030504040204" pitchFamily="34" charset="-120"/>
                <a:ea typeface="微軟正黑體" panose="020B0604030504040204" pitchFamily="34" charset="-120"/>
              </a:rPr>
              <a:t>製作，並以「參賽案件研發進程資料表」為簡報內容第一頁，其他呈現手法及格式無制式規定，建議宜具體呈現</a:t>
            </a:r>
            <a:r>
              <a:rPr lang="en-US" altLang="zh-TW"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貴單位申請項目之特色亮點。</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報告時間：</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分鐘簡報＋</a:t>
            </a: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分鐘詢答</a:t>
            </a:r>
            <a:endParaRPr lang="zh-TW"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760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商化應用</a:t>
            </a:r>
          </a:p>
        </p:txBody>
      </p:sp>
      <p:sp>
        <p:nvSpPr>
          <p:cNvPr id="6" name="Rectangle 5">
            <a:extLst>
              <a:ext uri="{FF2B5EF4-FFF2-40B4-BE49-F238E27FC236}">
                <a16:creationId xmlns:a16="http://schemas.microsoft.com/office/drawing/2014/main" id="{EEA63691-BB95-433D-F11F-09A841FA20DB}"/>
              </a:ext>
            </a:extLst>
          </p:cNvPr>
          <p:cNvSpPr>
            <a:spLocks noChangeArrowheads="1"/>
          </p:cNvSpPr>
          <p:nvPr/>
        </p:nvSpPr>
        <p:spPr bwMode="auto">
          <a:xfrm>
            <a:off x="7149204" y="3653940"/>
            <a:ext cx="8806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pSp>
        <p:nvGrpSpPr>
          <p:cNvPr id="8" name="群組 7">
            <a:extLst>
              <a:ext uri="{FF2B5EF4-FFF2-40B4-BE49-F238E27FC236}">
                <a16:creationId xmlns:a16="http://schemas.microsoft.com/office/drawing/2014/main" id="{1E8D0A8D-2503-DD7F-2BDC-E1EC3C1233D3}"/>
              </a:ext>
            </a:extLst>
          </p:cNvPr>
          <p:cNvGrpSpPr/>
          <p:nvPr/>
        </p:nvGrpSpPr>
        <p:grpSpPr>
          <a:xfrm>
            <a:off x="2192206" y="1505247"/>
            <a:ext cx="7025707" cy="2503535"/>
            <a:chOff x="322623" y="1180569"/>
            <a:chExt cx="5924550" cy="2352675"/>
          </a:xfrm>
        </p:grpSpPr>
        <p:pic>
          <p:nvPicPr>
            <p:cNvPr id="8194" name="圖片 1">
              <a:extLst>
                <a:ext uri="{FF2B5EF4-FFF2-40B4-BE49-F238E27FC236}">
                  <a16:creationId xmlns:a16="http://schemas.microsoft.com/office/drawing/2014/main" id="{FD13797F-9324-283C-59B8-20E7627CC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23" y="1180569"/>
              <a:ext cx="59245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CFFB210F-EDA8-1E5C-6BB6-1FB5C66F0AEA}"/>
                </a:ext>
              </a:extLst>
            </p:cNvPr>
            <p:cNvSpPr>
              <a:spLocks noChangeArrowheads="1"/>
            </p:cNvSpPr>
            <p:nvPr/>
          </p:nvSpPr>
          <p:spPr bwMode="auto">
            <a:xfrm>
              <a:off x="322623" y="2137534"/>
              <a:ext cx="5829300" cy="28575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7" name="文字方塊 6">
            <a:extLst>
              <a:ext uri="{FF2B5EF4-FFF2-40B4-BE49-F238E27FC236}">
                <a16:creationId xmlns:a16="http://schemas.microsoft.com/office/drawing/2014/main" id="{91333479-1F79-2B2C-4980-070B7E06B2C6}"/>
              </a:ext>
            </a:extLst>
          </p:cNvPr>
          <p:cNvSpPr txBox="1"/>
          <p:nvPr/>
        </p:nvSpPr>
        <p:spPr>
          <a:xfrm>
            <a:off x="2192206" y="4341189"/>
            <a:ext cx="7025706" cy="954107"/>
          </a:xfrm>
          <a:prstGeom prst="rect">
            <a:avLst/>
          </a:prstGeom>
          <a:noFill/>
        </p:spPr>
        <p:txBody>
          <a:bodyPr wrap="square">
            <a:spAutoFit/>
          </a:bodyPr>
          <a:lstStyle/>
          <a:p>
            <a:pPr algn="just"/>
            <a:r>
              <a:rPr lang="zh-TW" altLang="en-US" sz="1400" dirty="0"/>
              <a:t>我們打算將</a:t>
            </a:r>
            <a:r>
              <a:rPr lang="en-US" altLang="zh-TW" sz="1400" dirty="0"/>
              <a:t>MWPPG</a:t>
            </a:r>
            <a:r>
              <a:rPr lang="zh-TW" altLang="en-US" sz="1400" dirty="0"/>
              <a:t>技術應用於智慧型手錶的生產線，這將使智慧型手錶具備血糖等血液監測功能。這個策略將為智慧型手錶增加更多實用功能，吸引更多關注健康的消費者。同時，我們也將進入新的市場，成為健康科技領域的領先者，這將為我們的技術帶來更廣闊的應用前景和商機。</a:t>
            </a:r>
          </a:p>
        </p:txBody>
      </p:sp>
      <p:sp>
        <p:nvSpPr>
          <p:cNvPr id="9" name="Rectangle 5">
            <a:extLst>
              <a:ext uri="{FF2B5EF4-FFF2-40B4-BE49-F238E27FC236}">
                <a16:creationId xmlns:a16="http://schemas.microsoft.com/office/drawing/2014/main" id="{EF4AE84C-E4B1-4B2F-7074-E370EC8BB4A9}"/>
              </a:ext>
            </a:extLst>
          </p:cNvPr>
          <p:cNvSpPr>
            <a:spLocks noChangeArrowheads="1"/>
          </p:cNvSpPr>
          <p:nvPr/>
        </p:nvSpPr>
        <p:spPr bwMode="auto">
          <a:xfrm>
            <a:off x="6592956" y="37324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Tree>
    <p:extLst>
      <p:ext uri="{BB962C8B-B14F-4D97-AF65-F5344CB8AC3E}">
        <p14:creationId xmlns:p14="http://schemas.microsoft.com/office/powerpoint/2010/main" val="119815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商化應用</a:t>
            </a:r>
          </a:p>
        </p:txBody>
      </p:sp>
      <p:sp>
        <p:nvSpPr>
          <p:cNvPr id="6" name="Rectangle 5">
            <a:extLst>
              <a:ext uri="{FF2B5EF4-FFF2-40B4-BE49-F238E27FC236}">
                <a16:creationId xmlns:a16="http://schemas.microsoft.com/office/drawing/2014/main" id="{EEA63691-BB95-433D-F11F-09A841FA20DB}"/>
              </a:ext>
            </a:extLst>
          </p:cNvPr>
          <p:cNvSpPr>
            <a:spLocks noChangeArrowheads="1"/>
          </p:cNvSpPr>
          <p:nvPr/>
        </p:nvSpPr>
        <p:spPr bwMode="auto">
          <a:xfrm>
            <a:off x="7149204" y="3653940"/>
            <a:ext cx="8806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9" name="Rectangle 5">
            <a:extLst>
              <a:ext uri="{FF2B5EF4-FFF2-40B4-BE49-F238E27FC236}">
                <a16:creationId xmlns:a16="http://schemas.microsoft.com/office/drawing/2014/main" id="{EF4AE84C-E4B1-4B2F-7074-E370EC8BB4A9}"/>
              </a:ext>
            </a:extLst>
          </p:cNvPr>
          <p:cNvSpPr>
            <a:spLocks noChangeArrowheads="1"/>
          </p:cNvSpPr>
          <p:nvPr/>
        </p:nvSpPr>
        <p:spPr bwMode="auto">
          <a:xfrm>
            <a:off x="6592956" y="37324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8196" name="Picture 4">
            <a:extLst>
              <a:ext uri="{FF2B5EF4-FFF2-40B4-BE49-F238E27FC236}">
                <a16:creationId xmlns:a16="http://schemas.microsoft.com/office/drawing/2014/main" id="{3F015F97-6AFD-D23A-8FB5-93A0054DD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97" y="1406408"/>
            <a:ext cx="4203700" cy="2593975"/>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81C37163-255E-D1AD-B85C-10D6D5104F08}"/>
              </a:ext>
            </a:extLst>
          </p:cNvPr>
          <p:cNvSpPr txBox="1"/>
          <p:nvPr/>
        </p:nvSpPr>
        <p:spPr>
          <a:xfrm>
            <a:off x="404191" y="4346918"/>
            <a:ext cx="5009322" cy="1384995"/>
          </a:xfrm>
          <a:prstGeom prst="rect">
            <a:avLst/>
          </a:prstGeom>
          <a:noFill/>
        </p:spPr>
        <p:txBody>
          <a:bodyPr wrap="square">
            <a:spAutoFit/>
          </a:bodyPr>
          <a:lstStyle/>
          <a:p>
            <a:pPr algn="just"/>
            <a:r>
              <a:rPr lang="zh-TW" altLang="en-US" sz="1400" dirty="0"/>
              <a:t>我們計劃先與國內主要智慧型手錶廠商合作，例如</a:t>
            </a:r>
            <a:r>
              <a:rPr lang="en-US" altLang="zh-TW" sz="1400" dirty="0"/>
              <a:t>Garmin</a:t>
            </a:r>
            <a:r>
              <a:rPr lang="zh-TW" altLang="en-US" sz="1400" dirty="0"/>
              <a:t>或</a:t>
            </a:r>
            <a:r>
              <a:rPr lang="en-US" altLang="zh-TW" sz="1400" dirty="0"/>
              <a:t>Asus</a:t>
            </a:r>
            <a:r>
              <a:rPr lang="zh-TW" altLang="en-US" sz="1400" dirty="0"/>
              <a:t>等，進行技術整合和產品開發。通過與這些知名品牌的合作，我們的</a:t>
            </a:r>
            <a:r>
              <a:rPr lang="en-US" altLang="zh-TW" sz="1400" dirty="0"/>
              <a:t>MWPPG</a:t>
            </a:r>
            <a:r>
              <a:rPr lang="zh-TW" altLang="en-US" sz="1400" dirty="0"/>
              <a:t>技術將能夠被應用到他們的智慧型手錶生產線中，使得這些手錶不僅具有傳統的功能，更添增了血糖等血液監測功能，成為一款集健康監測和智慧生活於一體的全方位產品。</a:t>
            </a:r>
          </a:p>
        </p:txBody>
      </p:sp>
      <p:pic>
        <p:nvPicPr>
          <p:cNvPr id="8198" name="圖片 1">
            <a:extLst>
              <a:ext uri="{FF2B5EF4-FFF2-40B4-BE49-F238E27FC236}">
                <a16:creationId xmlns:a16="http://schemas.microsoft.com/office/drawing/2014/main" id="{1D89C833-27AC-0D9D-FBA6-18BEE5A89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738" y="813143"/>
            <a:ext cx="58293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a:extLst>
              <a:ext uri="{FF2B5EF4-FFF2-40B4-BE49-F238E27FC236}">
                <a16:creationId xmlns:a16="http://schemas.microsoft.com/office/drawing/2014/main" id="{8A602D31-69F9-D37A-7523-8D685A3659AF}"/>
              </a:ext>
            </a:extLst>
          </p:cNvPr>
          <p:cNvSpPr txBox="1"/>
          <p:nvPr/>
        </p:nvSpPr>
        <p:spPr>
          <a:xfrm>
            <a:off x="6358354" y="4346918"/>
            <a:ext cx="5438049" cy="954107"/>
          </a:xfrm>
          <a:prstGeom prst="rect">
            <a:avLst/>
          </a:prstGeom>
          <a:noFill/>
        </p:spPr>
        <p:txBody>
          <a:bodyPr wrap="square">
            <a:spAutoFit/>
          </a:bodyPr>
          <a:lstStyle/>
          <a:p>
            <a:pPr algn="just"/>
            <a:r>
              <a:rPr lang="zh-TW" altLang="en-US" sz="1400" dirty="0"/>
              <a:t>隨後，我們打算擴大合作範圍，與全球主要智慧型手錶品牌進行合作，其中包括蘋果</a:t>
            </a:r>
            <a:r>
              <a:rPr lang="en-US" altLang="zh-TW" sz="1400" dirty="0"/>
              <a:t>(Apple)</a:t>
            </a:r>
            <a:r>
              <a:rPr lang="zh-TW" altLang="en-US" sz="1400" dirty="0"/>
              <a:t>、三星</a:t>
            </a:r>
            <a:r>
              <a:rPr lang="en-US" altLang="zh-TW" sz="1400" dirty="0"/>
              <a:t>(Samsung)</a:t>
            </a:r>
            <a:r>
              <a:rPr lang="zh-TW" altLang="en-US" sz="1400" dirty="0"/>
              <a:t>等知名品牌。這些全球領先的智慧型手錶品牌擁有龐大的用戶群，並在全球市場佔據重要地位，與他們的合作將為我們帶來更大的市場機遇和影響力。</a:t>
            </a:r>
          </a:p>
        </p:txBody>
      </p:sp>
    </p:spTree>
    <p:extLst>
      <p:ext uri="{BB962C8B-B14F-4D97-AF65-F5344CB8AC3E}">
        <p14:creationId xmlns:p14="http://schemas.microsoft.com/office/powerpoint/2010/main" val="364362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商化應用</a:t>
            </a:r>
          </a:p>
        </p:txBody>
      </p:sp>
      <p:sp>
        <p:nvSpPr>
          <p:cNvPr id="6" name="Rectangle 5">
            <a:extLst>
              <a:ext uri="{FF2B5EF4-FFF2-40B4-BE49-F238E27FC236}">
                <a16:creationId xmlns:a16="http://schemas.microsoft.com/office/drawing/2014/main" id="{EEA63691-BB95-433D-F11F-09A841FA20DB}"/>
              </a:ext>
            </a:extLst>
          </p:cNvPr>
          <p:cNvSpPr>
            <a:spLocks noChangeArrowheads="1"/>
          </p:cNvSpPr>
          <p:nvPr/>
        </p:nvSpPr>
        <p:spPr bwMode="auto">
          <a:xfrm>
            <a:off x="7149204" y="3653940"/>
            <a:ext cx="8806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9" name="Rectangle 5">
            <a:extLst>
              <a:ext uri="{FF2B5EF4-FFF2-40B4-BE49-F238E27FC236}">
                <a16:creationId xmlns:a16="http://schemas.microsoft.com/office/drawing/2014/main" id="{EF4AE84C-E4B1-4B2F-7074-E370EC8BB4A9}"/>
              </a:ext>
            </a:extLst>
          </p:cNvPr>
          <p:cNvSpPr>
            <a:spLocks noChangeArrowheads="1"/>
          </p:cNvSpPr>
          <p:nvPr/>
        </p:nvSpPr>
        <p:spPr bwMode="auto">
          <a:xfrm>
            <a:off x="6592956" y="37324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9218" name="圖片 1">
            <a:extLst>
              <a:ext uri="{FF2B5EF4-FFF2-40B4-BE49-F238E27FC236}">
                <a16:creationId xmlns:a16="http://schemas.microsoft.com/office/drawing/2014/main" id="{52D1D180-A1B7-C284-4512-07B64085B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374" y="368300"/>
            <a:ext cx="7524626" cy="454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a:extLst>
              <a:ext uri="{FF2B5EF4-FFF2-40B4-BE49-F238E27FC236}">
                <a16:creationId xmlns:a16="http://schemas.microsoft.com/office/drawing/2014/main" id="{F9B06040-93F3-3EAB-BED3-9EA0C2C4C6DB}"/>
              </a:ext>
            </a:extLst>
          </p:cNvPr>
          <p:cNvSpPr txBox="1"/>
          <p:nvPr/>
        </p:nvSpPr>
        <p:spPr>
          <a:xfrm>
            <a:off x="293923" y="1234553"/>
            <a:ext cx="4138929" cy="1815882"/>
          </a:xfrm>
          <a:prstGeom prst="rect">
            <a:avLst/>
          </a:prstGeom>
          <a:noFill/>
        </p:spPr>
        <p:txBody>
          <a:bodyPr wrap="square">
            <a:spAutoFit/>
          </a:bodyPr>
          <a:lstStyle/>
          <a:p>
            <a:pPr algn="just"/>
            <a:r>
              <a:rPr lang="zh-TW" altLang="en-US" sz="1400" dirty="0"/>
              <a:t>目前的量測裝置以及行動醫療手機</a:t>
            </a:r>
            <a:r>
              <a:rPr lang="en-US" altLang="zh-TW" sz="1400" dirty="0"/>
              <a:t>App</a:t>
            </a:r>
            <a:r>
              <a:rPr lang="zh-TW" altLang="en-US" sz="1400" dirty="0"/>
              <a:t>已有初步原型並利用於醫院</a:t>
            </a:r>
            <a:r>
              <a:rPr lang="en-US" altLang="zh-TW" sz="1400" dirty="0"/>
              <a:t>IRB</a:t>
            </a:r>
            <a:r>
              <a:rPr lang="zh-TW" altLang="en-US" sz="1400" dirty="0"/>
              <a:t>實驗收集數據，其中最重要的光譜儀感測晶片為與本團隊的合作公司</a:t>
            </a:r>
            <a:r>
              <a:rPr lang="en-US" altLang="zh-TW" sz="1400" dirty="0" err="1"/>
              <a:t>NanoLamda</a:t>
            </a:r>
            <a:r>
              <a:rPr lang="zh-TW" altLang="en-US" sz="1400" dirty="0"/>
              <a:t>共同研發生產，考慮到與</a:t>
            </a:r>
            <a:r>
              <a:rPr lang="en-US" altLang="zh-TW" sz="1400" dirty="0" err="1"/>
              <a:t>NanoLamda</a:t>
            </a:r>
            <a:r>
              <a:rPr lang="zh-TW" altLang="en-US" sz="1400" dirty="0"/>
              <a:t>的合作，我們已經確定了光譜儀感測晶片的供應和生產。這個合作夥伴關係為我們提供了關鍵的技術支持和原材料供應，進一步確保了產製量測裝置的可行性。</a:t>
            </a:r>
          </a:p>
        </p:txBody>
      </p:sp>
      <p:sp>
        <p:nvSpPr>
          <p:cNvPr id="8" name="文字方塊 7">
            <a:extLst>
              <a:ext uri="{FF2B5EF4-FFF2-40B4-BE49-F238E27FC236}">
                <a16:creationId xmlns:a16="http://schemas.microsoft.com/office/drawing/2014/main" id="{044A7DC5-5577-635C-3978-C277E2C84EA1}"/>
              </a:ext>
            </a:extLst>
          </p:cNvPr>
          <p:cNvSpPr txBox="1"/>
          <p:nvPr/>
        </p:nvSpPr>
        <p:spPr>
          <a:xfrm>
            <a:off x="293923" y="3542523"/>
            <a:ext cx="4138929" cy="1600438"/>
          </a:xfrm>
          <a:prstGeom prst="rect">
            <a:avLst/>
          </a:prstGeom>
          <a:noFill/>
        </p:spPr>
        <p:txBody>
          <a:bodyPr wrap="square">
            <a:spAutoFit/>
          </a:bodyPr>
          <a:lstStyle/>
          <a:p>
            <a:r>
              <a:rPr lang="zh-TW" altLang="en-US" sz="1400" dirty="0"/>
              <a:t>隨著我們產量的增加，我們也將尋找能夠進行技術轉移的合作夥伴。這些合作夥伴可能是具有相關技術專長的公司或機構，提供額外的技術支援，包括改良設計、優化生產流程以及提供相關設備和技術解決方案，協助我們將研發成果轉化為實際的商業產品，從而擴大我們的產品供應鏈，確保原材料的穩定供應。</a:t>
            </a:r>
          </a:p>
        </p:txBody>
      </p:sp>
    </p:spTree>
    <p:extLst>
      <p:ext uri="{BB962C8B-B14F-4D97-AF65-F5344CB8AC3E}">
        <p14:creationId xmlns:p14="http://schemas.microsoft.com/office/powerpoint/2010/main" val="179470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智財保護</a:t>
            </a:r>
          </a:p>
        </p:txBody>
      </p:sp>
      <p:grpSp>
        <p:nvGrpSpPr>
          <p:cNvPr id="9" name="群組 8">
            <a:extLst>
              <a:ext uri="{FF2B5EF4-FFF2-40B4-BE49-F238E27FC236}">
                <a16:creationId xmlns:a16="http://schemas.microsoft.com/office/drawing/2014/main" id="{E98DB594-EC56-0F21-DCE8-26D489C4C452}"/>
              </a:ext>
            </a:extLst>
          </p:cNvPr>
          <p:cNvGrpSpPr/>
          <p:nvPr/>
        </p:nvGrpSpPr>
        <p:grpSpPr>
          <a:xfrm>
            <a:off x="1069147" y="1972265"/>
            <a:ext cx="10053705" cy="1456735"/>
            <a:chOff x="1179445" y="1537252"/>
            <a:chExt cx="10053705" cy="1689652"/>
          </a:xfrm>
        </p:grpSpPr>
        <p:sp>
          <p:nvSpPr>
            <p:cNvPr id="6" name="矩形 5">
              <a:extLst>
                <a:ext uri="{FF2B5EF4-FFF2-40B4-BE49-F238E27FC236}">
                  <a16:creationId xmlns:a16="http://schemas.microsoft.com/office/drawing/2014/main" id="{8A52E98E-D46C-F416-DAF5-A42EA0E072FA}"/>
                </a:ext>
              </a:extLst>
            </p:cNvPr>
            <p:cNvSpPr/>
            <p:nvPr/>
          </p:nvSpPr>
          <p:spPr>
            <a:xfrm>
              <a:off x="1179445" y="1537252"/>
              <a:ext cx="2763078" cy="1689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t>量測技術專利申請</a:t>
              </a:r>
            </a:p>
          </p:txBody>
        </p:sp>
        <p:sp>
          <p:nvSpPr>
            <p:cNvPr id="7" name="矩形 6">
              <a:extLst>
                <a:ext uri="{FF2B5EF4-FFF2-40B4-BE49-F238E27FC236}">
                  <a16:creationId xmlns:a16="http://schemas.microsoft.com/office/drawing/2014/main" id="{2281D1FE-066D-D288-24F6-781F2DD9A2F2}"/>
                </a:ext>
              </a:extLst>
            </p:cNvPr>
            <p:cNvSpPr/>
            <p:nvPr/>
          </p:nvSpPr>
          <p:spPr>
            <a:xfrm>
              <a:off x="4956312" y="1537252"/>
              <a:ext cx="2763078" cy="1689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t>營業秘密保護</a:t>
              </a:r>
            </a:p>
          </p:txBody>
        </p:sp>
        <p:sp>
          <p:nvSpPr>
            <p:cNvPr id="8" name="矩形 7">
              <a:extLst>
                <a:ext uri="{FF2B5EF4-FFF2-40B4-BE49-F238E27FC236}">
                  <a16:creationId xmlns:a16="http://schemas.microsoft.com/office/drawing/2014/main" id="{9C761F8F-A95F-643D-03BE-1A56FF697410}"/>
                </a:ext>
              </a:extLst>
            </p:cNvPr>
            <p:cNvSpPr/>
            <p:nvPr/>
          </p:nvSpPr>
          <p:spPr>
            <a:xfrm>
              <a:off x="8470072" y="1537252"/>
              <a:ext cx="2763078" cy="1689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t>專案管理工具</a:t>
              </a:r>
            </a:p>
          </p:txBody>
        </p:sp>
      </p:grpSp>
      <p:sp>
        <p:nvSpPr>
          <p:cNvPr id="15" name="文字方塊 14">
            <a:extLst>
              <a:ext uri="{FF2B5EF4-FFF2-40B4-BE49-F238E27FC236}">
                <a16:creationId xmlns:a16="http://schemas.microsoft.com/office/drawing/2014/main" id="{AA46CB4D-F5E1-8A95-373E-39A10733686C}"/>
              </a:ext>
            </a:extLst>
          </p:cNvPr>
          <p:cNvSpPr txBox="1"/>
          <p:nvPr/>
        </p:nvSpPr>
        <p:spPr>
          <a:xfrm>
            <a:off x="681521" y="3844137"/>
            <a:ext cx="3538330" cy="954107"/>
          </a:xfrm>
          <a:prstGeom prst="rect">
            <a:avLst/>
          </a:prstGeom>
          <a:noFill/>
        </p:spPr>
        <p:txBody>
          <a:bodyPr wrap="square">
            <a:spAutoFit/>
          </a:bodyPr>
          <a:lstStyle/>
          <a:p>
            <a:pPr algn="just"/>
            <a:r>
              <a:rPr lang="zh-TW" altLang="en-US" sz="1400" dirty="0"/>
              <a:t>我們已針對量測技術申請專利，而後續也會繼續針對我們的機構在台灣申請新的專利，並且申請美國專利來保護演算法，進而保護我們的重要技術與研發成果。</a:t>
            </a:r>
          </a:p>
        </p:txBody>
      </p:sp>
      <p:sp>
        <p:nvSpPr>
          <p:cNvPr id="16" name="文字方塊 15">
            <a:extLst>
              <a:ext uri="{FF2B5EF4-FFF2-40B4-BE49-F238E27FC236}">
                <a16:creationId xmlns:a16="http://schemas.microsoft.com/office/drawing/2014/main" id="{3C638BD0-DF50-B6C0-535B-14851DC27508}"/>
              </a:ext>
            </a:extLst>
          </p:cNvPr>
          <p:cNvSpPr txBox="1"/>
          <p:nvPr/>
        </p:nvSpPr>
        <p:spPr>
          <a:xfrm>
            <a:off x="4502631" y="3844137"/>
            <a:ext cx="3449844" cy="1169551"/>
          </a:xfrm>
          <a:prstGeom prst="rect">
            <a:avLst/>
          </a:prstGeom>
          <a:noFill/>
        </p:spPr>
        <p:txBody>
          <a:bodyPr wrap="square">
            <a:spAutoFit/>
          </a:bodyPr>
          <a:lstStyle/>
          <a:p>
            <a:pPr algn="just"/>
            <a:r>
              <a:rPr lang="zh-TW" altLang="en-US" sz="1400" dirty="0"/>
              <a:t>我們也採取了一系列的保密措施，確保我們的技術和商業機密不會外洩。這包括透過</a:t>
            </a:r>
            <a:r>
              <a:rPr lang="en-US" altLang="zh-TW" sz="1400" dirty="0"/>
              <a:t>Google Drive</a:t>
            </a:r>
            <a:r>
              <a:rPr lang="zh-TW" altLang="en-US" sz="1400" dirty="0"/>
              <a:t>限制知識的訪問權限、簽署保密協議以及建立內部保密文化等，藉此有效地保護我們的研發成果和商業模式。 </a:t>
            </a:r>
          </a:p>
        </p:txBody>
      </p:sp>
      <p:sp>
        <p:nvSpPr>
          <p:cNvPr id="21" name="文字方塊 20">
            <a:extLst>
              <a:ext uri="{FF2B5EF4-FFF2-40B4-BE49-F238E27FC236}">
                <a16:creationId xmlns:a16="http://schemas.microsoft.com/office/drawing/2014/main" id="{F8BA5007-0478-7450-8189-3F6836BA5E26}"/>
              </a:ext>
            </a:extLst>
          </p:cNvPr>
          <p:cNvSpPr txBox="1"/>
          <p:nvPr/>
        </p:nvSpPr>
        <p:spPr>
          <a:xfrm>
            <a:off x="8096110" y="3844137"/>
            <a:ext cx="3449844" cy="1600438"/>
          </a:xfrm>
          <a:prstGeom prst="rect">
            <a:avLst/>
          </a:prstGeom>
          <a:noFill/>
        </p:spPr>
        <p:txBody>
          <a:bodyPr wrap="square">
            <a:spAutoFit/>
          </a:bodyPr>
          <a:lstStyle/>
          <a:p>
            <a:pPr algn="just"/>
            <a:r>
              <a:rPr lang="zh-TW" altLang="en-US" sz="1400" dirty="0"/>
              <a:t>我們使用</a:t>
            </a:r>
            <a:r>
              <a:rPr lang="en-US" altLang="zh-TW" sz="1400" dirty="0"/>
              <a:t>Redmine</a:t>
            </a:r>
            <a:r>
              <a:rPr lang="zh-TW" altLang="en-US" sz="1400" dirty="0"/>
              <a:t>作為我們的專案管理工具。幫助我們更有效地組織和追踪我們的研發項目。它提供了一個集中化的平台，讓我們的團隊成員可以輕鬆地查看項目進度、任務分配和工作時間，並支援文檔管理、問題跟踪和討論區功能，幫助提高工作效率。</a:t>
            </a:r>
          </a:p>
        </p:txBody>
      </p:sp>
    </p:spTree>
    <p:extLst>
      <p:ext uri="{BB962C8B-B14F-4D97-AF65-F5344CB8AC3E}">
        <p14:creationId xmlns:p14="http://schemas.microsoft.com/office/powerpoint/2010/main" val="391689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2405824" y="2826765"/>
            <a:ext cx="7380287" cy="1362711"/>
          </a:xfrm>
        </p:spPr>
        <p:txBody>
          <a:bodyPr>
            <a:normAutofit fontScale="90000"/>
          </a:bodyPr>
          <a:lstStyle/>
          <a:p>
            <a:r>
              <a:rPr lang="en-US" altLang="zh-TW" b="1" dirty="0">
                <a:latin typeface="Microsoft YaHei" panose="020B0503020204020204" pitchFamily="34" charset="-122"/>
                <a:ea typeface="Microsoft YaHei" panose="020B0503020204020204" pitchFamily="34" charset="-122"/>
              </a:rPr>
              <a:t>THANK YOU</a:t>
            </a:r>
            <a:br>
              <a:rPr lang="en-US" altLang="zh-TW" b="1" dirty="0">
                <a:latin typeface="Microsoft YaHei" panose="020B0503020204020204" pitchFamily="34" charset="-122"/>
                <a:ea typeface="Microsoft YaHei" panose="020B0503020204020204" pitchFamily="34" charset="-122"/>
              </a:rPr>
            </a:br>
            <a:r>
              <a:rPr lang="en-US" altLang="zh-TW" b="1" dirty="0">
                <a:latin typeface="Microsoft YaHei" panose="020B0503020204020204" pitchFamily="34" charset="-122"/>
                <a:ea typeface="Microsoft YaHei" panose="020B0503020204020204" pitchFamily="34" charset="-122"/>
              </a:rPr>
              <a:t> FOR LISTENING</a:t>
            </a:r>
          </a:p>
        </p:txBody>
      </p:sp>
    </p:spTree>
    <p:extLst>
      <p:ext uri="{BB962C8B-B14F-4D97-AF65-F5344CB8AC3E}">
        <p14:creationId xmlns:p14="http://schemas.microsoft.com/office/powerpoint/2010/main" val="1633839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txBox="1">
            <a:spLocks/>
          </p:cNvSpPr>
          <p:nvPr/>
        </p:nvSpPr>
        <p:spPr>
          <a:xfrm>
            <a:off x="1908313" y="1732643"/>
            <a:ext cx="8335617" cy="2974340"/>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zh-TW" altLang="en-US" b="1" dirty="0">
                <a:latin typeface="微軟正黑體" panose="020B0604030504040204" pitchFamily="34" charset="-120"/>
                <a:ea typeface="微軟正黑體" panose="020B0604030504040204" pitchFamily="34" charset="-120"/>
              </a:rPr>
              <a:t>第</a:t>
            </a:r>
            <a:r>
              <a:rPr lang="en-US" altLang="zh-TW" b="1" dirty="0">
                <a:latin typeface="微軟正黑體" panose="020B0604030504040204" pitchFamily="34" charset="-120"/>
                <a:ea typeface="微軟正黑體" panose="020B0604030504040204" pitchFamily="34" charset="-120"/>
              </a:rPr>
              <a:t>20</a:t>
            </a:r>
            <a:r>
              <a:rPr lang="zh-TW" altLang="en-US" b="1" dirty="0">
                <a:latin typeface="微軟正黑體" panose="020B0604030504040204" pitchFamily="34" charset="-120"/>
                <a:ea typeface="微軟正黑體" panose="020B0604030504040204" pitchFamily="34" charset="-120"/>
              </a:rPr>
              <a:t>屆國家新創獎複審會議</a:t>
            </a:r>
            <a:br>
              <a:rPr lang="en-US" altLang="zh-TW" b="1" dirty="0">
                <a:latin typeface="微軟正黑體" panose="020B0604030504040204" pitchFamily="34" charset="-120"/>
                <a:ea typeface="微軟正黑體" panose="020B0604030504040204" pitchFamily="34" charset="-120"/>
              </a:rPr>
            </a:br>
            <a:br>
              <a:rPr lang="en-US" altLang="zh-TW" sz="4400" b="1" dirty="0">
                <a:latin typeface="微軟正黑體" panose="020B0604030504040204" pitchFamily="34" charset="-120"/>
                <a:ea typeface="微軟正黑體" panose="020B0604030504040204" pitchFamily="34" charset="-120"/>
              </a:rPr>
            </a:br>
            <a:r>
              <a:rPr lang="zh-TW" altLang="en-US" sz="4400" b="1" u="sng" dirty="0">
                <a:latin typeface="微軟正黑體" panose="020B0604030504040204" pitchFamily="34" charset="-120"/>
                <a:ea typeface="微軟正黑體" panose="020B0604030504040204" pitchFamily="34" charset="-120"/>
              </a:rPr>
              <a:t>主題：使用光體積描記圖法於穿  戴裝置測量生化數值</a:t>
            </a:r>
          </a:p>
        </p:txBody>
      </p:sp>
      <p:sp>
        <p:nvSpPr>
          <p:cNvPr id="9" name="內容版面配置區 15"/>
          <p:cNvSpPr txBox="1">
            <a:spLocks/>
          </p:cNvSpPr>
          <p:nvPr/>
        </p:nvSpPr>
        <p:spPr>
          <a:xfrm>
            <a:off x="6123214" y="5144615"/>
            <a:ext cx="6068786" cy="125618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TW" altLang="en-US" b="1" dirty="0">
                <a:latin typeface="微軟正黑體" panose="020B0604030504040204" pitchFamily="34" charset="-120"/>
                <a:ea typeface="微軟正黑體" panose="020B0604030504040204" pitchFamily="34" charset="-120"/>
              </a:rPr>
              <a:t>徵選獎項：臨床新創獎</a:t>
            </a:r>
            <a:r>
              <a:rPr lang="en-US" altLang="zh-TW" b="1" dirty="0">
                <a:latin typeface="微軟正黑體" panose="020B0604030504040204" pitchFamily="34" charset="-120"/>
                <a:ea typeface="微軟正黑體" panose="020B0604030504040204" pitchFamily="34" charset="-120"/>
              </a:rPr>
              <a:t>-OOOOO</a:t>
            </a:r>
          </a:p>
          <a:p>
            <a:pPr algn="l"/>
            <a:r>
              <a:rPr lang="zh-TW" altLang="en-US" b="1" dirty="0">
                <a:latin typeface="微軟正黑體" panose="020B0604030504040204" pitchFamily="34" charset="-120"/>
                <a:ea typeface="微軟正黑體" panose="020B0604030504040204" pitchFamily="34" charset="-120"/>
              </a:rPr>
              <a:t>參賽團隊：雙和醫院</a:t>
            </a:r>
            <a:endParaRPr lang="en-US" altLang="zh-TW" b="1" dirty="0">
              <a:latin typeface="微軟正黑體" panose="020B0604030504040204" pitchFamily="34" charset="-120"/>
              <a:ea typeface="微軟正黑體" panose="020B0604030504040204" pitchFamily="34" charset="-120"/>
            </a:endParaRPr>
          </a:p>
          <a:p>
            <a:pPr algn="l"/>
            <a:r>
              <a:rPr lang="zh-TW" altLang="en-US" b="1" dirty="0">
                <a:latin typeface="微軟正黑體" panose="020B0604030504040204" pitchFamily="34" charset="-120"/>
                <a:ea typeface="微軟正黑體" panose="020B0604030504040204" pitchFamily="34" charset="-120"/>
              </a:rPr>
              <a:t>報  告  人：盧柏文醫師</a:t>
            </a:r>
            <a:endParaRPr lang="en-US" altLang="zh-TW"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5515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lstStyle/>
          <a:p>
            <a:r>
              <a:rPr lang="zh-TW" altLang="en-US" dirty="0"/>
              <a:t>參賽案件研發進程資料表</a:t>
            </a:r>
          </a:p>
        </p:txBody>
      </p:sp>
      <p:graphicFrame>
        <p:nvGraphicFramePr>
          <p:cNvPr id="6" name="內容版面配置區 3"/>
          <p:cNvGraphicFramePr>
            <a:graphicFrameLocks/>
          </p:cNvGraphicFramePr>
          <p:nvPr>
            <p:extLst>
              <p:ext uri="{D42A27DB-BD31-4B8C-83A1-F6EECF244321}">
                <p14:modId xmlns:p14="http://schemas.microsoft.com/office/powerpoint/2010/main" val="4201059182"/>
              </p:ext>
            </p:extLst>
          </p:nvPr>
        </p:nvGraphicFramePr>
        <p:xfrm>
          <a:off x="361643" y="1145370"/>
          <a:ext cx="11599449" cy="5112556"/>
        </p:xfrm>
        <a:graphic>
          <a:graphicData uri="http://schemas.openxmlformats.org/drawingml/2006/table">
            <a:tbl>
              <a:tblPr firstRow="1" bandRow="1">
                <a:tableStyleId>{5C22544A-7EE6-4342-B048-85BDC9FD1C3A}</a:tableStyleId>
              </a:tblPr>
              <a:tblGrid>
                <a:gridCol w="1846580">
                  <a:extLst>
                    <a:ext uri="{9D8B030D-6E8A-4147-A177-3AD203B41FA5}">
                      <a16:colId xmlns:a16="http://schemas.microsoft.com/office/drawing/2014/main" val="20000"/>
                    </a:ext>
                  </a:extLst>
                </a:gridCol>
                <a:gridCol w="9752869">
                  <a:extLst>
                    <a:ext uri="{9D8B030D-6E8A-4147-A177-3AD203B41FA5}">
                      <a16:colId xmlns:a16="http://schemas.microsoft.com/office/drawing/2014/main" val="20001"/>
                    </a:ext>
                  </a:extLst>
                </a:gridCol>
              </a:tblGrid>
              <a:tr h="385304">
                <a:tc>
                  <a:txBody>
                    <a:bodyPr/>
                    <a:lstStyle/>
                    <a:p>
                      <a:pPr algn="ctr"/>
                      <a:r>
                        <a:rPr lang="zh-TW" altLang="en-US" sz="1800" dirty="0"/>
                        <a:t>項目</a:t>
                      </a:r>
                    </a:p>
                  </a:txBody>
                  <a:tcPr/>
                </a:tc>
                <a:tc>
                  <a:txBody>
                    <a:bodyPr/>
                    <a:lstStyle/>
                    <a:p>
                      <a:pPr algn="ctr"/>
                      <a:r>
                        <a:rPr lang="zh-TW" altLang="en-US" sz="1600" dirty="0"/>
                        <a:t>內容</a:t>
                      </a:r>
                    </a:p>
                  </a:txBody>
                  <a:tcPr/>
                </a:tc>
                <a:extLst>
                  <a:ext uri="{0D108BD9-81ED-4DB2-BD59-A6C34878D82A}">
                    <a16:rowId xmlns:a16="http://schemas.microsoft.com/office/drawing/2014/main" val="10000"/>
                  </a:ext>
                </a:extLst>
              </a:tr>
              <a:tr h="1142225">
                <a:tc>
                  <a:txBody>
                    <a:bodyPr/>
                    <a:lstStyle/>
                    <a:p>
                      <a:pPr algn="ctr"/>
                      <a:r>
                        <a:rPr lang="zh-TW" altLang="en-US" sz="1800" dirty="0"/>
                        <a:t>研發進程</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t>藥物領域：</a:t>
                      </a:r>
                      <a:r>
                        <a:rPr lang="zh-TW" altLang="en-US" sz="1600" kern="1200" dirty="0">
                          <a:solidFill>
                            <a:schemeClr val="dk1"/>
                          </a:solidFill>
                          <a:latin typeface="+mn-lt"/>
                          <a:ea typeface="+mn-ea"/>
                          <a:cs typeface="+mn-cs"/>
                        </a:rPr>
                        <a:t>□藥物探索      □候選藥物確認       □動物模式概念驗證       □臨床前試驗       □ </a:t>
                      </a:r>
                      <a:r>
                        <a:rPr lang="en-US" altLang="zh-TW" sz="1600" kern="1200" dirty="0">
                          <a:solidFill>
                            <a:schemeClr val="dk1"/>
                          </a:solidFill>
                          <a:latin typeface="+mn-lt"/>
                          <a:ea typeface="+mn-ea"/>
                          <a:cs typeface="+mn-cs"/>
                        </a:rPr>
                        <a:t>IND</a:t>
                      </a:r>
                      <a:r>
                        <a:rPr lang="zh-TW" altLang="en-US" sz="1600" kern="1200" dirty="0">
                          <a:solidFill>
                            <a:schemeClr val="dk1"/>
                          </a:solidFill>
                          <a:latin typeface="+mn-lt"/>
                          <a:ea typeface="+mn-ea"/>
                          <a:cs typeface="+mn-cs"/>
                        </a:rPr>
                        <a:t>申請    </a:t>
                      </a:r>
                      <a:endParaRPr lang="en-US" altLang="zh-TW" sz="16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a:solidFill>
                            <a:schemeClr val="dk1"/>
                          </a:solidFill>
                          <a:latin typeface="+mn-lt"/>
                          <a:ea typeface="+mn-ea"/>
                          <a:cs typeface="+mn-cs"/>
                        </a:rPr>
                        <a:t>                  □臨床試驗</a:t>
                      </a:r>
                      <a:r>
                        <a:rPr lang="zh-TW" altLang="en-US" sz="1600" u="sng" kern="1200" dirty="0">
                          <a:solidFill>
                            <a:schemeClr val="dk1"/>
                          </a:solidFill>
                          <a:latin typeface="+mn-lt"/>
                          <a:ea typeface="+mn-ea"/>
                          <a:cs typeface="+mn-cs"/>
                        </a:rPr>
                        <a:t>                       </a:t>
                      </a:r>
                      <a:r>
                        <a:rPr lang="en-US" altLang="zh-TW" sz="1600" u="sng" kern="1200" dirty="0">
                          <a:solidFill>
                            <a:schemeClr val="dk1"/>
                          </a:solidFill>
                          <a:latin typeface="+mn-lt"/>
                          <a:ea typeface="+mn-ea"/>
                          <a:cs typeface="+mn-cs"/>
                        </a:rPr>
                        <a:t>(</a:t>
                      </a:r>
                      <a:r>
                        <a:rPr lang="zh-TW" altLang="en-US" sz="1600" u="sng" kern="1200" dirty="0">
                          <a:solidFill>
                            <a:schemeClr val="dk1"/>
                          </a:solidFill>
                          <a:latin typeface="+mn-lt"/>
                          <a:ea typeface="+mn-ea"/>
                          <a:cs typeface="+mn-cs"/>
                        </a:rPr>
                        <a:t>階段</a:t>
                      </a:r>
                      <a:r>
                        <a:rPr lang="en-US" altLang="zh-TW" sz="1600" u="sng" kern="1200" dirty="0">
                          <a:solidFill>
                            <a:schemeClr val="dk1"/>
                          </a:solidFill>
                          <a:latin typeface="+mn-lt"/>
                          <a:ea typeface="+mn-ea"/>
                          <a:cs typeface="+mn-cs"/>
                        </a:rPr>
                        <a:t>)</a:t>
                      </a:r>
                      <a:r>
                        <a:rPr lang="zh-TW" altLang="en-US" sz="1600" kern="1200" dirty="0">
                          <a:solidFill>
                            <a:schemeClr val="dk1"/>
                          </a:solidFill>
                          <a:latin typeface="+mn-lt"/>
                          <a:ea typeface="+mn-ea"/>
                          <a:cs typeface="+mn-cs"/>
                        </a:rPr>
                        <a:t>        </a:t>
                      </a:r>
                      <a:endParaRPr lang="en-US" altLang="zh-TW" sz="16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i="0" kern="1200" dirty="0">
                          <a:solidFill>
                            <a:schemeClr val="dk1"/>
                          </a:solidFill>
                          <a:effectLst/>
                          <a:latin typeface="+mn-lt"/>
                          <a:ea typeface="+mn-ea"/>
                          <a:cs typeface="+mn-cs"/>
                        </a:rPr>
                        <a:t>醫材領域</a:t>
                      </a:r>
                      <a:r>
                        <a:rPr lang="zh-TW" altLang="en-US" sz="1600" kern="1200" dirty="0">
                          <a:solidFill>
                            <a:schemeClr val="dk1"/>
                          </a:solidFill>
                          <a:latin typeface="+mn-lt"/>
                          <a:ea typeface="+mn-ea"/>
                          <a:cs typeface="+mn-cs"/>
                        </a:rPr>
                        <a:t>：□基礎研究</a:t>
                      </a:r>
                      <a:r>
                        <a:rPr lang="en-US" altLang="zh-TW" sz="1600" kern="1200" dirty="0">
                          <a:solidFill>
                            <a:schemeClr val="dk1"/>
                          </a:solidFill>
                          <a:latin typeface="+mn-lt"/>
                          <a:ea typeface="+mn-ea"/>
                          <a:cs typeface="+mn-cs"/>
                        </a:rPr>
                        <a:t>/</a:t>
                      </a:r>
                      <a:r>
                        <a:rPr lang="zh-TW" altLang="en-US" sz="1600" kern="1200" dirty="0">
                          <a:solidFill>
                            <a:schemeClr val="dk1"/>
                          </a:solidFill>
                          <a:latin typeface="+mn-lt"/>
                          <a:ea typeface="+mn-ea"/>
                          <a:cs typeface="+mn-cs"/>
                        </a:rPr>
                        <a:t>實驗室研究     ■產品雛形試製        □臨床前驗證      □臨床試驗</a:t>
                      </a:r>
                      <a:r>
                        <a:rPr lang="en-US" altLang="zh-TW" sz="1600" kern="1200" dirty="0">
                          <a:solidFill>
                            <a:schemeClr val="dk1"/>
                          </a:solidFill>
                          <a:latin typeface="+mn-lt"/>
                          <a:ea typeface="+mn-ea"/>
                          <a:cs typeface="+mn-cs"/>
                        </a:rPr>
                        <a:t>/</a:t>
                      </a:r>
                      <a:r>
                        <a:rPr lang="zh-TW" altLang="en-US" sz="1600" kern="1200" dirty="0">
                          <a:solidFill>
                            <a:schemeClr val="dk1"/>
                          </a:solidFill>
                          <a:latin typeface="+mn-lt"/>
                          <a:ea typeface="+mn-ea"/>
                          <a:cs typeface="+mn-cs"/>
                        </a:rPr>
                        <a:t>臨床評估</a:t>
                      </a:r>
                      <a:r>
                        <a:rPr lang="zh-TW" altLang="en-US" sz="1600" u="sng" kern="1200" dirty="0">
                          <a:solidFill>
                            <a:schemeClr val="dk1"/>
                          </a:solidFill>
                          <a:latin typeface="+mn-lt"/>
                          <a:ea typeface="+mn-ea"/>
                          <a:cs typeface="+mn-cs"/>
                        </a:rPr>
                        <a:t>         </a:t>
                      </a:r>
                      <a:r>
                        <a:rPr lang="zh-TW" altLang="en-US" sz="1600" kern="1200" dirty="0">
                          <a:solidFill>
                            <a:schemeClr val="dk1"/>
                          </a:solidFill>
                          <a:latin typeface="+mn-lt"/>
                          <a:ea typeface="+mn-ea"/>
                          <a:cs typeface="+mn-cs"/>
                        </a:rPr>
                        <a:t>   </a:t>
                      </a:r>
                      <a:endParaRPr lang="en-US" altLang="zh-TW" sz="16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a:solidFill>
                            <a:schemeClr val="dk1"/>
                          </a:solidFill>
                          <a:latin typeface="+mn-lt"/>
                          <a:ea typeface="+mn-ea"/>
                          <a:cs typeface="+mn-cs"/>
                        </a:rPr>
                        <a:t>其他領域：□概念發展      ■產品雛形開發</a:t>
                      </a:r>
                      <a:r>
                        <a:rPr lang="en-US" altLang="zh-TW" sz="1600" kern="1200" dirty="0">
                          <a:solidFill>
                            <a:schemeClr val="dk1"/>
                          </a:solidFill>
                          <a:latin typeface="+mn-lt"/>
                          <a:ea typeface="+mn-ea"/>
                          <a:cs typeface="+mn-cs"/>
                        </a:rPr>
                        <a:t>/</a:t>
                      </a:r>
                      <a:r>
                        <a:rPr lang="zh-TW" altLang="en-US" sz="1600" kern="1200" dirty="0">
                          <a:solidFill>
                            <a:schemeClr val="dk1"/>
                          </a:solidFill>
                          <a:latin typeface="+mn-lt"/>
                          <a:ea typeface="+mn-ea"/>
                          <a:cs typeface="+mn-cs"/>
                        </a:rPr>
                        <a:t>初步驗證      □產品原型展示</a:t>
                      </a:r>
                      <a:r>
                        <a:rPr lang="en-US" altLang="zh-TW" sz="1600" kern="1200" dirty="0">
                          <a:solidFill>
                            <a:schemeClr val="dk1"/>
                          </a:solidFill>
                          <a:latin typeface="+mn-lt"/>
                          <a:ea typeface="+mn-ea"/>
                          <a:cs typeface="+mn-cs"/>
                        </a:rPr>
                        <a:t>/</a:t>
                      </a:r>
                      <a:r>
                        <a:rPr lang="zh-TW" altLang="en-US" sz="1600" kern="1200" dirty="0">
                          <a:solidFill>
                            <a:schemeClr val="dk1"/>
                          </a:solidFill>
                          <a:latin typeface="+mn-lt"/>
                          <a:ea typeface="+mn-ea"/>
                          <a:cs typeface="+mn-cs"/>
                        </a:rPr>
                        <a:t>真實環境驗證      □產品上市</a:t>
                      </a:r>
                      <a:endParaRPr lang="en-US" altLang="zh-TW" sz="160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1195009">
                <a:tc>
                  <a:txBody>
                    <a:bodyPr/>
                    <a:lstStyle/>
                    <a:p>
                      <a:pPr algn="ctr"/>
                      <a:r>
                        <a:rPr lang="zh-TW" altLang="en-US" sz="1800" dirty="0"/>
                        <a:t>已完成技術相關</a:t>
                      </a:r>
                      <a:endParaRPr lang="en-US" altLang="zh-TW" sz="1800" dirty="0"/>
                    </a:p>
                    <a:p>
                      <a:pPr algn="ctr"/>
                      <a:r>
                        <a:rPr lang="zh-TW" altLang="en-US" sz="1800" dirty="0"/>
                        <a:t>重要實驗</a:t>
                      </a:r>
                    </a:p>
                  </a:txBody>
                  <a:tcPr anchor="ctr"/>
                </a:tc>
                <a:tc>
                  <a:txBody>
                    <a:bodyPr/>
                    <a:lstStyle/>
                    <a:p>
                      <a:pPr marL="266700" indent="-266700">
                        <a:buFont typeface="+mj-lt"/>
                        <a:buAutoNum type="arabicPeriod"/>
                      </a:pPr>
                      <a:r>
                        <a:rPr lang="en-US" altLang="zh-TW" sz="1600" kern="1200" dirty="0">
                          <a:solidFill>
                            <a:schemeClr val="dk1"/>
                          </a:solidFill>
                          <a:latin typeface="+mn-lt"/>
                          <a:ea typeface="+mn-ea"/>
                          <a:cs typeface="+mn-cs"/>
                        </a:rPr>
                        <a:t>…</a:t>
                      </a:r>
                    </a:p>
                    <a:p>
                      <a:pPr marL="266700" indent="-266700">
                        <a:buFont typeface="+mj-lt"/>
                        <a:buAutoNum type="arabicPeriod"/>
                      </a:pPr>
                      <a:r>
                        <a:rPr lang="en-US" altLang="zh-TW" sz="1600" kern="1200" dirty="0">
                          <a:solidFill>
                            <a:schemeClr val="dk1"/>
                          </a:solidFill>
                          <a:latin typeface="+mn-lt"/>
                          <a:ea typeface="+mn-ea"/>
                          <a:cs typeface="+mn-cs"/>
                        </a:rPr>
                        <a:t>…</a:t>
                      </a:r>
                    </a:p>
                  </a:txBody>
                  <a:tcPr/>
                </a:tc>
                <a:extLst>
                  <a:ext uri="{0D108BD9-81ED-4DB2-BD59-A6C34878D82A}">
                    <a16:rowId xmlns:a16="http://schemas.microsoft.com/office/drawing/2014/main" val="10002"/>
                  </a:ext>
                </a:extLst>
              </a:tr>
              <a:tr h="1195009">
                <a:tc>
                  <a:txBody>
                    <a:bodyPr/>
                    <a:lstStyle/>
                    <a:p>
                      <a:pPr algn="ctr"/>
                      <a:r>
                        <a:rPr lang="zh-TW" altLang="en-US" sz="1800" dirty="0"/>
                        <a:t>已取得專利</a:t>
                      </a:r>
                    </a:p>
                  </a:txBody>
                  <a:tcPr anchor="ctr"/>
                </a:tc>
                <a:tc>
                  <a:txBody>
                    <a:bodyPr/>
                    <a:lstStyle/>
                    <a:p>
                      <a:pPr marL="266700" indent="-266700">
                        <a:buFont typeface="+mj-lt"/>
                        <a:buAutoNum type="arabicPeriod"/>
                      </a:pPr>
                      <a:r>
                        <a:rPr lang="zh-TW" altLang="en-US" sz="1600" kern="1200" dirty="0">
                          <a:solidFill>
                            <a:schemeClr val="dk1"/>
                          </a:solidFill>
                          <a:latin typeface="+mn-lt"/>
                          <a:ea typeface="+mn-ea"/>
                          <a:cs typeface="+mn-cs"/>
                        </a:rPr>
                        <a:t>穿戴裝置與應用其上之光強度數據值選用與判讀方法，專利案號：</a:t>
                      </a:r>
                      <a:r>
                        <a:rPr lang="en-US" altLang="zh-TW" sz="1600" kern="1200" dirty="0">
                          <a:solidFill>
                            <a:schemeClr val="dk1"/>
                          </a:solidFill>
                          <a:latin typeface="+mn-lt"/>
                          <a:ea typeface="+mn-ea"/>
                          <a:cs typeface="+mn-cs"/>
                        </a:rPr>
                        <a:t>111150853</a:t>
                      </a:r>
                      <a:r>
                        <a:rPr lang="zh-TW" altLang="en-US" sz="1600" kern="1200" dirty="0">
                          <a:solidFill>
                            <a:schemeClr val="dk1"/>
                          </a:solidFill>
                          <a:latin typeface="+mn-lt"/>
                          <a:ea typeface="+mn-ea"/>
                          <a:cs typeface="+mn-cs"/>
                        </a:rPr>
                        <a:t>。</a:t>
                      </a:r>
                      <a:endParaRPr lang="en-US" altLang="zh-TW" sz="1600" kern="1200" dirty="0">
                        <a:solidFill>
                          <a:schemeClr val="dk1"/>
                        </a:solidFill>
                        <a:latin typeface="+mn-lt"/>
                        <a:ea typeface="+mn-ea"/>
                        <a:cs typeface="+mn-cs"/>
                      </a:endParaRPr>
                    </a:p>
                    <a:p>
                      <a:pPr marL="266700" indent="-266700">
                        <a:buFont typeface="+mj-lt"/>
                        <a:buAutoNum type="arabicPeriod"/>
                      </a:pPr>
                      <a:r>
                        <a:rPr lang="en-US" altLang="zh-TW" sz="1600" kern="1200" dirty="0">
                          <a:solidFill>
                            <a:schemeClr val="dk1"/>
                          </a:solidFill>
                          <a:latin typeface="+mn-lt"/>
                          <a:ea typeface="+mn-ea"/>
                          <a:cs typeface="+mn-cs"/>
                        </a:rPr>
                        <a:t>…</a:t>
                      </a:r>
                    </a:p>
                  </a:txBody>
                  <a:tcPr/>
                </a:tc>
                <a:extLst>
                  <a:ext uri="{0D108BD9-81ED-4DB2-BD59-A6C34878D82A}">
                    <a16:rowId xmlns:a16="http://schemas.microsoft.com/office/drawing/2014/main" val="10003"/>
                  </a:ext>
                </a:extLst>
              </a:tr>
              <a:tr h="1195009">
                <a:tc>
                  <a:txBody>
                    <a:bodyPr/>
                    <a:lstStyle/>
                    <a:p>
                      <a:pPr algn="ctr"/>
                      <a:r>
                        <a:rPr lang="zh-TW" altLang="en-US" sz="1800" dirty="0"/>
                        <a:t>重要論文</a:t>
                      </a:r>
                      <a:endParaRPr lang="en-US" altLang="zh-TW" sz="1800" dirty="0"/>
                    </a:p>
                    <a:p>
                      <a:pPr algn="ctr"/>
                      <a:r>
                        <a:rPr lang="zh-TW" altLang="en-US" sz="1800" dirty="0"/>
                        <a:t>發表</a:t>
                      </a:r>
                    </a:p>
                  </a:txBody>
                  <a:tcPr anchor="ctr"/>
                </a:tc>
                <a:tc>
                  <a:txBody>
                    <a:bodyPr/>
                    <a:lstStyle/>
                    <a:p>
                      <a:pPr marL="266700" indent="-266700">
                        <a:buFont typeface="+mj-lt"/>
                        <a:buAutoNum type="arabicPeriod"/>
                      </a:pPr>
                      <a:r>
                        <a:rPr lang="en-US" altLang="zh-TW" sz="1600" kern="1200" dirty="0">
                          <a:solidFill>
                            <a:schemeClr val="dk1"/>
                          </a:solidFill>
                          <a:latin typeface="+mn-lt"/>
                          <a:ea typeface="+mn-ea"/>
                          <a:cs typeface="+mn-cs"/>
                        </a:rPr>
                        <a:t>…</a:t>
                      </a:r>
                    </a:p>
                    <a:p>
                      <a:pPr marL="266700" indent="-266700">
                        <a:buFont typeface="+mj-lt"/>
                        <a:buAutoNum type="arabicPeriod"/>
                      </a:pPr>
                      <a:r>
                        <a:rPr lang="en-US" altLang="zh-TW" sz="1600" kern="1200" dirty="0">
                          <a:solidFill>
                            <a:schemeClr val="dk1"/>
                          </a:solidFill>
                          <a:latin typeface="+mn-lt"/>
                          <a:ea typeface="+mn-ea"/>
                          <a:cs typeface="+mn-cs"/>
                        </a:rPr>
                        <a: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8871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3" name="文字版面配置區 2"/>
          <p:cNvSpPr>
            <a:spLocks noGrp="1"/>
          </p:cNvSpPr>
          <p:nvPr>
            <p:ph type="body" sz="quarter" idx="13"/>
          </p:nvPr>
        </p:nvSpPr>
        <p:spPr/>
        <p:txBody>
          <a:bodyPr/>
          <a:lstStyle/>
          <a:p>
            <a:pPr marL="628650" indent="-628650">
              <a:buFont typeface="+mj-ea"/>
              <a:buAutoNum type="ea1ChtPeriod"/>
            </a:pPr>
            <a:r>
              <a:rPr lang="zh-TW" altLang="en-US" sz="2800" dirty="0"/>
              <a:t>參賽標的說明及技術優勢</a:t>
            </a:r>
          </a:p>
          <a:p>
            <a:pPr marL="628650" indent="-628650">
              <a:buFont typeface="+mj-ea"/>
              <a:buAutoNum type="ea1ChtPeriod"/>
            </a:pPr>
            <a:r>
              <a:rPr lang="zh-TW" altLang="en-US" sz="2800" dirty="0"/>
              <a:t>臨床價值</a:t>
            </a:r>
          </a:p>
          <a:p>
            <a:pPr marL="628650" indent="-628650">
              <a:buFont typeface="+mj-ea"/>
              <a:buAutoNum type="ea1ChtPeriod"/>
            </a:pPr>
            <a:r>
              <a:rPr lang="zh-TW" altLang="en-US" sz="2800" dirty="0"/>
              <a:t>商化應用</a:t>
            </a:r>
            <a:endParaRPr lang="en-US" altLang="zh-TW" sz="2800" dirty="0"/>
          </a:p>
          <a:p>
            <a:pPr marL="628650" indent="-628650">
              <a:buFont typeface="+mj-ea"/>
              <a:buAutoNum type="ea1ChtPeriod"/>
            </a:pPr>
            <a:r>
              <a:rPr lang="zh-TW" altLang="en-US" sz="2800" dirty="0"/>
              <a:t>智財保護</a:t>
            </a:r>
          </a:p>
        </p:txBody>
      </p:sp>
      <p:sp>
        <p:nvSpPr>
          <p:cNvPr id="4" name="標題 3"/>
          <p:cNvSpPr>
            <a:spLocks noGrp="1"/>
          </p:cNvSpPr>
          <p:nvPr>
            <p:ph type="title"/>
          </p:nvPr>
        </p:nvSpPr>
        <p:spPr/>
        <p:txBody>
          <a:bodyPr/>
          <a:lstStyle/>
          <a:p>
            <a:r>
              <a:rPr lang="zh-TW" altLang="en-US" dirty="0"/>
              <a:t>報告大綱</a:t>
            </a:r>
          </a:p>
        </p:txBody>
      </p:sp>
    </p:spTree>
    <p:extLst>
      <p:ext uri="{BB962C8B-B14F-4D97-AF65-F5344CB8AC3E}">
        <p14:creationId xmlns:p14="http://schemas.microsoft.com/office/powerpoint/2010/main" val="193594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參賽標的說明及技術優勢</a:t>
            </a:r>
          </a:p>
        </p:txBody>
      </p:sp>
      <p:grpSp>
        <p:nvGrpSpPr>
          <p:cNvPr id="19" name="群組 18">
            <a:extLst>
              <a:ext uri="{FF2B5EF4-FFF2-40B4-BE49-F238E27FC236}">
                <a16:creationId xmlns:a16="http://schemas.microsoft.com/office/drawing/2014/main" id="{F61714B0-0D90-0E3B-3404-25A7C16CAC0E}"/>
              </a:ext>
            </a:extLst>
          </p:cNvPr>
          <p:cNvGrpSpPr/>
          <p:nvPr/>
        </p:nvGrpSpPr>
        <p:grpSpPr>
          <a:xfrm>
            <a:off x="1426759" y="825510"/>
            <a:ext cx="9535114" cy="2947992"/>
            <a:chOff x="1426759" y="825510"/>
            <a:chExt cx="9535114" cy="2947992"/>
          </a:xfrm>
        </p:grpSpPr>
        <p:graphicFrame>
          <p:nvGraphicFramePr>
            <p:cNvPr id="5" name="資料庫圖表 4">
              <a:extLst>
                <a:ext uri="{FF2B5EF4-FFF2-40B4-BE49-F238E27FC236}">
                  <a16:creationId xmlns:a16="http://schemas.microsoft.com/office/drawing/2014/main" id="{C0FD2502-CA25-8D39-468B-7D07FDB5412A}"/>
                </a:ext>
              </a:extLst>
            </p:cNvPr>
            <p:cNvGraphicFramePr/>
            <p:nvPr>
              <p:extLst>
                <p:ext uri="{D42A27DB-BD31-4B8C-83A1-F6EECF244321}">
                  <p14:modId xmlns:p14="http://schemas.microsoft.com/office/powerpoint/2010/main" val="3290223508"/>
                </p:ext>
              </p:extLst>
            </p:nvPr>
          </p:nvGraphicFramePr>
          <p:xfrm>
            <a:off x="1426759" y="825510"/>
            <a:ext cx="9338482" cy="2447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a:extLst>
                <a:ext uri="{FF2B5EF4-FFF2-40B4-BE49-F238E27FC236}">
                  <a16:creationId xmlns:a16="http://schemas.microsoft.com/office/drawing/2014/main" id="{48C25AB4-B236-A5D6-A170-3DA10AF04FA3}"/>
                </a:ext>
              </a:extLst>
            </p:cNvPr>
            <p:cNvSpPr/>
            <p:nvPr/>
          </p:nvSpPr>
          <p:spPr>
            <a:xfrm>
              <a:off x="1623391" y="2922104"/>
              <a:ext cx="2067339" cy="7553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TW" altLang="en-US"/>
                <a:t>將量測裝置的光源射進手指的皮膚中</a:t>
              </a:r>
            </a:p>
          </p:txBody>
        </p:sp>
        <p:sp>
          <p:nvSpPr>
            <p:cNvPr id="13" name="矩形 12">
              <a:extLst>
                <a:ext uri="{FF2B5EF4-FFF2-40B4-BE49-F238E27FC236}">
                  <a16:creationId xmlns:a16="http://schemas.microsoft.com/office/drawing/2014/main" id="{1CB2E579-48F7-923A-2243-3C6FDDC2FF22}"/>
                </a:ext>
              </a:extLst>
            </p:cNvPr>
            <p:cNvSpPr/>
            <p:nvPr/>
          </p:nvSpPr>
          <p:spPr>
            <a:xfrm>
              <a:off x="4870174" y="2922104"/>
              <a:ext cx="2471530" cy="8513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TW" altLang="en-US" dirty="0"/>
                <a:t>量測裝置上的光譜儀吸收反射回來的光線畫出全波段光譜圖</a:t>
              </a:r>
            </a:p>
          </p:txBody>
        </p:sp>
        <p:sp>
          <p:nvSpPr>
            <p:cNvPr id="14" name="矩形 13">
              <a:extLst>
                <a:ext uri="{FF2B5EF4-FFF2-40B4-BE49-F238E27FC236}">
                  <a16:creationId xmlns:a16="http://schemas.microsoft.com/office/drawing/2014/main" id="{E34ED32E-937B-FB47-5EFD-14696C1D5A8F}"/>
                </a:ext>
              </a:extLst>
            </p:cNvPr>
            <p:cNvSpPr/>
            <p:nvPr/>
          </p:nvSpPr>
          <p:spPr>
            <a:xfrm>
              <a:off x="8209897" y="2922104"/>
              <a:ext cx="2751976" cy="75055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TW" altLang="en-US" dirty="0"/>
                <a:t>利用全波段光譜圖進行後續分析以及</a:t>
              </a:r>
              <a:r>
                <a:rPr lang="en-US" altLang="zh-TW" dirty="0"/>
                <a:t>AI</a:t>
              </a:r>
              <a:r>
                <a:rPr lang="zh-TW" altLang="en-US" dirty="0"/>
                <a:t>模型訓練</a:t>
              </a:r>
            </a:p>
          </p:txBody>
        </p:sp>
      </p:grpSp>
      <p:pic>
        <p:nvPicPr>
          <p:cNvPr id="15" name="Picture 5">
            <a:extLst>
              <a:ext uri="{FF2B5EF4-FFF2-40B4-BE49-F238E27FC236}">
                <a16:creationId xmlns:a16="http://schemas.microsoft.com/office/drawing/2014/main" id="{5AF91823-2853-408B-ECA2-31B3B57B9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6763" y="4357321"/>
            <a:ext cx="4692052" cy="1675169"/>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a:extLst>
              <a:ext uri="{FF2B5EF4-FFF2-40B4-BE49-F238E27FC236}">
                <a16:creationId xmlns:a16="http://schemas.microsoft.com/office/drawing/2014/main" id="{D06AD4D3-66E1-5799-6CBE-B6113DF276D3}"/>
              </a:ext>
            </a:extLst>
          </p:cNvPr>
          <p:cNvSpPr txBox="1"/>
          <p:nvPr/>
        </p:nvSpPr>
        <p:spPr>
          <a:xfrm>
            <a:off x="-46088" y="4357321"/>
            <a:ext cx="7123338" cy="1692771"/>
          </a:xfrm>
          <a:prstGeom prst="rect">
            <a:avLst/>
          </a:prstGeom>
          <a:noFill/>
        </p:spPr>
        <p:txBody>
          <a:bodyPr wrap="square" rtlCol="0">
            <a:spAutoFit/>
          </a:bodyPr>
          <a:lstStyle/>
          <a:p>
            <a:pPr algn="just"/>
            <a:r>
              <a:rPr lang="en-US" altLang="zh-TW" sz="1400" dirty="0"/>
              <a:t>PPG</a:t>
            </a:r>
            <a:r>
              <a:rPr lang="zh-TW" altLang="en-US" sz="1400" dirty="0"/>
              <a:t>是一種非侵入性的光學量測技術，藉由量測光源發射到皮膚反射後光的變化。可以推測心律和血氧和血壓等生理參數。</a:t>
            </a:r>
            <a:endParaRPr lang="en-US" altLang="zh-TW" sz="1400" dirty="0"/>
          </a:p>
          <a:p>
            <a:pPr algn="just"/>
            <a:r>
              <a:rPr lang="zh-TW" altLang="en-US" sz="1400" dirty="0"/>
              <a:t>在血糖估測方面，則可檢測到血液中葡萄糖濃度變化對光的吸收和散射的影響，從而推算血糖水平。</a:t>
            </a:r>
            <a:endParaRPr lang="en-US" altLang="zh-TW" sz="1400" dirty="0"/>
          </a:p>
          <a:p>
            <a:pPr algn="just"/>
            <a:endParaRPr lang="en-US" altLang="zh-TW" sz="1600" dirty="0"/>
          </a:p>
          <a:p>
            <a:pPr algn="just"/>
            <a:r>
              <a:rPr lang="zh-TW" altLang="en-US" sz="1400" b="1" dirty="0"/>
              <a:t>本團隊擬用的</a:t>
            </a:r>
            <a:r>
              <a:rPr lang="en-US" altLang="zh-TW" sz="1400" b="1" dirty="0"/>
              <a:t>MWPPG</a:t>
            </a:r>
            <a:r>
              <a:rPr lang="zh-TW" altLang="en-US" sz="1400" b="1" dirty="0"/>
              <a:t>方式，有別於坊間單波長</a:t>
            </a:r>
            <a:r>
              <a:rPr lang="en-US" altLang="zh-TW" sz="1400" b="1" dirty="0"/>
              <a:t>PPG</a:t>
            </a:r>
            <a:r>
              <a:rPr lang="zh-TW" altLang="en-US" sz="1400" b="1" dirty="0"/>
              <a:t>方式，通過多波長的量測得到更全面的數據，更有利於我們開發更加精確的量測裝置。</a:t>
            </a:r>
          </a:p>
        </p:txBody>
      </p:sp>
      <p:sp>
        <p:nvSpPr>
          <p:cNvPr id="18" name="文字方塊 17">
            <a:extLst>
              <a:ext uri="{FF2B5EF4-FFF2-40B4-BE49-F238E27FC236}">
                <a16:creationId xmlns:a16="http://schemas.microsoft.com/office/drawing/2014/main" id="{9721D5D3-6D6E-1770-C1C6-EEBB914C614C}"/>
              </a:ext>
            </a:extLst>
          </p:cNvPr>
          <p:cNvSpPr txBox="1"/>
          <p:nvPr/>
        </p:nvSpPr>
        <p:spPr>
          <a:xfrm>
            <a:off x="7194162" y="5926981"/>
            <a:ext cx="4783446" cy="338554"/>
          </a:xfrm>
          <a:prstGeom prst="rect">
            <a:avLst/>
          </a:prstGeom>
          <a:noFill/>
        </p:spPr>
        <p:txBody>
          <a:bodyPr wrap="square">
            <a:spAutoFit/>
          </a:bodyPr>
          <a:lstStyle/>
          <a:p>
            <a:pPr algn="ctr"/>
            <a:r>
              <a:rPr lang="zh-TW" altLang="en-US" sz="1600" b="1" dirty="0"/>
              <a:t>不同波長的光射進人體皮膚後的滲透深度不同</a:t>
            </a:r>
          </a:p>
        </p:txBody>
      </p:sp>
    </p:spTree>
    <p:extLst>
      <p:ext uri="{BB962C8B-B14F-4D97-AF65-F5344CB8AC3E}">
        <p14:creationId xmlns:p14="http://schemas.microsoft.com/office/powerpoint/2010/main" val="326482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參賽標的說明及技術優勢</a:t>
            </a:r>
          </a:p>
        </p:txBody>
      </p:sp>
      <p:sp>
        <p:nvSpPr>
          <p:cNvPr id="8" name="文字方塊 7">
            <a:extLst>
              <a:ext uri="{FF2B5EF4-FFF2-40B4-BE49-F238E27FC236}">
                <a16:creationId xmlns:a16="http://schemas.microsoft.com/office/drawing/2014/main" id="{A996F9F6-9C4E-7ADE-4A2D-397BB0F8870E}"/>
              </a:ext>
            </a:extLst>
          </p:cNvPr>
          <p:cNvSpPr txBox="1"/>
          <p:nvPr/>
        </p:nvSpPr>
        <p:spPr>
          <a:xfrm>
            <a:off x="1758611" y="5000785"/>
            <a:ext cx="8151314" cy="738664"/>
          </a:xfrm>
          <a:prstGeom prst="rect">
            <a:avLst/>
          </a:prstGeom>
          <a:noFill/>
        </p:spPr>
        <p:txBody>
          <a:bodyPr wrap="square">
            <a:spAutoFit/>
          </a:bodyPr>
          <a:lstStyle/>
          <a:p>
            <a:pPr algn="just"/>
            <a:r>
              <a:rPr lang="zh-TW" altLang="en-US" sz="1400" dirty="0"/>
              <a:t>我們的目標是透過</a:t>
            </a:r>
            <a:r>
              <a:rPr lang="en-US" altLang="zh-TW" sz="1400" dirty="0"/>
              <a:t>MWPPG</a:t>
            </a:r>
            <a:r>
              <a:rPr lang="zh-TW" altLang="en-US" sz="1400" dirty="0"/>
              <a:t>技術，結合</a:t>
            </a:r>
            <a:r>
              <a:rPr lang="en-US" altLang="zh-TW" sz="1400" dirty="0"/>
              <a:t>AI</a:t>
            </a:r>
            <a:r>
              <a:rPr lang="zh-TW" altLang="en-US" sz="1400" dirty="0"/>
              <a:t>演算法、穿戴式裝置和智慧型手機</a:t>
            </a:r>
            <a:r>
              <a:rPr lang="en-US" altLang="zh-TW" sz="1400" dirty="0"/>
              <a:t>App</a:t>
            </a:r>
            <a:r>
              <a:rPr lang="zh-TW" altLang="en-US" sz="1400" dirty="0"/>
              <a:t>，來達成非侵入性地監測人體血液數值，尤其是血糖的數值，讓使用者能夠更加容易注意到自己的身體狀況，從而調整自己的健康管理，並且做到早期偵測並提醒患者接受進一步的治療。</a:t>
            </a:r>
          </a:p>
        </p:txBody>
      </p:sp>
      <p:sp>
        <p:nvSpPr>
          <p:cNvPr id="9" name="Rectangle 2">
            <a:extLst>
              <a:ext uri="{FF2B5EF4-FFF2-40B4-BE49-F238E27FC236}">
                <a16:creationId xmlns:a16="http://schemas.microsoft.com/office/drawing/2014/main" id="{FA984D3B-A461-95E7-BA60-301FB4D04F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4">
            <a:extLst>
              <a:ext uri="{FF2B5EF4-FFF2-40B4-BE49-F238E27FC236}">
                <a16:creationId xmlns:a16="http://schemas.microsoft.com/office/drawing/2014/main" id="{6388D93B-A08C-9D4D-6968-37A162B1B30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12" name="群組 11">
            <a:extLst>
              <a:ext uri="{FF2B5EF4-FFF2-40B4-BE49-F238E27FC236}">
                <a16:creationId xmlns:a16="http://schemas.microsoft.com/office/drawing/2014/main" id="{45450213-003A-44E5-70BC-F2949AB4881C}"/>
              </a:ext>
            </a:extLst>
          </p:cNvPr>
          <p:cNvGrpSpPr/>
          <p:nvPr/>
        </p:nvGrpSpPr>
        <p:grpSpPr>
          <a:xfrm>
            <a:off x="2554355" y="1118551"/>
            <a:ext cx="6559826" cy="3574931"/>
            <a:chOff x="2554355" y="1118551"/>
            <a:chExt cx="6559826" cy="3574931"/>
          </a:xfrm>
        </p:grpSpPr>
        <p:pic>
          <p:nvPicPr>
            <p:cNvPr id="6145" name="Picture 1">
              <a:extLst>
                <a:ext uri="{FF2B5EF4-FFF2-40B4-BE49-F238E27FC236}">
                  <a16:creationId xmlns:a16="http://schemas.microsoft.com/office/drawing/2014/main" id="{AF49D636-6FBD-B032-56BA-C61222E38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355" y="1118551"/>
              <a:ext cx="6559826" cy="25655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D563022D-BFE8-2B8A-E58B-0651F2216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355" y="3652082"/>
              <a:ext cx="6559826" cy="1041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070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商化應用</a:t>
            </a:r>
          </a:p>
        </p:txBody>
      </p:sp>
      <p:pic>
        <p:nvPicPr>
          <p:cNvPr id="2050" name="資料庫圖表 1">
            <a:extLst>
              <a:ext uri="{FF2B5EF4-FFF2-40B4-BE49-F238E27FC236}">
                <a16:creationId xmlns:a16="http://schemas.microsoft.com/office/drawing/2014/main" id="{84EF490F-D429-2BB5-8E80-3CB458765BD5}"/>
              </a:ext>
            </a:extLst>
          </p:cNvPr>
          <p:cNvPicPr>
            <a:picLocks noChangeArrowheads="1"/>
          </p:cNvPicPr>
          <p:nvPr/>
        </p:nvPicPr>
        <p:blipFill>
          <a:blip r:embed="rId2">
            <a:extLst>
              <a:ext uri="{28A0092B-C50C-407E-A947-70E740481C1C}">
                <a14:useLocalDpi xmlns:a14="http://schemas.microsoft.com/office/drawing/2010/main" val="0"/>
              </a:ext>
            </a:extLst>
          </a:blip>
          <a:srcRect l="-15588" r="-15276"/>
          <a:stretch>
            <a:fillRect/>
          </a:stretch>
        </p:blipFill>
        <p:spPr bwMode="auto">
          <a:xfrm>
            <a:off x="6578478" y="2209800"/>
            <a:ext cx="5829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群組 21">
            <a:extLst>
              <a:ext uri="{FF2B5EF4-FFF2-40B4-BE49-F238E27FC236}">
                <a16:creationId xmlns:a16="http://schemas.microsoft.com/office/drawing/2014/main" id="{3CA6275A-7CD7-257B-5B7F-DF4768983C5C}"/>
              </a:ext>
            </a:extLst>
          </p:cNvPr>
          <p:cNvGrpSpPr/>
          <p:nvPr/>
        </p:nvGrpSpPr>
        <p:grpSpPr>
          <a:xfrm>
            <a:off x="265980" y="1210124"/>
            <a:ext cx="6205330" cy="1698270"/>
            <a:chOff x="266700" y="1461916"/>
            <a:chExt cx="6205330" cy="1698270"/>
          </a:xfrm>
        </p:grpSpPr>
        <p:sp>
          <p:nvSpPr>
            <p:cNvPr id="6" name="文字方塊 5">
              <a:extLst>
                <a:ext uri="{FF2B5EF4-FFF2-40B4-BE49-F238E27FC236}">
                  <a16:creationId xmlns:a16="http://schemas.microsoft.com/office/drawing/2014/main" id="{694841D4-A952-BB62-CB66-DC812C616E92}"/>
                </a:ext>
              </a:extLst>
            </p:cNvPr>
            <p:cNvSpPr txBox="1"/>
            <p:nvPr/>
          </p:nvSpPr>
          <p:spPr>
            <a:xfrm>
              <a:off x="266700" y="1461916"/>
              <a:ext cx="6096000" cy="369332"/>
            </a:xfrm>
            <a:prstGeom prst="rect">
              <a:avLst/>
            </a:prstGeom>
            <a:noFill/>
          </p:spPr>
          <p:txBody>
            <a:bodyPr wrap="square">
              <a:spAutoFit/>
            </a:bodyPr>
            <a:lstStyle/>
            <a:p>
              <a:r>
                <a:rPr lang="en-US" altLang="zh-TW" dirty="0" err="1"/>
                <a:t>PartA</a:t>
              </a:r>
              <a:r>
                <a:rPr lang="en-US" altLang="zh-TW" dirty="0"/>
                <a:t> </a:t>
              </a:r>
              <a:r>
                <a:rPr lang="zh-TW" altLang="en-US" dirty="0"/>
                <a:t>一般消費產品智慧穿戴裝置</a:t>
              </a:r>
            </a:p>
          </p:txBody>
        </p:sp>
        <p:sp>
          <p:nvSpPr>
            <p:cNvPr id="16" name="文字方塊 15">
              <a:extLst>
                <a:ext uri="{FF2B5EF4-FFF2-40B4-BE49-F238E27FC236}">
                  <a16:creationId xmlns:a16="http://schemas.microsoft.com/office/drawing/2014/main" id="{017FE55C-1CB9-6604-28DD-CEBB6CA68E74}"/>
                </a:ext>
              </a:extLst>
            </p:cNvPr>
            <p:cNvSpPr txBox="1"/>
            <p:nvPr/>
          </p:nvSpPr>
          <p:spPr>
            <a:xfrm>
              <a:off x="266700" y="1775191"/>
              <a:ext cx="6205330" cy="1384995"/>
            </a:xfrm>
            <a:prstGeom prst="rect">
              <a:avLst/>
            </a:prstGeom>
            <a:noFill/>
          </p:spPr>
          <p:txBody>
            <a:bodyPr wrap="square">
              <a:spAutoFit/>
            </a:bodyPr>
            <a:lstStyle/>
            <a:p>
              <a:r>
                <a:rPr lang="zh-TW" altLang="en-US" sz="1400" dirty="0"/>
                <a:t>這項技術能夠幫助使用者實現個人健康管理的目標，提供即時和準確的血糖監測結果，讓使用者更容易了解自己的身體狀況，並做出相應的調整。</a:t>
              </a:r>
              <a:endParaRPr lang="en-US" altLang="zh-TW" sz="1400" dirty="0"/>
            </a:p>
            <a:p>
              <a:endParaRPr lang="en-US" altLang="zh-TW" sz="1400" dirty="0"/>
            </a:p>
            <a:p>
              <a:pPr algn="just"/>
              <a:r>
                <a:rPr lang="zh-TW" altLang="en-US" sz="1400" dirty="0"/>
                <a:t>同時可以將量測數據與智慧型手機</a:t>
              </a:r>
              <a:r>
                <a:rPr lang="en-US" altLang="zh-TW" sz="1400" dirty="0"/>
                <a:t>App</a:t>
              </a:r>
              <a:r>
                <a:rPr lang="zh-TW" altLang="en-US" sz="1400" dirty="0"/>
                <a:t>結合，提供個人化的健康建議和數據分析，使使用者能夠更好地了解自己的健康狀況，並針對個人需求做出相應的調整。</a:t>
              </a:r>
            </a:p>
          </p:txBody>
        </p:sp>
      </p:grpSp>
      <p:grpSp>
        <p:nvGrpSpPr>
          <p:cNvPr id="21" name="群組 20">
            <a:extLst>
              <a:ext uri="{FF2B5EF4-FFF2-40B4-BE49-F238E27FC236}">
                <a16:creationId xmlns:a16="http://schemas.microsoft.com/office/drawing/2014/main" id="{D97BD525-9EF8-61CB-AEEF-B3CEDE510300}"/>
              </a:ext>
            </a:extLst>
          </p:cNvPr>
          <p:cNvGrpSpPr/>
          <p:nvPr/>
        </p:nvGrpSpPr>
        <p:grpSpPr>
          <a:xfrm>
            <a:off x="265980" y="3765462"/>
            <a:ext cx="6205330" cy="2185214"/>
            <a:chOff x="265259" y="4083515"/>
            <a:chExt cx="6205330" cy="2185214"/>
          </a:xfrm>
        </p:grpSpPr>
        <p:sp>
          <p:nvSpPr>
            <p:cNvPr id="10" name="文字方塊 9">
              <a:extLst>
                <a:ext uri="{FF2B5EF4-FFF2-40B4-BE49-F238E27FC236}">
                  <a16:creationId xmlns:a16="http://schemas.microsoft.com/office/drawing/2014/main" id="{8D8F9238-50BD-AEC5-5C66-9CF6D1D22B2E}"/>
                </a:ext>
              </a:extLst>
            </p:cNvPr>
            <p:cNvSpPr txBox="1"/>
            <p:nvPr/>
          </p:nvSpPr>
          <p:spPr>
            <a:xfrm>
              <a:off x="266700" y="4083515"/>
              <a:ext cx="6096000" cy="369332"/>
            </a:xfrm>
            <a:prstGeom prst="rect">
              <a:avLst/>
            </a:prstGeom>
            <a:noFill/>
          </p:spPr>
          <p:txBody>
            <a:bodyPr wrap="square">
              <a:spAutoFit/>
            </a:bodyPr>
            <a:lstStyle/>
            <a:p>
              <a:r>
                <a:rPr lang="en-US" altLang="zh-TW" dirty="0" err="1"/>
                <a:t>PartB</a:t>
              </a:r>
              <a:r>
                <a:rPr lang="en-US" altLang="zh-TW" dirty="0"/>
                <a:t> </a:t>
              </a:r>
              <a:r>
                <a:rPr lang="zh-TW" altLang="en-US" dirty="0"/>
                <a:t>醫療器材</a:t>
              </a:r>
            </a:p>
          </p:txBody>
        </p:sp>
        <p:sp>
          <p:nvSpPr>
            <p:cNvPr id="20" name="文字方塊 19">
              <a:extLst>
                <a:ext uri="{FF2B5EF4-FFF2-40B4-BE49-F238E27FC236}">
                  <a16:creationId xmlns:a16="http://schemas.microsoft.com/office/drawing/2014/main" id="{BA628ABA-C275-BFD9-B644-ED49461172DD}"/>
                </a:ext>
              </a:extLst>
            </p:cNvPr>
            <p:cNvSpPr txBox="1"/>
            <p:nvPr/>
          </p:nvSpPr>
          <p:spPr>
            <a:xfrm>
              <a:off x="265259" y="4452847"/>
              <a:ext cx="6205330" cy="1815882"/>
            </a:xfrm>
            <a:prstGeom prst="rect">
              <a:avLst/>
            </a:prstGeom>
            <a:noFill/>
          </p:spPr>
          <p:txBody>
            <a:bodyPr wrap="square">
              <a:spAutoFit/>
            </a:bodyPr>
            <a:lstStyle/>
            <a:p>
              <a:pPr algn="just"/>
              <a:r>
                <a:rPr lang="zh-TW" altLang="en-US" sz="1400" dirty="0"/>
                <a:t>對於醫療領域來說，傳統的血糖檢測通常需要使用針頭進行抽血，而這款醫療器材能夠採用非侵入性的方式進行血糖測</a:t>
              </a:r>
            </a:p>
            <a:p>
              <a:r>
                <a:rPr lang="zh-TW" altLang="en-US" sz="1400" dirty="0"/>
                <a:t>量，大幅減輕患者的不適感和痛苦。醫療機構和醫護人員可以使用這款醫療器材來實時監測患者的血糖數值，有效掌握病情變化，並根據數據結果調整治療方案。</a:t>
              </a:r>
              <a:endParaRPr lang="en-US" altLang="zh-TW" sz="1400" dirty="0"/>
            </a:p>
            <a:p>
              <a:endParaRPr lang="en-US" altLang="zh-TW" sz="1400" dirty="0"/>
            </a:p>
            <a:p>
              <a:r>
                <a:rPr lang="zh-TW" altLang="en-US" sz="1400" dirty="0"/>
                <a:t>這項技術的應用將有助於改善醫療領域的治療效率和患者體驗，並對慢性疾病管理產生積極的影響。</a:t>
              </a:r>
            </a:p>
          </p:txBody>
        </p:sp>
      </p:grpSp>
    </p:spTree>
    <p:extLst>
      <p:ext uri="{BB962C8B-B14F-4D97-AF65-F5344CB8AC3E}">
        <p14:creationId xmlns:p14="http://schemas.microsoft.com/office/powerpoint/2010/main" val="137949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商化應用</a:t>
            </a:r>
          </a:p>
        </p:txBody>
      </p:sp>
      <p:pic>
        <p:nvPicPr>
          <p:cNvPr id="3075" name="圖片 1">
            <a:extLst>
              <a:ext uri="{FF2B5EF4-FFF2-40B4-BE49-F238E27FC236}">
                <a16:creationId xmlns:a16="http://schemas.microsoft.com/office/drawing/2014/main" id="{6CC6D202-8F92-05D4-5588-67C588E20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372" y="436819"/>
            <a:ext cx="4395837" cy="292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8ED23B92-9761-EED5-3911-5F2DF98B9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372" y="3645816"/>
            <a:ext cx="4128524" cy="2929063"/>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51241767-22E9-9978-0A12-54FF04F01F5E}"/>
              </a:ext>
            </a:extLst>
          </p:cNvPr>
          <p:cNvSpPr txBox="1"/>
          <p:nvPr/>
        </p:nvSpPr>
        <p:spPr>
          <a:xfrm>
            <a:off x="486135" y="2108658"/>
            <a:ext cx="5609865" cy="1877437"/>
          </a:xfrm>
          <a:prstGeom prst="rect">
            <a:avLst/>
          </a:prstGeom>
          <a:noFill/>
        </p:spPr>
        <p:txBody>
          <a:bodyPr wrap="square">
            <a:spAutoFit/>
          </a:bodyPr>
          <a:lstStyle/>
          <a:p>
            <a:r>
              <a:rPr lang="en-US" altLang="zh-TW" dirty="0" err="1"/>
              <a:t>PartA</a:t>
            </a:r>
            <a:r>
              <a:rPr lang="zh-TW" altLang="en-US" dirty="0"/>
              <a:t>一般消費產品智慧穿戴裝置</a:t>
            </a:r>
            <a:endParaRPr lang="en-US" altLang="zh-TW" dirty="0"/>
          </a:p>
          <a:p>
            <a:endParaRPr lang="zh-TW" altLang="en-US" sz="1400" dirty="0"/>
          </a:p>
          <a:p>
            <a:pPr algn="just"/>
            <a:r>
              <a:rPr lang="zh-TW" altLang="en-US" sz="1400" dirty="0"/>
              <a:t>在一般消費產品方面，全台有超過五成成年人過重，也就是大約有超過</a:t>
            </a:r>
            <a:r>
              <a:rPr lang="en-US" altLang="zh-TW" sz="1400" dirty="0"/>
              <a:t>900</a:t>
            </a:r>
            <a:r>
              <a:rPr lang="zh-TW" altLang="en-US" sz="1400" dirty="0"/>
              <a:t>萬人</a:t>
            </a:r>
            <a:r>
              <a:rPr lang="en-US" altLang="zh-TW" sz="1400" dirty="0"/>
              <a:t>(</a:t>
            </a:r>
            <a:r>
              <a:rPr lang="zh-TW" altLang="en-US" sz="1400" dirty="0"/>
              <a:t>根據中華民國統計資訊網資料</a:t>
            </a:r>
            <a:r>
              <a:rPr lang="en-US" altLang="zh-TW" sz="1400" dirty="0"/>
              <a:t>,</a:t>
            </a:r>
            <a:r>
              <a:rPr lang="zh-TW" altLang="en-US" sz="1400" dirty="0"/>
              <a:t>將</a:t>
            </a:r>
            <a:r>
              <a:rPr lang="en-US" altLang="zh-TW" sz="1400" dirty="0"/>
              <a:t>2022</a:t>
            </a:r>
            <a:r>
              <a:rPr lang="zh-TW" altLang="en-US" sz="1400" dirty="0"/>
              <a:t>年全台</a:t>
            </a:r>
            <a:r>
              <a:rPr lang="en-US" altLang="zh-TW" sz="1400" dirty="0"/>
              <a:t>20</a:t>
            </a:r>
            <a:r>
              <a:rPr lang="zh-TW" altLang="en-US" sz="1400" dirty="0"/>
              <a:t>歲以上成年人口乘以</a:t>
            </a:r>
            <a:r>
              <a:rPr lang="en-US" altLang="zh-TW" sz="1400" dirty="0"/>
              <a:t>50%</a:t>
            </a:r>
            <a:r>
              <a:rPr lang="zh-TW" altLang="en-US" sz="1400" dirty="0"/>
              <a:t>後得出</a:t>
            </a:r>
            <a:r>
              <a:rPr lang="en-US" altLang="zh-TW" sz="1400" dirty="0"/>
              <a:t>)</a:t>
            </a:r>
            <a:r>
              <a:rPr lang="zh-TW" altLang="en-US" sz="1400" dirty="0"/>
              <a:t>過重的環境背景下，我們旨在研發藉由</a:t>
            </a:r>
            <a:r>
              <a:rPr lang="en-US" altLang="zh-TW" sz="1400" dirty="0"/>
              <a:t>MWPPG</a:t>
            </a:r>
            <a:r>
              <a:rPr lang="zh-TW" altLang="en-US" sz="1400" dirty="0"/>
              <a:t>技術，結合</a:t>
            </a:r>
            <a:r>
              <a:rPr lang="en-US" altLang="zh-TW" sz="1400" dirty="0"/>
              <a:t>AI</a:t>
            </a:r>
            <a:r>
              <a:rPr lang="zh-TW" altLang="en-US" sz="1400" dirty="0"/>
              <a:t>演算法、穿戴式裝置和智慧型手機應用程式，通過非侵入性的方式監測人體血液數值，以協助使用者更容易關注自身身體狀況</a:t>
            </a:r>
            <a:r>
              <a:rPr lang="zh-TW" altLang="zh-TW" sz="1400" kern="100" dirty="0">
                <a:effectLst/>
                <a:ea typeface="微軟正黑體" panose="020B0604030504040204" pitchFamily="34" charset="-120"/>
                <a:cs typeface="Times New Roman" panose="02020603050405020304" pitchFamily="18" charset="0"/>
              </a:rPr>
              <a:t>。</a:t>
            </a:r>
            <a:endParaRPr lang="zh-TW" altLang="en-US" sz="1400" dirty="0"/>
          </a:p>
        </p:txBody>
      </p:sp>
    </p:spTree>
    <p:extLst>
      <p:ext uri="{BB962C8B-B14F-4D97-AF65-F5344CB8AC3E}">
        <p14:creationId xmlns:p14="http://schemas.microsoft.com/office/powerpoint/2010/main" val="66699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02972-A12B-410C-BD04-EF6D20C80266}" type="slidenum">
              <a:rPr kumimoji="0" lang="zh-TW"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dirty="0">
              <a:ln>
                <a:noFill/>
              </a:ln>
              <a:solidFill>
                <a:prstClr val="black">
                  <a:tint val="75000"/>
                </a:prstClr>
              </a:solidFill>
              <a:effectLst/>
              <a:uLnTx/>
              <a:uFillTx/>
              <a:latin typeface="Arial" panose="020B0604020202020204"/>
              <a:ea typeface="微軟正黑體" panose="020B0604030504040204" pitchFamily="34" charset="-120"/>
              <a:cs typeface="+mn-cs"/>
            </a:endParaRPr>
          </a:p>
        </p:txBody>
      </p:sp>
      <p:sp>
        <p:nvSpPr>
          <p:cNvPr id="4" name="標題 3"/>
          <p:cNvSpPr>
            <a:spLocks noGrp="1"/>
          </p:cNvSpPr>
          <p:nvPr>
            <p:ph type="title"/>
          </p:nvPr>
        </p:nvSpPr>
        <p:spPr/>
        <p:txBody>
          <a:bodyPr>
            <a:normAutofit/>
          </a:bodyPr>
          <a:lstStyle/>
          <a:p>
            <a:r>
              <a:rPr lang="zh-TW" altLang="en-US" dirty="0"/>
              <a:t>商化應用</a:t>
            </a:r>
          </a:p>
        </p:txBody>
      </p:sp>
      <p:sp>
        <p:nvSpPr>
          <p:cNvPr id="6" name="Rectangle 5">
            <a:extLst>
              <a:ext uri="{FF2B5EF4-FFF2-40B4-BE49-F238E27FC236}">
                <a16:creationId xmlns:a16="http://schemas.microsoft.com/office/drawing/2014/main" id="{EEA63691-BB95-433D-F11F-09A841FA20DB}"/>
              </a:ext>
            </a:extLst>
          </p:cNvPr>
          <p:cNvSpPr>
            <a:spLocks noChangeArrowheads="1"/>
          </p:cNvSpPr>
          <p:nvPr/>
        </p:nvSpPr>
        <p:spPr bwMode="auto">
          <a:xfrm>
            <a:off x="7149204" y="3653940"/>
            <a:ext cx="8806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078" name="圖片 1">
            <a:extLst>
              <a:ext uri="{FF2B5EF4-FFF2-40B4-BE49-F238E27FC236}">
                <a16:creationId xmlns:a16="http://schemas.microsoft.com/office/drawing/2014/main" id="{13D40CBF-F829-9323-8DA9-6189FB606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620" y="1618244"/>
            <a:ext cx="5182804" cy="337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1">
            <a:extLst>
              <a:ext uri="{FF2B5EF4-FFF2-40B4-BE49-F238E27FC236}">
                <a16:creationId xmlns:a16="http://schemas.microsoft.com/office/drawing/2014/main" id="{096579AA-8809-7570-C05D-9BEBF7DEDCB6}"/>
              </a:ext>
            </a:extLst>
          </p:cNvPr>
          <p:cNvSpPr txBox="1"/>
          <p:nvPr/>
        </p:nvSpPr>
        <p:spPr>
          <a:xfrm>
            <a:off x="539144" y="2320693"/>
            <a:ext cx="6026707" cy="1723549"/>
          </a:xfrm>
          <a:prstGeom prst="rect">
            <a:avLst/>
          </a:prstGeom>
          <a:noFill/>
        </p:spPr>
        <p:txBody>
          <a:bodyPr wrap="square">
            <a:spAutoFit/>
          </a:bodyPr>
          <a:lstStyle/>
          <a:p>
            <a:r>
              <a:rPr lang="en-US" altLang="zh-TW" dirty="0" err="1"/>
              <a:t>PartB</a:t>
            </a:r>
            <a:r>
              <a:rPr lang="en-US" altLang="zh-TW" dirty="0"/>
              <a:t> </a:t>
            </a:r>
            <a:r>
              <a:rPr lang="zh-TW" altLang="en-US" dirty="0"/>
              <a:t>醫療器材</a:t>
            </a:r>
            <a:endParaRPr lang="en-US" altLang="zh-TW" dirty="0"/>
          </a:p>
          <a:p>
            <a:endParaRPr lang="en-US" altLang="zh-TW" dirty="0"/>
          </a:p>
          <a:p>
            <a:pPr algn="just"/>
            <a:r>
              <a:rPr lang="zh-TW" altLang="en-US" sz="1400" dirty="0"/>
              <a:t>在醫療器材方面，全台有超過</a:t>
            </a:r>
            <a:r>
              <a:rPr lang="en-US" altLang="zh-TW" sz="1400" dirty="0"/>
              <a:t>200</a:t>
            </a:r>
            <a:r>
              <a:rPr lang="zh-TW" altLang="en-US" sz="1400" dirty="0"/>
              <a:t>萬人患有糖尿病，約</a:t>
            </a:r>
            <a:r>
              <a:rPr lang="en-US" altLang="zh-TW" sz="1400" dirty="0"/>
              <a:t>500</a:t>
            </a:r>
            <a:r>
              <a:rPr lang="zh-TW" altLang="en-US" sz="1400" dirty="0"/>
              <a:t>萬人患有高血脂，這突顯了我們研發醫療器材的迫切需求。我們的目標是透過</a:t>
            </a:r>
            <a:r>
              <a:rPr lang="en-US" altLang="zh-TW" sz="1400" dirty="0"/>
              <a:t>MWPPG</a:t>
            </a:r>
            <a:r>
              <a:rPr lang="zh-TW" altLang="en-US" sz="1400" dirty="0"/>
              <a:t>技術，結合</a:t>
            </a:r>
            <a:r>
              <a:rPr lang="en-US" altLang="zh-TW" sz="1400" dirty="0"/>
              <a:t>AI</a:t>
            </a:r>
            <a:r>
              <a:rPr lang="zh-TW" altLang="en-US" sz="1400" dirty="0"/>
              <a:t>演算法、穿戴式裝置和智慧型手機應用程式，以非侵入性的方式監測人體血液數值，特別是血糖數值。透過我們的裝置，醫護人員能夠實時監測患者的血糖數值，並根據數據結果調整治療方案，提高治療效果。</a:t>
            </a:r>
          </a:p>
        </p:txBody>
      </p:sp>
    </p:spTree>
    <p:extLst>
      <p:ext uri="{BB962C8B-B14F-4D97-AF65-F5344CB8AC3E}">
        <p14:creationId xmlns:p14="http://schemas.microsoft.com/office/powerpoint/2010/main" val="1671091081"/>
      </p:ext>
    </p:extLst>
  </p:cSld>
  <p:clrMapOvr>
    <a:masterClrMapping/>
  </p:clrMapOvr>
</p:sld>
</file>

<file path=ppt/theme/theme1.xml><?xml version="1.0" encoding="utf-8"?>
<a:theme xmlns:a="http://schemas.openxmlformats.org/drawingml/2006/main" name="2023_雙和醫院_簡報公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Roboto Black"/>
        <a:ea typeface="源樣黑體 B"/>
        <a:cs typeface=""/>
      </a:majorFont>
      <a:minorFont>
        <a:latin typeface="Robot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雙和醫院_簡報公版" id="{C4597DA9-252A-4587-82A2-E262B121549D}" vid="{A55270ED-6A57-4942-8D52-E3C334C5700A}"/>
    </a:ext>
  </a:extLst>
</a:theme>
</file>

<file path=ppt/theme/theme10.xml><?xml version="1.0" encoding="utf-8"?>
<a:theme xmlns:a="http://schemas.openxmlformats.org/drawingml/2006/main" name="6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2023_雙和醫院_簡報公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Roboto Black"/>
        <a:ea typeface="源樣黑體 B"/>
        <a:cs typeface=""/>
      </a:majorFont>
      <a:minorFont>
        <a:latin typeface="Robot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雙和醫院_簡報公版" id="{C4597DA9-252A-4587-82A2-E262B121549D}" vid="{A55270ED-6A57-4942-8D52-E3C334C5700A}"/>
    </a:ext>
  </a:extLst>
</a:theme>
</file>

<file path=ppt/theme/theme1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簡報內文_評鑑版空白">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簡報內文A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2023_雙和醫院_簡報公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Roboto Black"/>
        <a:ea typeface="源樣黑體 B"/>
        <a:cs typeface=""/>
      </a:majorFont>
      <a:minorFont>
        <a:latin typeface="Robot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雙和醫院_簡報公版" id="{C4597DA9-252A-4587-82A2-E262B121549D}" vid="{A55270ED-6A57-4942-8D52-E3C334C5700A}"/>
    </a:ext>
  </a:extLst>
</a:theme>
</file>

<file path=ppt/theme/theme8.xml><?xml version="1.0" encoding="utf-8"?>
<a:theme xmlns:a="http://schemas.openxmlformats.org/drawingml/2006/main" name="4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簡報內文B版">
  <a:themeElements>
    <a:clrScheme name="2023雙和醫院-簡報佈景">
      <a:dk1>
        <a:sysClr val="windowText" lastClr="000000"/>
      </a:dk1>
      <a:lt1>
        <a:sysClr val="window" lastClr="FFFFFF"/>
      </a:lt1>
      <a:dk2>
        <a:srgbClr val="3F3F3F"/>
      </a:dk2>
      <a:lt2>
        <a:srgbClr val="F2F2F2"/>
      </a:lt2>
      <a:accent1>
        <a:srgbClr val="2EA8A8"/>
      </a:accent1>
      <a:accent2>
        <a:srgbClr val="FF9929"/>
      </a:accent2>
      <a:accent3>
        <a:srgbClr val="A5A5A5"/>
      </a:accent3>
      <a:accent4>
        <a:srgbClr val="3E4DDA"/>
      </a:accent4>
      <a:accent5>
        <a:srgbClr val="ED5D5D"/>
      </a:accent5>
      <a:accent6>
        <a:srgbClr val="7030A0"/>
      </a:accent6>
      <a:hlink>
        <a:srgbClr val="2EA8A8"/>
      </a:hlink>
      <a:folHlink>
        <a:srgbClr val="000000"/>
      </a:folHlink>
    </a:clrScheme>
    <a:fontScheme name="雙和字體規範">
      <a:majorFont>
        <a:latin typeface="Source Sans Pro Black"/>
        <a:ea typeface="源樣黑體 B"/>
        <a:cs typeface=""/>
      </a:majorFont>
      <a:minorFont>
        <a:latin typeface="Source Sans Pro"/>
        <a:ea typeface="源樣黑體 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2023_雙和醫院_簡報公版</Template>
  <TotalTime>5594</TotalTime>
  <Words>1509</Words>
  <Application>Microsoft Office PowerPoint</Application>
  <PresentationFormat>寬螢幕</PresentationFormat>
  <Paragraphs>90</Paragraphs>
  <Slides>14</Slides>
  <Notes>0</Notes>
  <HiddenSlides>0</HiddenSlides>
  <MMClips>0</MMClips>
  <ScaleCrop>false</ScaleCrop>
  <HeadingPairs>
    <vt:vector size="6" baseType="variant">
      <vt:variant>
        <vt:lpstr>使用字型</vt:lpstr>
      </vt:variant>
      <vt:variant>
        <vt:i4>13</vt:i4>
      </vt:variant>
      <vt:variant>
        <vt:lpstr>佈景主題</vt:lpstr>
      </vt:variant>
      <vt:variant>
        <vt:i4>17</vt:i4>
      </vt:variant>
      <vt:variant>
        <vt:lpstr>投影片標題</vt:lpstr>
      </vt:variant>
      <vt:variant>
        <vt:i4>14</vt:i4>
      </vt:variant>
    </vt:vector>
  </HeadingPairs>
  <TitlesOfParts>
    <vt:vector size="44" baseType="lpstr">
      <vt:lpstr>Microsoft YaHei</vt:lpstr>
      <vt:lpstr>微軟正黑體</vt:lpstr>
      <vt:lpstr>源樣黑體 B</vt:lpstr>
      <vt:lpstr>源樣黑體 N</vt:lpstr>
      <vt:lpstr>Arial</vt:lpstr>
      <vt:lpstr>Arial Narrow</vt:lpstr>
      <vt:lpstr>Calibri</vt:lpstr>
      <vt:lpstr>Calibri Light</vt:lpstr>
      <vt:lpstr>Roboto</vt:lpstr>
      <vt:lpstr>Roboto Black</vt:lpstr>
      <vt:lpstr>Source Sans Pro</vt:lpstr>
      <vt:lpstr>Source Sans Pro Black</vt:lpstr>
      <vt:lpstr>Wingdings</vt:lpstr>
      <vt:lpstr>2023_雙和醫院_簡報公版</vt:lpstr>
      <vt:lpstr>簡報內文A版</vt:lpstr>
      <vt:lpstr>簡報內文B版</vt:lpstr>
      <vt:lpstr>1_簡報內文B版</vt:lpstr>
      <vt:lpstr>2_簡報內文B版</vt:lpstr>
      <vt:lpstr>3_簡報內文B版</vt:lpstr>
      <vt:lpstr>1_2023_雙和醫院_簡報公版</vt:lpstr>
      <vt:lpstr>4_簡報內文B版</vt:lpstr>
      <vt:lpstr>5_簡報內文B版</vt:lpstr>
      <vt:lpstr>6_簡報內文B版</vt:lpstr>
      <vt:lpstr>7_簡報內文B版</vt:lpstr>
      <vt:lpstr>8_簡報內文B版</vt:lpstr>
      <vt:lpstr>9_簡報內文B版</vt:lpstr>
      <vt:lpstr>10_簡報內文B版</vt:lpstr>
      <vt:lpstr>2_2023_雙和醫院_簡報公版</vt:lpstr>
      <vt:lpstr>Office 佈景主題</vt:lpstr>
      <vt:lpstr>2_簡報內文_評鑑版空白</vt:lpstr>
      <vt:lpstr>注意事項</vt:lpstr>
      <vt:lpstr>PowerPoint 簡報</vt:lpstr>
      <vt:lpstr>參賽案件研發進程資料表</vt:lpstr>
      <vt:lpstr>報告大綱</vt:lpstr>
      <vt:lpstr>參賽標的說明及技術優勢</vt:lpstr>
      <vt:lpstr>參賽標的說明及技術優勢</vt:lpstr>
      <vt:lpstr>商化應用</vt:lpstr>
      <vt:lpstr>商化應用</vt:lpstr>
      <vt:lpstr>商化應用</vt:lpstr>
      <vt:lpstr>商化應用</vt:lpstr>
      <vt:lpstr>商化應用</vt:lpstr>
      <vt:lpstr>商化應用</vt:lpstr>
      <vt:lpstr>智財保護</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行政人員</dc:creator>
  <cp:lastModifiedBy>季甫 鍾</cp:lastModifiedBy>
  <cp:revision>275</cp:revision>
  <cp:lastPrinted>2023-04-28T05:23:20Z</cp:lastPrinted>
  <dcterms:created xsi:type="dcterms:W3CDTF">2022-11-28T09:43:30Z</dcterms:created>
  <dcterms:modified xsi:type="dcterms:W3CDTF">2023-08-28T09:22:01Z</dcterms:modified>
</cp:coreProperties>
</file>