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4" r:id="rId5"/>
    <p:sldId id="259" r:id="rId6"/>
    <p:sldId id="268" r:id="rId7"/>
    <p:sldId id="269" r:id="rId8"/>
    <p:sldId id="270" r:id="rId9"/>
    <p:sldId id="272" r:id="rId10"/>
    <p:sldId id="271" r:id="rId11"/>
    <p:sldId id="274" r:id="rId12"/>
    <p:sldId id="266" r:id="rId13"/>
    <p:sldId id="277" r:id="rId14"/>
    <p:sldId id="275" r:id="rId15"/>
    <p:sldId id="278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FEFB9-0C72-42AE-BAA2-F2F214E6F3DB}" v="223" dt="2023-12-07T04:13:55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張舜雅" userId="b9112f3c-fe76-4fa5-b7ce-54a87f0879f1" providerId="ADAL" clId="{DADFEFB9-0C72-42AE-BAA2-F2F214E6F3DB}"/>
    <pc:docChg chg="undo redo custSel addSld delSld modSld sldOrd modMainMaster">
      <pc:chgData name="張舜雅" userId="b9112f3c-fe76-4fa5-b7ce-54a87f0879f1" providerId="ADAL" clId="{DADFEFB9-0C72-42AE-BAA2-F2F214E6F3DB}" dt="2023-12-07T05:48:26.222" v="2397" actId="26606"/>
      <pc:docMkLst>
        <pc:docMk/>
      </pc:docMkLst>
      <pc:sldChg chg="addSp delSp modSp new mod setBg addAnim">
        <pc:chgData name="張舜雅" userId="b9112f3c-fe76-4fa5-b7ce-54a87f0879f1" providerId="ADAL" clId="{DADFEFB9-0C72-42AE-BAA2-F2F214E6F3DB}" dt="2023-12-06T17:38:06.859" v="685" actId="26606"/>
        <pc:sldMkLst>
          <pc:docMk/>
          <pc:sldMk cId="2647832842" sldId="256"/>
        </pc:sldMkLst>
        <pc:spChg chg="mo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2" creationId="{7CFA6415-E62D-25F2-E7D1-5BA011C9B6A6}"/>
          </ac:spMkLst>
        </pc:spChg>
        <pc:spChg chg="mo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3" creationId="{1FC4741B-9A5A-2372-46CF-94927D5FE770}"/>
          </ac:spMkLst>
        </pc:spChg>
        <pc:spChg chg="mo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4" creationId="{4D6F0B81-9C1F-4973-4E55-8D2479F31432}"/>
          </ac:spMkLst>
        </pc:spChg>
        <pc:spChg chg="add del">
          <ac:chgData name="張舜雅" userId="b9112f3c-fe76-4fa5-b7ce-54a87f0879f1" providerId="ADAL" clId="{DADFEFB9-0C72-42AE-BAA2-F2F214E6F3DB}" dt="2023-12-06T17:29:45.245" v="416" actId="26606"/>
          <ac:spMkLst>
            <pc:docMk/>
            <pc:sldMk cId="2647832842" sldId="256"/>
            <ac:spMk id="9" creationId="{6F5A5072-7B47-4D32-B52A-4EBBF590B8A5}"/>
          </ac:spMkLst>
        </pc:spChg>
        <pc:spChg chg="add del">
          <ac:chgData name="張舜雅" userId="b9112f3c-fe76-4fa5-b7ce-54a87f0879f1" providerId="ADAL" clId="{DADFEFB9-0C72-42AE-BAA2-F2F214E6F3DB}" dt="2023-12-06T17:29:45.245" v="416" actId="26606"/>
          <ac:spMkLst>
            <pc:docMk/>
            <pc:sldMk cId="2647832842" sldId="256"/>
            <ac:spMk id="11" creationId="{9715DAF0-AE1B-46C9-8A6B-DB2AA05AB91D}"/>
          </ac:spMkLst>
        </pc:spChg>
        <pc:spChg chg="add del">
          <ac:chgData name="張舜雅" userId="b9112f3c-fe76-4fa5-b7ce-54a87f0879f1" providerId="ADAL" clId="{DADFEFB9-0C72-42AE-BAA2-F2F214E6F3DB}" dt="2023-12-06T17:29:45.245" v="416" actId="26606"/>
          <ac:spMkLst>
            <pc:docMk/>
            <pc:sldMk cId="2647832842" sldId="256"/>
            <ac:spMk id="13" creationId="{6016219D-510E-4184-9090-6D5578A87BD1}"/>
          </ac:spMkLst>
        </pc:spChg>
        <pc:spChg chg="add del">
          <ac:chgData name="張舜雅" userId="b9112f3c-fe76-4fa5-b7ce-54a87f0879f1" providerId="ADAL" clId="{DADFEFB9-0C72-42AE-BAA2-F2F214E6F3DB}" dt="2023-12-06T17:29:45.245" v="416" actId="26606"/>
          <ac:spMkLst>
            <pc:docMk/>
            <pc:sldMk cId="2647832842" sldId="256"/>
            <ac:spMk id="15" creationId="{AFF4A713-7B75-4B21-90D7-5AB19547C728}"/>
          </ac:spMkLst>
        </pc:spChg>
        <pc:spChg chg="add del">
          <ac:chgData name="張舜雅" userId="b9112f3c-fe76-4fa5-b7ce-54a87f0879f1" providerId="ADAL" clId="{DADFEFB9-0C72-42AE-BAA2-F2F214E6F3DB}" dt="2023-12-06T17:29:45.245" v="416" actId="26606"/>
          <ac:spMkLst>
            <pc:docMk/>
            <pc:sldMk cId="2647832842" sldId="256"/>
            <ac:spMk id="17" creationId="{DC631C0B-6DA6-4E57-8231-CE32B3434A7E}"/>
          </ac:spMkLst>
        </pc:spChg>
        <pc:spChg chg="add del">
          <ac:chgData name="張舜雅" userId="b9112f3c-fe76-4fa5-b7ce-54a87f0879f1" providerId="ADAL" clId="{DADFEFB9-0C72-42AE-BAA2-F2F214E6F3DB}" dt="2023-12-06T17:29:45.245" v="416" actId="26606"/>
          <ac:spMkLst>
            <pc:docMk/>
            <pc:sldMk cId="2647832842" sldId="256"/>
            <ac:spMk id="19" creationId="{C29501E6-A978-4A61-9689-9085AF97A53A}"/>
          </ac:spMkLst>
        </pc:spChg>
        <pc:spChg chg="add del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24" creationId="{C7D023E4-8DE1-436E-9847-ED6A4B4B04FD}"/>
          </ac:spMkLst>
        </pc:spChg>
        <pc:spChg chg="add del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26" creationId="{6BE11944-ED05-4FE9-9927-06C110BB3A36}"/>
          </ac:spMkLst>
        </pc:spChg>
        <pc:spChg chg="ad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44" creationId="{6F5A5072-7B47-4D32-B52A-4EBBF590B8A5}"/>
          </ac:spMkLst>
        </pc:spChg>
        <pc:spChg chg="ad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46" creationId="{9715DAF0-AE1B-46C9-8A6B-DB2AA05AB91D}"/>
          </ac:spMkLst>
        </pc:spChg>
        <pc:spChg chg="ad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48" creationId="{6016219D-510E-4184-9090-6D5578A87BD1}"/>
          </ac:spMkLst>
        </pc:spChg>
        <pc:spChg chg="ad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50" creationId="{AFF4A713-7B75-4B21-90D7-5AB19547C728}"/>
          </ac:spMkLst>
        </pc:spChg>
        <pc:spChg chg="ad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52" creationId="{DC631C0B-6DA6-4E57-8231-CE32B3434A7E}"/>
          </ac:spMkLst>
        </pc:spChg>
        <pc:spChg chg="add">
          <ac:chgData name="張舜雅" userId="b9112f3c-fe76-4fa5-b7ce-54a87f0879f1" providerId="ADAL" clId="{DADFEFB9-0C72-42AE-BAA2-F2F214E6F3DB}" dt="2023-12-06T17:38:06.859" v="685" actId="26606"/>
          <ac:spMkLst>
            <pc:docMk/>
            <pc:sldMk cId="2647832842" sldId="256"/>
            <ac:spMk id="54" creationId="{C29501E6-A978-4A61-9689-9085AF97A53A}"/>
          </ac:spMkLst>
        </pc:spChg>
        <pc:grpChg chg="add del">
          <ac:chgData name="張舜雅" userId="b9112f3c-fe76-4fa5-b7ce-54a87f0879f1" providerId="ADAL" clId="{DADFEFB9-0C72-42AE-BAA2-F2F214E6F3DB}" dt="2023-12-06T17:38:06.859" v="685" actId="26606"/>
          <ac:grpSpMkLst>
            <pc:docMk/>
            <pc:sldMk cId="2647832842" sldId="256"/>
            <ac:grpSpMk id="28" creationId="{A2812508-238C-4BCD-BDD3-25C99C5CA233}"/>
          </ac:grpSpMkLst>
        </pc:grpChg>
        <pc:grpChg chg="add del">
          <ac:chgData name="張舜雅" userId="b9112f3c-fe76-4fa5-b7ce-54a87f0879f1" providerId="ADAL" clId="{DADFEFB9-0C72-42AE-BAA2-F2F214E6F3DB}" dt="2023-12-06T17:38:06.859" v="685" actId="26606"/>
          <ac:grpSpMkLst>
            <pc:docMk/>
            <pc:sldMk cId="2647832842" sldId="256"/>
            <ac:grpSpMk id="32" creationId="{43F5E015-E085-4624-B431-B42414448684}"/>
          </ac:grpSpMkLst>
        </pc:grpChg>
      </pc:sldChg>
      <pc:sldChg chg="addSp modSp new mod setBg">
        <pc:chgData name="張舜雅" userId="b9112f3c-fe76-4fa5-b7ce-54a87f0879f1" providerId="ADAL" clId="{DADFEFB9-0C72-42AE-BAA2-F2F214E6F3DB}" dt="2023-12-06T17:33:03.147" v="589" actId="26606"/>
        <pc:sldMkLst>
          <pc:docMk/>
          <pc:sldMk cId="2479121831" sldId="257"/>
        </pc:sldMkLst>
        <pc:spChg chg="mo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2" creationId="{AACB2B00-FEC8-4056-C0F9-67054A18872D}"/>
          </ac:spMkLst>
        </pc:spChg>
        <pc:spChg chg="mo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3" creationId="{1F435CB7-9C6D-B5C1-6ABA-1E8B50FA54AA}"/>
          </ac:spMkLst>
        </pc:spChg>
        <pc:spChg chg="mo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4" creationId="{E64EA570-3B5D-C785-E220-62119D8CAB34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9" creationId="{09588DA8-065E-4F6F-8EFD-43104AB2E0CF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11" creationId="{C4285719-470E-454C-AF62-8323075F1F5B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13" creationId="{CD9FE4EF-C4D8-49A0-B2FF-81D8DB7D8A24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15" creationId="{4300840D-0A0B-4512-BACA-B439D5B9C57C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17" creationId="{D2B78728-A580-49A7-84F9-6EF6F583ADE0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19" creationId="{38FAA1A1-D861-433F-88FA-1E9D6FD31D11}"/>
          </ac:spMkLst>
        </pc:spChg>
        <pc:spChg chg="add">
          <ac:chgData name="張舜雅" userId="b9112f3c-fe76-4fa5-b7ce-54a87f0879f1" providerId="ADAL" clId="{DADFEFB9-0C72-42AE-BAA2-F2F214E6F3DB}" dt="2023-12-06T17:33:03.147" v="589" actId="26606"/>
          <ac:spMkLst>
            <pc:docMk/>
            <pc:sldMk cId="2479121831" sldId="257"/>
            <ac:spMk id="21" creationId="{8D71EDA1-87BF-4D5D-AB79-F346FD19278A}"/>
          </ac:spMkLst>
        </pc:spChg>
      </pc:sldChg>
      <pc:sldChg chg="addSp delSp modSp new del mod ord setBg modNotesTx">
        <pc:chgData name="張舜雅" userId="b9112f3c-fe76-4fa5-b7ce-54a87f0879f1" providerId="ADAL" clId="{DADFEFB9-0C72-42AE-BAA2-F2F214E6F3DB}" dt="2023-12-06T17:43:37.143" v="751" actId="47"/>
        <pc:sldMkLst>
          <pc:docMk/>
          <pc:sldMk cId="3277527656" sldId="258"/>
        </pc:sldMkLst>
        <pc:spChg chg="mod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2" creationId="{D8EC0925-8291-A412-5E40-A44C643AB46A}"/>
          </ac:spMkLst>
        </pc:spChg>
        <pc:spChg chg="del mod">
          <ac:chgData name="張舜雅" userId="b9112f3c-fe76-4fa5-b7ce-54a87f0879f1" providerId="ADAL" clId="{DADFEFB9-0C72-42AE-BAA2-F2F214E6F3DB}" dt="2023-12-06T15:58:33.287" v="343" actId="1032"/>
          <ac:spMkLst>
            <pc:docMk/>
            <pc:sldMk cId="3277527656" sldId="258"/>
            <ac:spMk id="3" creationId="{0743CA48-ED6D-824A-E2D3-C7DE56EEE642}"/>
          </ac:spMkLst>
        </pc:spChg>
        <pc:spChg chg="mod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4" creationId="{D5448024-54A9-59E6-24F2-1DE0A5410C8B}"/>
          </ac:spMkLst>
        </pc:spChg>
        <pc:spChg chg="add del">
          <ac:chgData name="張舜雅" userId="b9112f3c-fe76-4fa5-b7ce-54a87f0879f1" providerId="ADAL" clId="{DADFEFB9-0C72-42AE-BAA2-F2F214E6F3DB}" dt="2023-12-06T15:59:24.094" v="352" actId="26606"/>
          <ac:spMkLst>
            <pc:docMk/>
            <pc:sldMk cId="3277527656" sldId="258"/>
            <ac:spMk id="7" creationId="{9D8233B0-41B5-4D9A-AEEC-13DB66A8C9B5}"/>
          </ac:spMkLst>
        </pc:spChg>
        <pc:spChg chg="add del">
          <ac:chgData name="張舜雅" userId="b9112f3c-fe76-4fa5-b7ce-54a87f0879f1" providerId="ADAL" clId="{DADFEFB9-0C72-42AE-BAA2-F2F214E6F3DB}" dt="2023-12-06T15:59:24.094" v="352" actId="26606"/>
          <ac:spMkLst>
            <pc:docMk/>
            <pc:sldMk cId="3277527656" sldId="258"/>
            <ac:spMk id="9" creationId="{E659831F-0D9A-4C63-9EBB-8435B85A440F}"/>
          </ac:spMkLst>
        </pc:spChg>
        <pc:spChg chg="add del">
          <ac:chgData name="張舜雅" userId="b9112f3c-fe76-4fa5-b7ce-54a87f0879f1" providerId="ADAL" clId="{DADFEFB9-0C72-42AE-BAA2-F2F214E6F3DB}" dt="2023-12-06T15:58:56.937" v="348" actId="26606"/>
          <ac:spMkLst>
            <pc:docMk/>
            <pc:sldMk cId="3277527656" sldId="258"/>
            <ac:spMk id="10" creationId="{9D8233B0-41B5-4D9A-AEEC-13DB66A8C9B5}"/>
          </ac:spMkLst>
        </pc:spChg>
        <pc:spChg chg="add del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11" creationId="{BACC6370-2D7E-4714-9D71-7542949D7D5D}"/>
          </ac:spMkLst>
        </pc:spChg>
        <pc:spChg chg="add del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13" creationId="{F68B3F68-107C-434F-AA38-110D5EA91B85}"/>
          </ac:spMkLst>
        </pc:spChg>
        <pc:spChg chg="add del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14" creationId="{AAD0DBB9-1A4B-4391-81D4-CB19F9AB918A}"/>
          </ac:spMkLst>
        </pc:spChg>
        <pc:spChg chg="add del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15" creationId="{063BBA22-50EA-4C4D-BE05-F1CE4E63AA56}"/>
          </ac:spMkLst>
        </pc:spChg>
        <pc:spChg chg="add del">
          <ac:chgData name="張舜雅" userId="b9112f3c-fe76-4fa5-b7ce-54a87f0879f1" providerId="ADAL" clId="{DADFEFB9-0C72-42AE-BAA2-F2F214E6F3DB}" dt="2023-12-06T15:58:56.937" v="348" actId="26606"/>
          <ac:spMkLst>
            <pc:docMk/>
            <pc:sldMk cId="3277527656" sldId="258"/>
            <ac:spMk id="16" creationId="{E659831F-0D9A-4C63-9EBB-8435B85A440F}"/>
          </ac:spMkLst>
        </pc:spChg>
        <pc:spChg chg="add del">
          <ac:chgData name="張舜雅" userId="b9112f3c-fe76-4fa5-b7ce-54a87f0879f1" providerId="ADAL" clId="{DADFEFB9-0C72-42AE-BAA2-F2F214E6F3DB}" dt="2023-12-06T15:59:34.383" v="354" actId="26606"/>
          <ac:spMkLst>
            <pc:docMk/>
            <pc:sldMk cId="3277527656" sldId="258"/>
            <ac:spMk id="17" creationId="{D5B0017B-2ECA-49AF-B397-DC140825DF8D}"/>
          </ac:spMkLst>
        </pc:spChg>
        <pc:spChg chg="add del">
          <ac:chgData name="張舜雅" userId="b9112f3c-fe76-4fa5-b7ce-54a87f0879f1" providerId="ADAL" clId="{DADFEFB9-0C72-42AE-BAA2-F2F214E6F3DB}" dt="2023-12-06T15:59:34.383" v="354" actId="26606"/>
          <ac:spMkLst>
            <pc:docMk/>
            <pc:sldMk cId="3277527656" sldId="258"/>
            <ac:spMk id="18" creationId="{56E9B3E6-E277-4D68-BA48-9CB43FFBD6E2}"/>
          </ac:spMkLst>
        </pc:spChg>
        <pc:spChg chg="add">
          <ac:chgData name="張舜雅" userId="b9112f3c-fe76-4fa5-b7ce-54a87f0879f1" providerId="ADAL" clId="{DADFEFB9-0C72-42AE-BAA2-F2F214E6F3DB}" dt="2023-12-06T17:42:06.014" v="744" actId="26606"/>
          <ac:spMkLst>
            <pc:docMk/>
            <pc:sldMk cId="3277527656" sldId="258"/>
            <ac:spMk id="21" creationId="{6C4028FD-8BAA-4A19-BFDE-594D991B7552}"/>
          </ac:spMkLst>
        </pc:spChg>
        <pc:spChg chg="add del">
          <ac:chgData name="張舜雅" userId="b9112f3c-fe76-4fa5-b7ce-54a87f0879f1" providerId="ADAL" clId="{DADFEFB9-0C72-42AE-BAA2-F2F214E6F3DB}" dt="2023-12-06T15:59:36.923" v="356" actId="26606"/>
          <ac:spMkLst>
            <pc:docMk/>
            <pc:sldMk cId="3277527656" sldId="258"/>
            <ac:spMk id="24" creationId="{955A2079-FA98-4876-80F0-72364A7D2EA4}"/>
          </ac:spMkLst>
        </pc:spChg>
        <pc:grpChg chg="add del">
          <ac:chgData name="張舜雅" userId="b9112f3c-fe76-4fa5-b7ce-54a87f0879f1" providerId="ADAL" clId="{DADFEFB9-0C72-42AE-BAA2-F2F214E6F3DB}" dt="2023-12-06T15:59:24.094" v="352" actId="26606"/>
          <ac:grpSpMkLst>
            <pc:docMk/>
            <pc:sldMk cId="3277527656" sldId="258"/>
            <ac:grpSpMk id="8" creationId="{28FAF094-D087-493F-8DF9-A486C2D6BBAA}"/>
          </ac:grpSpMkLst>
        </pc:grpChg>
        <pc:grpChg chg="add del">
          <ac:chgData name="張舜雅" userId="b9112f3c-fe76-4fa5-b7ce-54a87f0879f1" providerId="ADAL" clId="{DADFEFB9-0C72-42AE-BAA2-F2F214E6F3DB}" dt="2023-12-06T15:58:56.937" v="348" actId="26606"/>
          <ac:grpSpMkLst>
            <pc:docMk/>
            <pc:sldMk cId="3277527656" sldId="258"/>
            <ac:grpSpMk id="12" creationId="{28FAF094-D087-493F-8DF9-A486C2D6BBAA}"/>
          </ac:grpSpMkLst>
        </pc:grpChg>
        <pc:grpChg chg="add del">
          <ac:chgData name="張舜雅" userId="b9112f3c-fe76-4fa5-b7ce-54a87f0879f1" providerId="ADAL" clId="{DADFEFB9-0C72-42AE-BAA2-F2F214E6F3DB}" dt="2023-12-06T15:59:34.383" v="354" actId="26606"/>
          <ac:grpSpMkLst>
            <pc:docMk/>
            <pc:sldMk cId="3277527656" sldId="258"/>
            <ac:grpSpMk id="20" creationId="{AE1C45F0-260A-458C-96ED-C1F6D2151219}"/>
          </ac:grpSpMkLst>
        </pc:grpChg>
        <pc:graphicFrameChg chg="add mod ord modGraphic">
          <ac:chgData name="張舜雅" userId="b9112f3c-fe76-4fa5-b7ce-54a87f0879f1" providerId="ADAL" clId="{DADFEFB9-0C72-42AE-BAA2-F2F214E6F3DB}" dt="2023-12-06T17:42:06.014" v="744" actId="26606"/>
          <ac:graphicFrameMkLst>
            <pc:docMk/>
            <pc:sldMk cId="3277527656" sldId="258"/>
            <ac:graphicFrameMk id="5" creationId="{AA186CC3-F961-59C9-214F-D36817251649}"/>
          </ac:graphicFrameMkLst>
        </pc:graphicFrameChg>
        <pc:picChg chg="add del">
          <ac:chgData name="張舜雅" userId="b9112f3c-fe76-4fa5-b7ce-54a87f0879f1" providerId="ADAL" clId="{DADFEFB9-0C72-42AE-BAA2-F2F214E6F3DB}" dt="2023-12-04T14:08:52.604" v="199" actId="22"/>
          <ac:picMkLst>
            <pc:docMk/>
            <pc:sldMk cId="3277527656" sldId="258"/>
            <ac:picMk id="6" creationId="{FBB052F9-CB13-2F45-C5C6-26BC5AE21D2C}"/>
          </ac:picMkLst>
        </pc:picChg>
        <pc:cxnChg chg="add del">
          <ac:chgData name="張舜雅" userId="b9112f3c-fe76-4fa5-b7ce-54a87f0879f1" providerId="ADAL" clId="{DADFEFB9-0C72-42AE-BAA2-F2F214E6F3DB}" dt="2023-12-06T15:59:34.383" v="354" actId="26606"/>
          <ac:cxnSpMkLst>
            <pc:docMk/>
            <pc:sldMk cId="3277527656" sldId="258"/>
            <ac:cxnSpMk id="19" creationId="{6CF1BAF6-AD41-4082-B212-8A1F9A2E8779}"/>
          </ac:cxnSpMkLst>
        </pc:cxnChg>
      </pc:sldChg>
      <pc:sldChg chg="addSp delSp modSp new mod setBg">
        <pc:chgData name="張舜雅" userId="b9112f3c-fe76-4fa5-b7ce-54a87f0879f1" providerId="ADAL" clId="{DADFEFB9-0C72-42AE-BAA2-F2F214E6F3DB}" dt="2023-12-06T17:49:19.979" v="875" actId="113"/>
        <pc:sldMkLst>
          <pc:docMk/>
          <pc:sldMk cId="61494759" sldId="259"/>
        </pc:sldMkLst>
        <pc:spChg chg="add del">
          <ac:chgData name="張舜雅" userId="b9112f3c-fe76-4fa5-b7ce-54a87f0879f1" providerId="ADAL" clId="{DADFEFB9-0C72-42AE-BAA2-F2F214E6F3DB}" dt="2023-12-04T14:22:10.308" v="229" actId="26606"/>
          <ac:spMkLst>
            <pc:docMk/>
            <pc:sldMk cId="61494759" sldId="259"/>
            <ac:spMk id="2" creationId="{DBFBAD62-226A-090C-DB3E-830906BD8FA1}"/>
          </ac:spMkLst>
        </pc:spChg>
        <pc:spChg chg="add del">
          <ac:chgData name="張舜雅" userId="b9112f3c-fe76-4fa5-b7ce-54a87f0879f1" providerId="ADAL" clId="{DADFEFB9-0C72-42AE-BAA2-F2F214E6F3DB}" dt="2023-12-04T14:22:10.308" v="229" actId="26606"/>
          <ac:spMkLst>
            <pc:docMk/>
            <pc:sldMk cId="61494759" sldId="259"/>
            <ac:spMk id="3" creationId="{A835CB4E-7E1D-FC80-906A-ACBE029C8BFF}"/>
          </ac:spMkLst>
        </pc:spChg>
        <pc:spChg chg="mod ord">
          <ac:chgData name="張舜雅" userId="b9112f3c-fe76-4fa5-b7ce-54a87f0879f1" providerId="ADAL" clId="{DADFEFB9-0C72-42AE-BAA2-F2F214E6F3DB}" dt="2023-12-06T17:41:30.411" v="742" actId="26606"/>
          <ac:spMkLst>
            <pc:docMk/>
            <pc:sldMk cId="61494759" sldId="259"/>
            <ac:spMk id="4" creationId="{74FCD81E-5DD9-2E4D-5D46-DDC110CB31A4}"/>
          </ac:spMkLst>
        </pc:spChg>
        <pc:spChg chg="add del">
          <ac:chgData name="張舜雅" userId="b9112f3c-fe76-4fa5-b7ce-54a87f0879f1" providerId="ADAL" clId="{DADFEFB9-0C72-42AE-BAA2-F2F214E6F3DB}" dt="2023-12-04T14:10:06.301" v="202" actId="478"/>
          <ac:spMkLst>
            <pc:docMk/>
            <pc:sldMk cId="61494759" sldId="259"/>
            <ac:spMk id="5" creationId="{99AA43EB-3D15-2CF9-9509-B338F13D9ED9}"/>
          </ac:spMkLst>
        </pc:spChg>
        <pc:spChg chg="add del mod">
          <ac:chgData name="張舜雅" userId="b9112f3c-fe76-4fa5-b7ce-54a87f0879f1" providerId="ADAL" clId="{DADFEFB9-0C72-42AE-BAA2-F2F214E6F3DB}" dt="2023-12-04T14:10:15.764" v="204" actId="478"/>
          <ac:spMkLst>
            <pc:docMk/>
            <pc:sldMk cId="61494759" sldId="259"/>
            <ac:spMk id="6" creationId="{6B02B4F5-A354-A695-BCB9-6E796424105F}"/>
          </ac:spMkLst>
        </pc:spChg>
        <pc:spChg chg="add del">
          <ac:chgData name="張舜雅" userId="b9112f3c-fe76-4fa5-b7ce-54a87f0879f1" providerId="ADAL" clId="{DADFEFB9-0C72-42AE-BAA2-F2F214E6F3DB}" dt="2023-12-04T14:21:48.547" v="220" actId="26606"/>
          <ac:spMkLst>
            <pc:docMk/>
            <pc:sldMk cId="61494759" sldId="259"/>
            <ac:spMk id="18" creationId="{22F15A2D-2324-487D-A02A-BF46C5C580EB}"/>
          </ac:spMkLst>
        </pc:spChg>
        <pc:spChg chg="add del">
          <ac:chgData name="張舜雅" userId="b9112f3c-fe76-4fa5-b7ce-54a87f0879f1" providerId="ADAL" clId="{DADFEFB9-0C72-42AE-BAA2-F2F214E6F3DB}" dt="2023-12-04T14:21:48.547" v="220" actId="26606"/>
          <ac:spMkLst>
            <pc:docMk/>
            <pc:sldMk cId="61494759" sldId="259"/>
            <ac:spMk id="20" creationId="{2AEAFA59-923A-4F54-8B49-44C970BCC323}"/>
          </ac:spMkLst>
        </pc:spChg>
        <pc:spChg chg="add del">
          <ac:chgData name="張舜雅" userId="b9112f3c-fe76-4fa5-b7ce-54a87f0879f1" providerId="ADAL" clId="{DADFEFB9-0C72-42AE-BAA2-F2F214E6F3DB}" dt="2023-12-04T14:21:48.547" v="220" actId="26606"/>
          <ac:spMkLst>
            <pc:docMk/>
            <pc:sldMk cId="61494759" sldId="259"/>
            <ac:spMk id="22" creationId="{C37E9D4B-7BFA-4D10-B666-547BAC499469}"/>
          </ac:spMkLst>
        </pc:spChg>
        <pc:spChg chg="add del">
          <ac:chgData name="張舜雅" userId="b9112f3c-fe76-4fa5-b7ce-54a87f0879f1" providerId="ADAL" clId="{DADFEFB9-0C72-42AE-BAA2-F2F214E6F3DB}" dt="2023-12-04T14:21:50.936" v="222" actId="26606"/>
          <ac:spMkLst>
            <pc:docMk/>
            <pc:sldMk cId="61494759" sldId="259"/>
            <ac:spMk id="24" creationId="{22F15A2D-2324-487D-A02A-BF46C5C580EB}"/>
          </ac:spMkLst>
        </pc:spChg>
        <pc:spChg chg="add del">
          <ac:chgData name="張舜雅" userId="b9112f3c-fe76-4fa5-b7ce-54a87f0879f1" providerId="ADAL" clId="{DADFEFB9-0C72-42AE-BAA2-F2F214E6F3DB}" dt="2023-12-04T14:21:50.936" v="222" actId="26606"/>
          <ac:spMkLst>
            <pc:docMk/>
            <pc:sldMk cId="61494759" sldId="259"/>
            <ac:spMk id="25" creationId="{17A7F34E-D418-47E2-9F86-2C45BBC31210}"/>
          </ac:spMkLst>
        </pc:spChg>
        <pc:spChg chg="add del">
          <ac:chgData name="張舜雅" userId="b9112f3c-fe76-4fa5-b7ce-54a87f0879f1" providerId="ADAL" clId="{DADFEFB9-0C72-42AE-BAA2-F2F214E6F3DB}" dt="2023-12-04T14:21:50.936" v="222" actId="26606"/>
          <ac:spMkLst>
            <pc:docMk/>
            <pc:sldMk cId="61494759" sldId="259"/>
            <ac:spMk id="26" creationId="{2AEAFA59-923A-4F54-8B49-44C970BCC323}"/>
          </ac:spMkLst>
        </pc:spChg>
        <pc:spChg chg="add del">
          <ac:chgData name="張舜雅" userId="b9112f3c-fe76-4fa5-b7ce-54a87f0879f1" providerId="ADAL" clId="{DADFEFB9-0C72-42AE-BAA2-F2F214E6F3DB}" dt="2023-12-04T14:21:53.916" v="224" actId="26606"/>
          <ac:spMkLst>
            <pc:docMk/>
            <pc:sldMk cId="61494759" sldId="259"/>
            <ac:spMk id="28" creationId="{0E3596DD-156A-473E-9BB3-C6A29F7574E9}"/>
          </ac:spMkLst>
        </pc:spChg>
        <pc:spChg chg="add del">
          <ac:chgData name="張舜雅" userId="b9112f3c-fe76-4fa5-b7ce-54a87f0879f1" providerId="ADAL" clId="{DADFEFB9-0C72-42AE-BAA2-F2F214E6F3DB}" dt="2023-12-04T14:21:53.916" v="224" actId="26606"/>
          <ac:spMkLst>
            <pc:docMk/>
            <pc:sldMk cId="61494759" sldId="259"/>
            <ac:spMk id="29" creationId="{2C46C4D6-C474-4E92-B52E-944C1118F7B6}"/>
          </ac:spMkLst>
        </pc:spChg>
        <pc:spChg chg="add del">
          <ac:chgData name="張舜雅" userId="b9112f3c-fe76-4fa5-b7ce-54a87f0879f1" providerId="ADAL" clId="{DADFEFB9-0C72-42AE-BAA2-F2F214E6F3DB}" dt="2023-12-04T14:21:53.916" v="224" actId="26606"/>
          <ac:spMkLst>
            <pc:docMk/>
            <pc:sldMk cId="61494759" sldId="259"/>
            <ac:spMk id="30" creationId="{DBFBAD62-226A-090C-DB3E-830906BD8FA1}"/>
          </ac:spMkLst>
        </pc:spChg>
        <pc:spChg chg="add del">
          <ac:chgData name="張舜雅" userId="b9112f3c-fe76-4fa5-b7ce-54a87f0879f1" providerId="ADAL" clId="{DADFEFB9-0C72-42AE-BAA2-F2F214E6F3DB}" dt="2023-12-04T14:21:53.916" v="224" actId="26606"/>
          <ac:spMkLst>
            <pc:docMk/>
            <pc:sldMk cId="61494759" sldId="259"/>
            <ac:spMk id="31" creationId="{A835CB4E-7E1D-FC80-906A-ACBE029C8BFF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3" creationId="{C4285719-470E-454C-AF62-8323075F1F5B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4" creationId="{CD9FE4EF-C4D8-49A0-B2FF-81D8DB7D8A24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5" creationId="{4300840D-0A0B-4512-BACA-B439D5B9C57C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6" creationId="{D2B78728-A580-49A7-84F9-6EF6F583ADE0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7" creationId="{38FAA1A1-D861-433F-88FA-1E9D6FD31D11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8" creationId="{8D71EDA1-87BF-4D5D-AB79-F346FD19278A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39" creationId="{DBFBAD62-226A-090C-DB3E-830906BD8FA1}"/>
          </ac:spMkLst>
        </pc:spChg>
        <pc:spChg chg="add del">
          <ac:chgData name="張舜雅" userId="b9112f3c-fe76-4fa5-b7ce-54a87f0879f1" providerId="ADAL" clId="{DADFEFB9-0C72-42AE-BAA2-F2F214E6F3DB}" dt="2023-12-04T14:21:56.703" v="226" actId="26606"/>
          <ac:spMkLst>
            <pc:docMk/>
            <pc:sldMk cId="61494759" sldId="259"/>
            <ac:spMk id="40" creationId="{A835CB4E-7E1D-FC80-906A-ACBE029C8BFF}"/>
          </ac:spMkLst>
        </pc:spChg>
        <pc:spChg chg="add del">
          <ac:chgData name="張舜雅" userId="b9112f3c-fe76-4fa5-b7ce-54a87f0879f1" providerId="ADAL" clId="{DADFEFB9-0C72-42AE-BAA2-F2F214E6F3DB}" dt="2023-12-04T14:22:10.299" v="228" actId="26606"/>
          <ac:spMkLst>
            <pc:docMk/>
            <pc:sldMk cId="61494759" sldId="259"/>
            <ac:spMk id="42" creationId="{DBFBAD62-226A-090C-DB3E-830906BD8FA1}"/>
          </ac:spMkLst>
        </pc:spChg>
        <pc:spChg chg="add del">
          <ac:chgData name="張舜雅" userId="b9112f3c-fe76-4fa5-b7ce-54a87f0879f1" providerId="ADAL" clId="{DADFEFB9-0C72-42AE-BAA2-F2F214E6F3DB}" dt="2023-12-04T14:22:10.299" v="228" actId="26606"/>
          <ac:spMkLst>
            <pc:docMk/>
            <pc:sldMk cId="61494759" sldId="259"/>
            <ac:spMk id="46" creationId="{A835CB4E-7E1D-FC80-906A-ACBE029C8BFF}"/>
          </ac:spMkLst>
        </pc:spChg>
        <pc:spChg chg="add del">
          <ac:chgData name="張舜雅" userId="b9112f3c-fe76-4fa5-b7ce-54a87f0879f1" providerId="ADAL" clId="{DADFEFB9-0C72-42AE-BAA2-F2F214E6F3DB}" dt="2023-12-06T17:41:30.411" v="742" actId="26606"/>
          <ac:spMkLst>
            <pc:docMk/>
            <pc:sldMk cId="61494759" sldId="259"/>
            <ac:spMk id="48" creationId="{5AA03EDC-7067-4DFF-B672-541D016AAAB8}"/>
          </ac:spMkLst>
        </pc:spChg>
        <pc:spChg chg="add del">
          <ac:chgData name="張舜雅" userId="b9112f3c-fe76-4fa5-b7ce-54a87f0879f1" providerId="ADAL" clId="{DADFEFB9-0C72-42AE-BAA2-F2F214E6F3DB}" dt="2023-12-06T17:41:30.411" v="742" actId="26606"/>
          <ac:spMkLst>
            <pc:docMk/>
            <pc:sldMk cId="61494759" sldId="259"/>
            <ac:spMk id="49" creationId="{0EBF3E39-B0BE-496A-8604-9007470FFA3A}"/>
          </ac:spMkLst>
        </pc:spChg>
        <pc:spChg chg="add mod">
          <ac:chgData name="張舜雅" userId="b9112f3c-fe76-4fa5-b7ce-54a87f0879f1" providerId="ADAL" clId="{DADFEFB9-0C72-42AE-BAA2-F2F214E6F3DB}" dt="2023-12-06T17:45:07.227" v="766" actId="255"/>
          <ac:spMkLst>
            <pc:docMk/>
            <pc:sldMk cId="61494759" sldId="259"/>
            <ac:spMk id="50" creationId="{DBFBAD62-226A-090C-DB3E-830906BD8FA1}"/>
          </ac:spMkLst>
        </pc:spChg>
        <pc:spChg chg="add mod ord">
          <ac:chgData name="張舜雅" userId="b9112f3c-fe76-4fa5-b7ce-54a87f0879f1" providerId="ADAL" clId="{DADFEFB9-0C72-42AE-BAA2-F2F214E6F3DB}" dt="2023-12-06T17:49:19.979" v="875" actId="113"/>
          <ac:spMkLst>
            <pc:docMk/>
            <pc:sldMk cId="61494759" sldId="259"/>
            <ac:spMk id="51" creationId="{A835CB4E-7E1D-FC80-906A-ACBE029C8BFF}"/>
          </ac:spMkLst>
        </pc:spChg>
        <pc:spChg chg="add del">
          <ac:chgData name="張舜雅" userId="b9112f3c-fe76-4fa5-b7ce-54a87f0879f1" providerId="ADAL" clId="{DADFEFB9-0C72-42AE-BAA2-F2F214E6F3DB}" dt="2023-12-06T17:41:27.705" v="739" actId="26606"/>
          <ac:spMkLst>
            <pc:docMk/>
            <pc:sldMk cId="61494759" sldId="259"/>
            <ac:spMk id="53" creationId="{F821940F-7A1D-4ACC-85B4-A932898ABB37}"/>
          </ac:spMkLst>
        </pc:spChg>
        <pc:spChg chg="add del">
          <ac:chgData name="張舜雅" userId="b9112f3c-fe76-4fa5-b7ce-54a87f0879f1" providerId="ADAL" clId="{DADFEFB9-0C72-42AE-BAA2-F2F214E6F3DB}" dt="2023-12-06T17:41:27.705" v="739" actId="26606"/>
          <ac:spMkLst>
            <pc:docMk/>
            <pc:sldMk cId="61494759" sldId="259"/>
            <ac:spMk id="54" creationId="{16674508-81D3-48CF-96BF-7FC60EAA572A}"/>
          </ac:spMkLst>
        </pc:spChg>
        <pc:spChg chg="add del">
          <ac:chgData name="張舜雅" userId="b9112f3c-fe76-4fa5-b7ce-54a87f0879f1" providerId="ADAL" clId="{DADFEFB9-0C72-42AE-BAA2-F2F214E6F3DB}" dt="2023-12-06T17:40:40.006" v="731" actId="26606"/>
          <ac:spMkLst>
            <pc:docMk/>
            <pc:sldMk cId="61494759" sldId="259"/>
            <ac:spMk id="56" creationId="{979E27D9-03C7-44E2-9FF8-15D0C8506AF7}"/>
          </ac:spMkLst>
        </pc:spChg>
        <pc:spChg chg="add del">
          <ac:chgData name="張舜雅" userId="b9112f3c-fe76-4fa5-b7ce-54a87f0879f1" providerId="ADAL" clId="{DADFEFB9-0C72-42AE-BAA2-F2F214E6F3DB}" dt="2023-12-06T17:41:30.391" v="741" actId="26606"/>
          <ac:spMkLst>
            <pc:docMk/>
            <pc:sldMk cId="61494759" sldId="259"/>
            <ac:spMk id="57" creationId="{3346177D-ADC4-4968-B747-5CFCD390B5B9}"/>
          </ac:spMkLst>
        </pc:spChg>
        <pc:spChg chg="add del">
          <ac:chgData name="張舜雅" userId="b9112f3c-fe76-4fa5-b7ce-54a87f0879f1" providerId="ADAL" clId="{DADFEFB9-0C72-42AE-BAA2-F2F214E6F3DB}" dt="2023-12-06T17:40:40.006" v="731" actId="26606"/>
          <ac:spMkLst>
            <pc:docMk/>
            <pc:sldMk cId="61494759" sldId="259"/>
            <ac:spMk id="58" creationId="{EEBF1590-3B36-48EE-A89D-3B6F3CB256AB}"/>
          </ac:spMkLst>
        </pc:spChg>
        <pc:spChg chg="add del">
          <ac:chgData name="張舜雅" userId="b9112f3c-fe76-4fa5-b7ce-54a87f0879f1" providerId="ADAL" clId="{DADFEFB9-0C72-42AE-BAA2-F2F214E6F3DB}" dt="2023-12-06T17:41:30.391" v="741" actId="26606"/>
          <ac:spMkLst>
            <pc:docMk/>
            <pc:sldMk cId="61494759" sldId="259"/>
            <ac:spMk id="59" creationId="{0844A943-BF79-4FEA-ABB1-3BD54D236606}"/>
          </ac:spMkLst>
        </pc:spChg>
        <pc:spChg chg="add del">
          <ac:chgData name="張舜雅" userId="b9112f3c-fe76-4fa5-b7ce-54a87f0879f1" providerId="ADAL" clId="{DADFEFB9-0C72-42AE-BAA2-F2F214E6F3DB}" dt="2023-12-06T17:40:40.006" v="731" actId="26606"/>
          <ac:spMkLst>
            <pc:docMk/>
            <pc:sldMk cId="61494759" sldId="259"/>
            <ac:spMk id="60" creationId="{AC8F6C8C-AB5A-4548-942D-E3FD40ACBC49}"/>
          </ac:spMkLst>
        </pc:spChg>
        <pc:spChg chg="add del">
          <ac:chgData name="張舜雅" userId="b9112f3c-fe76-4fa5-b7ce-54a87f0879f1" providerId="ADAL" clId="{DADFEFB9-0C72-42AE-BAA2-F2F214E6F3DB}" dt="2023-12-06T17:41:30.391" v="741" actId="26606"/>
          <ac:spMkLst>
            <pc:docMk/>
            <pc:sldMk cId="61494759" sldId="259"/>
            <ac:spMk id="61" creationId="{6437CC72-F4A8-4DC3-AFAB-D22C482C8100}"/>
          </ac:spMkLst>
        </pc:spChg>
        <pc:spChg chg="add del">
          <ac:chgData name="張舜雅" userId="b9112f3c-fe76-4fa5-b7ce-54a87f0879f1" providerId="ADAL" clId="{DADFEFB9-0C72-42AE-BAA2-F2F214E6F3DB}" dt="2023-12-06T17:40:44.772" v="733" actId="26606"/>
          <ac:spMkLst>
            <pc:docMk/>
            <pc:sldMk cId="61494759" sldId="259"/>
            <ac:spMk id="62" creationId="{6EA86598-DA2C-41D5-BC0C-E877F8818EEB}"/>
          </ac:spMkLst>
        </pc:spChg>
        <pc:spChg chg="add del">
          <ac:chgData name="張舜雅" userId="b9112f3c-fe76-4fa5-b7ce-54a87f0879f1" providerId="ADAL" clId="{DADFEFB9-0C72-42AE-BAA2-F2F214E6F3DB}" dt="2023-12-06T17:40:44.772" v="733" actId="26606"/>
          <ac:spMkLst>
            <pc:docMk/>
            <pc:sldMk cId="61494759" sldId="259"/>
            <ac:spMk id="63" creationId="{450D3AD2-FA80-415F-A9CE-54D884561CD7}"/>
          </ac:spMkLst>
        </pc:spChg>
        <pc:spChg chg="add del">
          <ac:chgData name="張舜雅" userId="b9112f3c-fe76-4fa5-b7ce-54a87f0879f1" providerId="ADAL" clId="{DADFEFB9-0C72-42AE-BAA2-F2F214E6F3DB}" dt="2023-12-06T17:40:44.772" v="733" actId="26606"/>
          <ac:spMkLst>
            <pc:docMk/>
            <pc:sldMk cId="61494759" sldId="259"/>
            <ac:spMk id="64" creationId="{87F16C5A-0D41-47A9-B0A2-9C2AD7A8CF32}"/>
          </ac:spMkLst>
        </pc:spChg>
        <pc:spChg chg="add">
          <ac:chgData name="張舜雅" userId="b9112f3c-fe76-4fa5-b7ce-54a87f0879f1" providerId="ADAL" clId="{DADFEFB9-0C72-42AE-BAA2-F2F214E6F3DB}" dt="2023-12-06T17:41:30.411" v="742" actId="26606"/>
          <ac:spMkLst>
            <pc:docMk/>
            <pc:sldMk cId="61494759" sldId="259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6T17:40:49.047" v="735" actId="26606"/>
          <ac:spMkLst>
            <pc:docMk/>
            <pc:sldMk cId="61494759" sldId="259"/>
            <ac:spMk id="66" creationId="{5AA03EDC-7067-4DFF-B672-541D016AAAB8}"/>
          </ac:spMkLst>
        </pc:spChg>
        <pc:spChg chg="add del">
          <ac:chgData name="張舜雅" userId="b9112f3c-fe76-4fa5-b7ce-54a87f0879f1" providerId="ADAL" clId="{DADFEFB9-0C72-42AE-BAA2-F2F214E6F3DB}" dt="2023-12-06T17:40:49.047" v="735" actId="26606"/>
          <ac:spMkLst>
            <pc:docMk/>
            <pc:sldMk cId="61494759" sldId="259"/>
            <ac:spMk id="67" creationId="{0EBF3E39-B0BE-496A-8604-9007470FFA3A}"/>
          </ac:spMkLst>
        </pc:spChg>
        <pc:spChg chg="add">
          <ac:chgData name="張舜雅" userId="b9112f3c-fe76-4fa5-b7ce-54a87f0879f1" providerId="ADAL" clId="{DADFEFB9-0C72-42AE-BAA2-F2F214E6F3DB}" dt="2023-12-06T17:41:30.411" v="742" actId="26606"/>
          <ac:spMkLst>
            <pc:docMk/>
            <pc:sldMk cId="61494759" sldId="259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41:04.418" v="737" actId="26606"/>
          <ac:spMkLst>
            <pc:docMk/>
            <pc:sldMk cId="61494759" sldId="259"/>
            <ac:spMk id="69" creationId="{979E27D9-03C7-44E2-9FF8-15D0C8506AF7}"/>
          </ac:spMkLst>
        </pc:spChg>
        <pc:spChg chg="add del">
          <ac:chgData name="張舜雅" userId="b9112f3c-fe76-4fa5-b7ce-54a87f0879f1" providerId="ADAL" clId="{DADFEFB9-0C72-42AE-BAA2-F2F214E6F3DB}" dt="2023-12-06T17:41:04.418" v="737" actId="26606"/>
          <ac:spMkLst>
            <pc:docMk/>
            <pc:sldMk cId="61494759" sldId="259"/>
            <ac:spMk id="70" creationId="{EEBF1590-3B36-48EE-A89D-3B6F3CB256AB}"/>
          </ac:spMkLst>
        </pc:spChg>
        <pc:spChg chg="add del">
          <ac:chgData name="張舜雅" userId="b9112f3c-fe76-4fa5-b7ce-54a87f0879f1" providerId="ADAL" clId="{DADFEFB9-0C72-42AE-BAA2-F2F214E6F3DB}" dt="2023-12-06T17:41:04.418" v="737" actId="26606"/>
          <ac:spMkLst>
            <pc:docMk/>
            <pc:sldMk cId="61494759" sldId="259"/>
            <ac:spMk id="71" creationId="{AC8F6C8C-AB5A-4548-942D-E3FD40ACBC49}"/>
          </ac:spMkLst>
        </pc:spChg>
        <pc:spChg chg="add">
          <ac:chgData name="張舜雅" userId="b9112f3c-fe76-4fa5-b7ce-54a87f0879f1" providerId="ADAL" clId="{DADFEFB9-0C72-42AE-BAA2-F2F214E6F3DB}" dt="2023-12-06T17:41:30.411" v="742" actId="26606"/>
          <ac:spMkLst>
            <pc:docMk/>
            <pc:sldMk cId="61494759" sldId="259"/>
            <ac:spMk id="76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4T14:22:10.299" v="228" actId="26606"/>
          <ac:grpSpMkLst>
            <pc:docMk/>
            <pc:sldMk cId="61494759" sldId="259"/>
            <ac:grpSpMk id="43" creationId="{9B991AFC-21D0-28BD-C527-F66B1B56F841}"/>
          </ac:grpSpMkLst>
        </pc:grpChg>
        <pc:grpChg chg="add">
          <ac:chgData name="張舜雅" userId="b9112f3c-fe76-4fa5-b7ce-54a87f0879f1" providerId="ADAL" clId="{DADFEFB9-0C72-42AE-BAA2-F2F214E6F3DB}" dt="2023-12-06T17:41:30.411" v="742" actId="26606"/>
          <ac:grpSpMkLst>
            <pc:docMk/>
            <pc:sldMk cId="61494759" sldId="259"/>
            <ac:grpSpMk id="72" creationId="{AE1C45F0-260A-458C-96ED-C1F6D2151219}"/>
          </ac:grpSpMkLst>
        </pc:grpChg>
        <pc:graphicFrameChg chg="add del modGraphic">
          <ac:chgData name="張舜雅" userId="b9112f3c-fe76-4fa5-b7ce-54a87f0879f1" providerId="ADAL" clId="{DADFEFB9-0C72-42AE-BAA2-F2F214E6F3DB}" dt="2023-12-04T14:10:52.707" v="206" actId="1032"/>
          <ac:graphicFrameMkLst>
            <pc:docMk/>
            <pc:sldMk cId="61494759" sldId="259"/>
            <ac:graphicFrameMk id="9" creationId="{9747A59D-CF4A-9050-F915-BE9371DC8987}"/>
          </ac:graphicFrameMkLst>
        </pc:graphicFrameChg>
        <pc:picChg chg="add del">
          <ac:chgData name="張舜雅" userId="b9112f3c-fe76-4fa5-b7ce-54a87f0879f1" providerId="ADAL" clId="{DADFEFB9-0C72-42AE-BAA2-F2F214E6F3DB}" dt="2023-12-04T14:21:27.184" v="217" actId="478"/>
          <ac:picMkLst>
            <pc:docMk/>
            <pc:sldMk cId="61494759" sldId="259"/>
            <ac:picMk id="11" creationId="{60C8ABBA-AB94-8413-6D4D-F6A6B8F148BF}"/>
          </ac:picMkLst>
        </pc:picChg>
        <pc:picChg chg="add del mod">
          <ac:chgData name="張舜雅" userId="b9112f3c-fe76-4fa5-b7ce-54a87f0879f1" providerId="ADAL" clId="{DADFEFB9-0C72-42AE-BAA2-F2F214E6F3DB}" dt="2023-12-06T17:44:10.335" v="757" actId="1076"/>
          <ac:picMkLst>
            <pc:docMk/>
            <pc:sldMk cId="61494759" sldId="259"/>
            <ac:picMk id="13" creationId="{42540920-BEAD-FA4F-C352-81C16C1EE863}"/>
          </ac:picMkLst>
        </pc:picChg>
        <pc:cxnChg chg="add">
          <ac:chgData name="張舜雅" userId="b9112f3c-fe76-4fa5-b7ce-54a87f0879f1" providerId="ADAL" clId="{DADFEFB9-0C72-42AE-BAA2-F2F214E6F3DB}" dt="2023-12-06T17:41:30.411" v="742" actId="26606"/>
          <ac:cxnSpMkLst>
            <pc:docMk/>
            <pc:sldMk cId="61494759" sldId="259"/>
            <ac:cxnSpMk id="77" creationId="{6CF1BAF6-AD41-4082-B212-8A1F9A2E8779}"/>
          </ac:cxnSpMkLst>
        </pc:cxnChg>
      </pc:sldChg>
      <pc:sldChg chg="addSp delSp modSp new del mod ord setBg delDesignElem chgLayout">
        <pc:chgData name="張舜雅" userId="b9112f3c-fe76-4fa5-b7ce-54a87f0879f1" providerId="ADAL" clId="{DADFEFB9-0C72-42AE-BAA2-F2F214E6F3DB}" dt="2023-12-06T17:38:51.437" v="686" actId="47"/>
        <pc:sldMkLst>
          <pc:docMk/>
          <pc:sldMk cId="1783843551" sldId="260"/>
        </pc:sldMkLst>
        <pc:spChg chg="mod ord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2" creationId="{CB3FDB98-2F5A-7283-5ABE-902935D53ED9}"/>
          </ac:spMkLst>
        </pc:spChg>
        <pc:spChg chg="add del mod">
          <ac:chgData name="張舜雅" userId="b9112f3c-fe76-4fa5-b7ce-54a87f0879f1" providerId="ADAL" clId="{DADFEFB9-0C72-42AE-BAA2-F2F214E6F3DB}" dt="2023-12-06T17:32:47.755" v="588" actId="26606"/>
          <ac:spMkLst>
            <pc:docMk/>
            <pc:sldMk cId="1783843551" sldId="260"/>
            <ac:spMk id="3" creationId="{56C39DC4-A117-04C3-D725-6375CBDE9FFC}"/>
          </ac:spMkLst>
        </pc:spChg>
        <pc:spChg chg="mod ord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4" creationId="{46D110FF-4667-D926-4697-8AC77451866C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9" creationId="{09588DA8-065E-4F6F-8EFD-43104AB2E0CF}"/>
          </ac:spMkLst>
        </pc:spChg>
        <pc:spChg chg="add del">
          <ac:chgData name="張舜雅" userId="b9112f3c-fe76-4fa5-b7ce-54a87f0879f1" providerId="ADAL" clId="{DADFEFB9-0C72-42AE-BAA2-F2F214E6F3DB}" dt="2023-12-06T17:32:27.094" v="583" actId="26606"/>
          <ac:spMkLst>
            <pc:docMk/>
            <pc:sldMk cId="1783843551" sldId="260"/>
            <ac:spMk id="10" creationId="{AE2B703B-46F9-481A-A605-82E2A828C4FA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11" creationId="{C4285719-470E-454C-AF62-8323075F1F5B}"/>
          </ac:spMkLst>
        </pc:spChg>
        <pc:spChg chg="add del">
          <ac:chgData name="張舜雅" userId="b9112f3c-fe76-4fa5-b7ce-54a87f0879f1" providerId="ADAL" clId="{DADFEFB9-0C72-42AE-BAA2-F2F214E6F3DB}" dt="2023-12-06T17:32:27.094" v="583" actId="26606"/>
          <ac:spMkLst>
            <pc:docMk/>
            <pc:sldMk cId="1783843551" sldId="260"/>
            <ac:spMk id="12" creationId="{F13BE4D7-0C3D-4906-B230-A1C5B4665CCF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13" creationId="{CD9FE4EF-C4D8-49A0-B2FF-81D8DB7D8A24}"/>
          </ac:spMkLst>
        </pc:spChg>
        <pc:spChg chg="add del">
          <ac:chgData name="張舜雅" userId="b9112f3c-fe76-4fa5-b7ce-54a87f0879f1" providerId="ADAL" clId="{DADFEFB9-0C72-42AE-BAA2-F2F214E6F3DB}" dt="2023-12-06T17:32:32.445" v="585" actId="26606"/>
          <ac:spMkLst>
            <pc:docMk/>
            <pc:sldMk cId="1783843551" sldId="260"/>
            <ac:spMk id="14" creationId="{15589D35-CF9F-4DE9-A792-8571A09E9BC9}"/>
          </ac:spMkLst>
        </pc:spChg>
        <pc:spChg chg="add del">
          <ac:chgData name="張舜雅" userId="b9112f3c-fe76-4fa5-b7ce-54a87f0879f1" providerId="ADAL" clId="{DADFEFB9-0C72-42AE-BAA2-F2F214E6F3DB}" dt="2023-12-06T17:32:32.445" v="585" actId="26606"/>
          <ac:spMkLst>
            <pc:docMk/>
            <pc:sldMk cId="1783843551" sldId="260"/>
            <ac:spMk id="15" creationId="{6D1A2CED-DA9B-4CCF-8215-CFC65FE71603}"/>
          </ac:spMkLst>
        </pc:spChg>
        <pc:spChg chg="add del">
          <ac:chgData name="張舜雅" userId="b9112f3c-fe76-4fa5-b7ce-54a87f0879f1" providerId="ADAL" clId="{DADFEFB9-0C72-42AE-BAA2-F2F214E6F3DB}" dt="2023-12-06T17:32:32.445" v="585" actId="26606"/>
          <ac:spMkLst>
            <pc:docMk/>
            <pc:sldMk cId="1783843551" sldId="260"/>
            <ac:spMk id="16" creationId="{562DFC44-A40C-4573-9230-B3EDB3EC8EEB}"/>
          </ac:spMkLst>
        </pc:spChg>
        <pc:spChg chg="add del">
          <ac:chgData name="張舜雅" userId="b9112f3c-fe76-4fa5-b7ce-54a87f0879f1" providerId="ADAL" clId="{DADFEFB9-0C72-42AE-BAA2-F2F214E6F3DB}" dt="2023-12-06T17:32:47.732" v="587" actId="26606"/>
          <ac:spMkLst>
            <pc:docMk/>
            <pc:sldMk cId="1783843551" sldId="260"/>
            <ac:spMk id="20" creationId="{56C39DC4-A117-04C3-D725-6375CBDE9FFC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23" creationId="{4300840D-0A0B-4512-BACA-B439D5B9C57C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24" creationId="{D2B78728-A580-49A7-84F9-6EF6F583ADE0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25" creationId="{38FAA1A1-D861-433F-88FA-1E9D6FD31D11}"/>
          </ac:spMkLst>
        </pc:spChg>
        <pc:spChg chg="add del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26" creationId="{8D71EDA1-87BF-4D5D-AB79-F346FD19278A}"/>
          </ac:spMkLst>
        </pc:spChg>
        <pc:spChg chg="add mod ord">
          <ac:chgData name="張舜雅" userId="b9112f3c-fe76-4fa5-b7ce-54a87f0879f1" providerId="ADAL" clId="{DADFEFB9-0C72-42AE-BAA2-F2F214E6F3DB}" dt="2023-12-06T17:34:39.144" v="593" actId="700"/>
          <ac:spMkLst>
            <pc:docMk/>
            <pc:sldMk cId="1783843551" sldId="260"/>
            <ac:spMk id="27" creationId="{56C39DC4-A117-04C3-D725-6375CBDE9FFC}"/>
          </ac:spMkLst>
        </pc:spChg>
        <pc:graphicFrameChg chg="add del">
          <ac:chgData name="張舜雅" userId="b9112f3c-fe76-4fa5-b7ce-54a87f0879f1" providerId="ADAL" clId="{DADFEFB9-0C72-42AE-BAA2-F2F214E6F3DB}" dt="2023-12-06T17:32:25.728" v="581" actId="26606"/>
          <ac:graphicFrameMkLst>
            <pc:docMk/>
            <pc:sldMk cId="1783843551" sldId="260"/>
            <ac:graphicFrameMk id="6" creationId="{B2281715-3039-2D4B-CF46-26175FE6C3FC}"/>
          </ac:graphicFrameMkLst>
        </pc:graphicFrameChg>
        <pc:graphicFrameChg chg="add del">
          <ac:chgData name="張舜雅" userId="b9112f3c-fe76-4fa5-b7ce-54a87f0879f1" providerId="ADAL" clId="{DADFEFB9-0C72-42AE-BAA2-F2F214E6F3DB}" dt="2023-12-06T17:32:27.094" v="583" actId="26606"/>
          <ac:graphicFrameMkLst>
            <pc:docMk/>
            <pc:sldMk cId="1783843551" sldId="260"/>
            <ac:graphicFrameMk id="8" creationId="{2F6AEC66-E39A-2817-4C59-91BE585B1F58}"/>
          </ac:graphicFrameMkLst>
        </pc:graphicFrameChg>
        <pc:graphicFrameChg chg="add del">
          <ac:chgData name="張舜雅" userId="b9112f3c-fe76-4fa5-b7ce-54a87f0879f1" providerId="ADAL" clId="{DADFEFB9-0C72-42AE-BAA2-F2F214E6F3DB}" dt="2023-12-06T17:32:32.445" v="585" actId="26606"/>
          <ac:graphicFrameMkLst>
            <pc:docMk/>
            <pc:sldMk cId="1783843551" sldId="260"/>
            <ac:graphicFrameMk id="17" creationId="{A3586334-7FA2-5D85-D83F-0A471D503683}"/>
          </ac:graphicFrameMkLst>
        </pc:graphicFrameChg>
        <pc:picChg chg="add del">
          <ac:chgData name="張舜雅" userId="b9112f3c-fe76-4fa5-b7ce-54a87f0879f1" providerId="ADAL" clId="{DADFEFB9-0C72-42AE-BAA2-F2F214E6F3DB}" dt="2023-12-06T17:32:47.732" v="587" actId="26606"/>
          <ac:picMkLst>
            <pc:docMk/>
            <pc:sldMk cId="1783843551" sldId="260"/>
            <ac:picMk id="21" creationId="{9F92E959-71D9-EA77-2AA4-E2B03985B633}"/>
          </ac:picMkLst>
        </pc:picChg>
        <pc:cxnChg chg="add del">
          <ac:chgData name="張舜雅" userId="b9112f3c-fe76-4fa5-b7ce-54a87f0879f1" providerId="ADAL" clId="{DADFEFB9-0C72-42AE-BAA2-F2F214E6F3DB}" dt="2023-12-06T17:32:47.732" v="587" actId="26606"/>
          <ac:cxnSpMkLst>
            <pc:docMk/>
            <pc:sldMk cId="1783843551" sldId="260"/>
            <ac:cxnSpMk id="19" creationId="{1503BFE4-729B-D9D0-C17B-501E6AF1127A}"/>
          </ac:cxnSpMkLst>
        </pc:cxnChg>
      </pc:sldChg>
      <pc:sldChg chg="addSp delSp modSp add mod setBg">
        <pc:chgData name="張舜雅" userId="b9112f3c-fe76-4fa5-b7ce-54a87f0879f1" providerId="ADAL" clId="{DADFEFB9-0C72-42AE-BAA2-F2F214E6F3DB}" dt="2023-12-06T17:45:23.272" v="767" actId="255"/>
        <pc:sldMkLst>
          <pc:docMk/>
          <pc:sldMk cId="3100017869" sldId="261"/>
        </pc:sldMkLst>
        <pc:spChg chg="mod">
          <ac:chgData name="張舜雅" userId="b9112f3c-fe76-4fa5-b7ce-54a87f0879f1" providerId="ADAL" clId="{DADFEFB9-0C72-42AE-BAA2-F2F214E6F3DB}" dt="2023-12-06T17:45:23.272" v="767" actId="255"/>
          <ac:spMkLst>
            <pc:docMk/>
            <pc:sldMk cId="3100017869" sldId="261"/>
            <ac:spMk id="2" creationId="{D8EC0925-8291-A412-5E40-A44C643AB46A}"/>
          </ac:spMkLst>
        </pc:spChg>
        <pc:spChg chg="mod">
          <ac:chgData name="張舜雅" userId="b9112f3c-fe76-4fa5-b7ce-54a87f0879f1" providerId="ADAL" clId="{DADFEFB9-0C72-42AE-BAA2-F2F214E6F3DB}" dt="2023-12-06T17:41:51.595" v="743" actId="26606"/>
          <ac:spMkLst>
            <pc:docMk/>
            <pc:sldMk cId="3100017869" sldId="261"/>
            <ac:spMk id="4" creationId="{D5448024-54A9-59E6-24F2-1DE0A5410C8B}"/>
          </ac:spMkLst>
        </pc:spChg>
        <pc:spChg chg="add del mod">
          <ac:chgData name="張舜雅" userId="b9112f3c-fe76-4fa5-b7ce-54a87f0879f1" providerId="ADAL" clId="{DADFEFB9-0C72-42AE-BAA2-F2F214E6F3DB}" dt="2023-12-06T17:41:51.595" v="743" actId="26606"/>
          <ac:spMkLst>
            <pc:docMk/>
            <pc:sldMk cId="3100017869" sldId="261"/>
            <ac:spMk id="6" creationId="{6C5E9BEE-397B-64F0-4102-EF338FF94632}"/>
          </ac:spMkLst>
        </pc:spChg>
        <pc:spChg chg="add">
          <ac:chgData name="張舜雅" userId="b9112f3c-fe76-4fa5-b7ce-54a87f0879f1" providerId="ADAL" clId="{DADFEFB9-0C72-42AE-BAA2-F2F214E6F3DB}" dt="2023-12-06T17:41:51.595" v="743" actId="26606"/>
          <ac:spMkLst>
            <pc:docMk/>
            <pc:sldMk cId="3100017869" sldId="261"/>
            <ac:spMk id="12" creationId="{56E9B3E6-E277-4D68-BA48-9CB43FFBD6E2}"/>
          </ac:spMkLst>
        </pc:spChg>
        <pc:spChg chg="add">
          <ac:chgData name="張舜雅" userId="b9112f3c-fe76-4fa5-b7ce-54a87f0879f1" providerId="ADAL" clId="{DADFEFB9-0C72-42AE-BAA2-F2F214E6F3DB}" dt="2023-12-06T17:41:51.595" v="743" actId="26606"/>
          <ac:spMkLst>
            <pc:docMk/>
            <pc:sldMk cId="3100017869" sldId="261"/>
            <ac:spMk id="19" creationId="{D5B0017B-2ECA-49AF-B397-DC140825DF8D}"/>
          </ac:spMkLst>
        </pc:spChg>
        <pc:grpChg chg="add">
          <ac:chgData name="張舜雅" userId="b9112f3c-fe76-4fa5-b7ce-54a87f0879f1" providerId="ADAL" clId="{DADFEFB9-0C72-42AE-BAA2-F2F214E6F3DB}" dt="2023-12-06T17:41:51.595" v="743" actId="26606"/>
          <ac:grpSpMkLst>
            <pc:docMk/>
            <pc:sldMk cId="3100017869" sldId="261"/>
            <ac:grpSpMk id="14" creationId="{AE1C45F0-260A-458C-96ED-C1F6D2151219}"/>
          </ac:grpSpMkLst>
        </pc:grpChg>
        <pc:graphicFrameChg chg="del">
          <ac:chgData name="張舜雅" userId="b9112f3c-fe76-4fa5-b7ce-54a87f0879f1" providerId="ADAL" clId="{DADFEFB9-0C72-42AE-BAA2-F2F214E6F3DB}" dt="2023-12-06T16:01:27.607" v="389" actId="478"/>
          <ac:graphicFrameMkLst>
            <pc:docMk/>
            <pc:sldMk cId="3100017869" sldId="261"/>
            <ac:graphicFrameMk id="5" creationId="{AA186CC3-F961-59C9-214F-D36817251649}"/>
          </ac:graphicFrameMkLst>
        </pc:graphicFrameChg>
        <pc:graphicFrameChg chg="add">
          <ac:chgData name="張舜雅" userId="b9112f3c-fe76-4fa5-b7ce-54a87f0879f1" providerId="ADAL" clId="{DADFEFB9-0C72-42AE-BAA2-F2F214E6F3DB}" dt="2023-12-06T17:41:51.595" v="743" actId="26606"/>
          <ac:graphicFrameMkLst>
            <pc:docMk/>
            <pc:sldMk cId="3100017869" sldId="261"/>
            <ac:graphicFrameMk id="8" creationId="{60CCE149-2557-F41C-F96E-951E22DD1686}"/>
          </ac:graphicFrameMkLst>
        </pc:graphicFrameChg>
        <pc:cxnChg chg="add">
          <ac:chgData name="張舜雅" userId="b9112f3c-fe76-4fa5-b7ce-54a87f0879f1" providerId="ADAL" clId="{DADFEFB9-0C72-42AE-BAA2-F2F214E6F3DB}" dt="2023-12-06T17:41:51.595" v="743" actId="26606"/>
          <ac:cxnSpMkLst>
            <pc:docMk/>
            <pc:sldMk cId="3100017869" sldId="261"/>
            <ac:cxnSpMk id="21" creationId="{6CF1BAF6-AD41-4082-B212-8A1F9A2E8779}"/>
          </ac:cxnSpMkLst>
        </pc:cxnChg>
      </pc:sldChg>
      <pc:sldChg chg="addSp modSp new del mod modClrScheme chgLayout">
        <pc:chgData name="張舜雅" userId="b9112f3c-fe76-4fa5-b7ce-54a87f0879f1" providerId="ADAL" clId="{DADFEFB9-0C72-42AE-BAA2-F2F214E6F3DB}" dt="2023-12-06T17:44:28.812" v="760" actId="47"/>
        <pc:sldMkLst>
          <pc:docMk/>
          <pc:sldMk cId="3215216873" sldId="262"/>
        </pc:sldMkLst>
        <pc:spChg chg="mod ord">
          <ac:chgData name="張舜雅" userId="b9112f3c-fe76-4fa5-b7ce-54a87f0879f1" providerId="ADAL" clId="{DADFEFB9-0C72-42AE-BAA2-F2F214E6F3DB}" dt="2023-12-06T17:35:55.673" v="618" actId="700"/>
          <ac:spMkLst>
            <pc:docMk/>
            <pc:sldMk cId="3215216873" sldId="262"/>
            <ac:spMk id="2" creationId="{31BCEF68-082C-F2E0-48F8-9815600945B4}"/>
          </ac:spMkLst>
        </pc:spChg>
        <pc:spChg chg="mod ord">
          <ac:chgData name="張舜雅" userId="b9112f3c-fe76-4fa5-b7ce-54a87f0879f1" providerId="ADAL" clId="{DADFEFB9-0C72-42AE-BAA2-F2F214E6F3DB}" dt="2023-12-06T17:40:05.933" v="720" actId="21"/>
          <ac:spMkLst>
            <pc:docMk/>
            <pc:sldMk cId="3215216873" sldId="262"/>
            <ac:spMk id="3" creationId="{DCBACF11-C48C-AF0C-6D4E-17F79057279B}"/>
          </ac:spMkLst>
        </pc:spChg>
        <pc:spChg chg="mod ord">
          <ac:chgData name="張舜雅" userId="b9112f3c-fe76-4fa5-b7ce-54a87f0879f1" providerId="ADAL" clId="{DADFEFB9-0C72-42AE-BAA2-F2F214E6F3DB}" dt="2023-12-06T17:35:55.673" v="618" actId="700"/>
          <ac:spMkLst>
            <pc:docMk/>
            <pc:sldMk cId="3215216873" sldId="262"/>
            <ac:spMk id="4" creationId="{732E1D67-EA4A-CC05-9CA1-71FA2408DD29}"/>
          </ac:spMkLst>
        </pc:spChg>
        <pc:spChg chg="add mod ord">
          <ac:chgData name="張舜雅" userId="b9112f3c-fe76-4fa5-b7ce-54a87f0879f1" providerId="ADAL" clId="{DADFEFB9-0C72-42AE-BAA2-F2F214E6F3DB}" dt="2023-12-06T17:37:47.006" v="683" actId="120"/>
          <ac:spMkLst>
            <pc:docMk/>
            <pc:sldMk cId="3215216873" sldId="262"/>
            <ac:spMk id="5" creationId="{B045D7EA-CA6A-DA23-2426-AC94D5125D42}"/>
          </ac:spMkLst>
        </pc:spChg>
        <pc:spChg chg="add mod ord">
          <ac:chgData name="張舜雅" userId="b9112f3c-fe76-4fa5-b7ce-54a87f0879f1" providerId="ADAL" clId="{DADFEFB9-0C72-42AE-BAA2-F2F214E6F3DB}" dt="2023-12-06T17:37:49.409" v="684" actId="120"/>
          <ac:spMkLst>
            <pc:docMk/>
            <pc:sldMk cId="3215216873" sldId="262"/>
            <ac:spMk id="6" creationId="{3E7BA074-12DD-912D-7BA9-285D5E122E34}"/>
          </ac:spMkLst>
        </pc:spChg>
        <pc:spChg chg="add mod ord">
          <ac:chgData name="張舜雅" userId="b9112f3c-fe76-4fa5-b7ce-54a87f0879f1" providerId="ADAL" clId="{DADFEFB9-0C72-42AE-BAA2-F2F214E6F3DB}" dt="2023-12-06T17:37:21.192" v="682" actId="20577"/>
          <ac:spMkLst>
            <pc:docMk/>
            <pc:sldMk cId="3215216873" sldId="262"/>
            <ac:spMk id="7" creationId="{95D44BB2-76C0-A5D8-0BD4-D1B2F2B99F70}"/>
          </ac:spMkLst>
        </pc:spChg>
      </pc:sldChg>
      <pc:sldChg chg="delSp add del setBg delDesignElem">
        <pc:chgData name="張舜雅" userId="b9112f3c-fe76-4fa5-b7ce-54a87f0879f1" providerId="ADAL" clId="{DADFEFB9-0C72-42AE-BAA2-F2F214E6F3DB}" dt="2023-12-06T17:43:31.835" v="750" actId="47"/>
        <pc:sldMkLst>
          <pc:docMk/>
          <pc:sldMk cId="2141558272" sldId="263"/>
        </pc:sldMkLst>
        <pc:spChg chg="del">
          <ac:chgData name="張舜雅" userId="b9112f3c-fe76-4fa5-b7ce-54a87f0879f1" providerId="ADAL" clId="{DADFEFB9-0C72-42AE-BAA2-F2F214E6F3DB}" dt="2023-12-06T17:42:22.753" v="746"/>
          <ac:spMkLst>
            <pc:docMk/>
            <pc:sldMk cId="2141558272" sldId="263"/>
            <ac:spMk id="12" creationId="{56E9B3E6-E277-4D68-BA48-9CB43FFBD6E2}"/>
          </ac:spMkLst>
        </pc:spChg>
        <pc:spChg chg="del">
          <ac:chgData name="張舜雅" userId="b9112f3c-fe76-4fa5-b7ce-54a87f0879f1" providerId="ADAL" clId="{DADFEFB9-0C72-42AE-BAA2-F2F214E6F3DB}" dt="2023-12-06T17:42:22.753" v="746"/>
          <ac:spMkLst>
            <pc:docMk/>
            <pc:sldMk cId="2141558272" sldId="263"/>
            <ac:spMk id="19" creationId="{D5B0017B-2ECA-49AF-B397-DC140825DF8D}"/>
          </ac:spMkLst>
        </pc:spChg>
        <pc:grpChg chg="del">
          <ac:chgData name="張舜雅" userId="b9112f3c-fe76-4fa5-b7ce-54a87f0879f1" providerId="ADAL" clId="{DADFEFB9-0C72-42AE-BAA2-F2F214E6F3DB}" dt="2023-12-06T17:42:22.753" v="746"/>
          <ac:grpSpMkLst>
            <pc:docMk/>
            <pc:sldMk cId="2141558272" sldId="263"/>
            <ac:grpSpMk id="14" creationId="{AE1C45F0-260A-458C-96ED-C1F6D2151219}"/>
          </ac:grpSpMkLst>
        </pc:grpChg>
        <pc:cxnChg chg="del">
          <ac:chgData name="張舜雅" userId="b9112f3c-fe76-4fa5-b7ce-54a87f0879f1" providerId="ADAL" clId="{DADFEFB9-0C72-42AE-BAA2-F2F214E6F3DB}" dt="2023-12-06T17:42:22.753" v="746"/>
          <ac:cxnSpMkLst>
            <pc:docMk/>
            <pc:sldMk cId="2141558272" sldId="263"/>
            <ac:cxnSpMk id="21" creationId="{6CF1BAF6-AD41-4082-B212-8A1F9A2E8779}"/>
          </ac:cxnSpMkLst>
        </pc:cxnChg>
      </pc:sldChg>
      <pc:sldChg chg="modSp add mod">
        <pc:chgData name="張舜雅" userId="b9112f3c-fe76-4fa5-b7ce-54a87f0879f1" providerId="ADAL" clId="{DADFEFB9-0C72-42AE-BAA2-F2F214E6F3DB}" dt="2023-12-07T04:09:04.327" v="2354" actId="255"/>
        <pc:sldMkLst>
          <pc:docMk/>
          <pc:sldMk cId="3440022982" sldId="264"/>
        </pc:sldMkLst>
        <pc:spChg chg="mod">
          <ac:chgData name="張舜雅" userId="b9112f3c-fe76-4fa5-b7ce-54a87f0879f1" providerId="ADAL" clId="{DADFEFB9-0C72-42AE-BAA2-F2F214E6F3DB}" dt="2023-12-06T17:43:12.175" v="748"/>
          <ac:spMkLst>
            <pc:docMk/>
            <pc:sldMk cId="3440022982" sldId="264"/>
            <ac:spMk id="2" creationId="{D8EC0925-8291-A412-5E40-A44C643AB46A}"/>
          </ac:spMkLst>
        </pc:spChg>
        <pc:graphicFrameChg chg="mod">
          <ac:chgData name="張舜雅" userId="b9112f3c-fe76-4fa5-b7ce-54a87f0879f1" providerId="ADAL" clId="{DADFEFB9-0C72-42AE-BAA2-F2F214E6F3DB}" dt="2023-12-07T04:09:04.327" v="2354" actId="255"/>
          <ac:graphicFrameMkLst>
            <pc:docMk/>
            <pc:sldMk cId="3440022982" sldId="264"/>
            <ac:graphicFrameMk id="8" creationId="{60CCE149-2557-F41C-F96E-951E22DD1686}"/>
          </ac:graphicFrameMkLst>
        </pc:graphicFrameChg>
      </pc:sldChg>
      <pc:sldChg chg="delSp add del setBg delDesignElem">
        <pc:chgData name="張舜雅" userId="b9112f3c-fe76-4fa5-b7ce-54a87f0879f1" providerId="ADAL" clId="{DADFEFB9-0C72-42AE-BAA2-F2F214E6F3DB}" dt="2023-12-06T17:44:46.831" v="765" actId="47"/>
        <pc:sldMkLst>
          <pc:docMk/>
          <pc:sldMk cId="433769323" sldId="265"/>
        </pc:sldMkLst>
        <pc:spChg chg="del">
          <ac:chgData name="張舜雅" userId="b9112f3c-fe76-4fa5-b7ce-54a87f0879f1" providerId="ADAL" clId="{DADFEFB9-0C72-42AE-BAA2-F2F214E6F3DB}" dt="2023-12-06T17:44:27.166" v="759"/>
          <ac:spMkLst>
            <pc:docMk/>
            <pc:sldMk cId="433769323" sldId="265"/>
            <ac:spMk id="65" creationId="{70E96339-907C-46C3-99AC-31179B6F0EBD}"/>
          </ac:spMkLst>
        </pc:spChg>
        <pc:spChg chg="del">
          <ac:chgData name="張舜雅" userId="b9112f3c-fe76-4fa5-b7ce-54a87f0879f1" providerId="ADAL" clId="{DADFEFB9-0C72-42AE-BAA2-F2F214E6F3DB}" dt="2023-12-06T17:44:27.166" v="759"/>
          <ac:spMkLst>
            <pc:docMk/>
            <pc:sldMk cId="433769323" sldId="265"/>
            <ac:spMk id="68" creationId="{28D31E1B-0407-4223-9642-0B642CBF57D9}"/>
          </ac:spMkLst>
        </pc:spChg>
        <pc:spChg chg="del">
          <ac:chgData name="張舜雅" userId="b9112f3c-fe76-4fa5-b7ce-54a87f0879f1" providerId="ADAL" clId="{DADFEFB9-0C72-42AE-BAA2-F2F214E6F3DB}" dt="2023-12-06T17:44:27.166" v="759"/>
          <ac:spMkLst>
            <pc:docMk/>
            <pc:sldMk cId="433769323" sldId="265"/>
            <ac:spMk id="76" creationId="{D5B0017B-2ECA-49AF-B397-DC140825DF8D}"/>
          </ac:spMkLst>
        </pc:spChg>
        <pc:grpChg chg="del">
          <ac:chgData name="張舜雅" userId="b9112f3c-fe76-4fa5-b7ce-54a87f0879f1" providerId="ADAL" clId="{DADFEFB9-0C72-42AE-BAA2-F2F214E6F3DB}" dt="2023-12-06T17:44:27.166" v="759"/>
          <ac:grpSpMkLst>
            <pc:docMk/>
            <pc:sldMk cId="433769323" sldId="265"/>
            <ac:grpSpMk id="72" creationId="{AE1C45F0-260A-458C-96ED-C1F6D2151219}"/>
          </ac:grpSpMkLst>
        </pc:grpChg>
        <pc:cxnChg chg="del">
          <ac:chgData name="張舜雅" userId="b9112f3c-fe76-4fa5-b7ce-54a87f0879f1" providerId="ADAL" clId="{DADFEFB9-0C72-42AE-BAA2-F2F214E6F3DB}" dt="2023-12-06T17:44:27.166" v="759"/>
          <ac:cxnSpMkLst>
            <pc:docMk/>
            <pc:sldMk cId="433769323" sldId="265"/>
            <ac:cxnSpMk id="77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6T17:44:44.099" v="763"/>
        <pc:sldMkLst>
          <pc:docMk/>
          <pc:sldMk cId="146465773" sldId="266"/>
        </pc:sldMkLst>
        <pc:spChg chg="add del">
          <ac:chgData name="張舜雅" userId="b9112f3c-fe76-4fa5-b7ce-54a87f0879f1" providerId="ADAL" clId="{DADFEFB9-0C72-42AE-BAA2-F2F214E6F3DB}" dt="2023-12-06T17:44:44.099" v="763"/>
          <ac:spMkLst>
            <pc:docMk/>
            <pc:sldMk cId="146465773" sldId="266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6T17:44:44.099" v="763"/>
          <ac:spMkLst>
            <pc:docMk/>
            <pc:sldMk cId="146465773" sldId="266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44:44.099" v="763"/>
          <ac:spMkLst>
            <pc:docMk/>
            <pc:sldMk cId="146465773" sldId="266"/>
            <ac:spMk id="76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6T17:44:44.099" v="763"/>
          <ac:grpSpMkLst>
            <pc:docMk/>
            <pc:sldMk cId="146465773" sldId="266"/>
            <ac:grpSpMk id="72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6T17:44:44.099" v="763"/>
          <ac:cxnSpMkLst>
            <pc:docMk/>
            <pc:sldMk cId="146465773" sldId="266"/>
            <ac:cxnSpMk id="77" creationId="{6CF1BAF6-AD41-4082-B212-8A1F9A2E8779}"/>
          </ac:cxnSpMkLst>
        </pc:cxnChg>
      </pc:sldChg>
      <pc:sldChg chg="addSp delSp modSp add mod ord">
        <pc:chgData name="張舜雅" userId="b9112f3c-fe76-4fa5-b7ce-54a87f0879f1" providerId="ADAL" clId="{DADFEFB9-0C72-42AE-BAA2-F2F214E6F3DB}" dt="2023-12-07T03:46:58.260" v="2010" actId="20577"/>
        <pc:sldMkLst>
          <pc:docMk/>
          <pc:sldMk cId="3104971877" sldId="266"/>
        </pc:sldMkLst>
        <pc:spChg chg="mod ord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4" creationId="{74FCD81E-5DD9-2E4D-5D46-DDC110CB31A4}"/>
          </ac:spMkLst>
        </pc:spChg>
        <pc:spChg chg="mod">
          <ac:chgData name="張舜雅" userId="b9112f3c-fe76-4fa5-b7ce-54a87f0879f1" providerId="ADAL" clId="{DADFEFB9-0C72-42AE-BAA2-F2F214E6F3DB}" dt="2023-12-07T03:45:13.755" v="1976" actId="20577"/>
          <ac:spMkLst>
            <pc:docMk/>
            <pc:sldMk cId="3104971877" sldId="266"/>
            <ac:spMk id="50" creationId="{DBFBAD62-226A-090C-DB3E-830906BD8FA1}"/>
          </ac:spMkLst>
        </pc:spChg>
        <pc:spChg chg="mod">
          <ac:chgData name="張舜雅" userId="b9112f3c-fe76-4fa5-b7ce-54a87f0879f1" providerId="ADAL" clId="{DADFEFB9-0C72-42AE-BAA2-F2F214E6F3DB}" dt="2023-12-07T03:46:58.260" v="2010" actId="20577"/>
          <ac:spMkLst>
            <pc:docMk/>
            <pc:sldMk cId="3104971877" sldId="266"/>
            <ac:spMk id="51" creationId="{A835CB4E-7E1D-FC80-906A-ACBE029C8BFF}"/>
          </ac:spMkLst>
        </pc:spChg>
        <pc:spChg chg="add del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76" creationId="{D5B0017B-2ECA-49AF-B397-DC140825DF8D}"/>
          </ac:spMkLst>
        </pc:spChg>
        <pc:spChg chg="add del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82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89" creationId="{D5B0017B-2ECA-49AF-B397-DC140825DF8D}"/>
          </ac:spMkLst>
        </pc:spChg>
        <pc:spChg chg="add del">
          <ac:chgData name="張舜雅" userId="b9112f3c-fe76-4fa5-b7ce-54a87f0879f1" providerId="ADAL" clId="{DADFEFB9-0C72-42AE-BAA2-F2F214E6F3DB}" dt="2023-12-06T17:49:12.841" v="873" actId="26606"/>
          <ac:spMkLst>
            <pc:docMk/>
            <pc:sldMk cId="3104971877" sldId="266"/>
            <ac:spMk id="91" creationId="{70E96339-907C-46C3-99AC-31179B6F0EBD}"/>
          </ac:spMkLst>
        </pc:spChg>
        <pc:grpChg chg="add del">
          <ac:chgData name="張舜雅" userId="b9112f3c-fe76-4fa5-b7ce-54a87f0879f1" providerId="ADAL" clId="{DADFEFB9-0C72-42AE-BAA2-F2F214E6F3DB}" dt="2023-12-06T17:49:12.841" v="873" actId="26606"/>
          <ac:grpSpMkLst>
            <pc:docMk/>
            <pc:sldMk cId="3104971877" sldId="266"/>
            <ac:grpSpMk id="72" creationId="{AE1C45F0-260A-458C-96ED-C1F6D2151219}"/>
          </ac:grpSpMkLst>
        </pc:grpChg>
        <pc:grpChg chg="add del">
          <ac:chgData name="張舜雅" userId="b9112f3c-fe76-4fa5-b7ce-54a87f0879f1" providerId="ADAL" clId="{DADFEFB9-0C72-42AE-BAA2-F2F214E6F3DB}" dt="2023-12-06T17:49:12.841" v="873" actId="26606"/>
          <ac:grpSpMkLst>
            <pc:docMk/>
            <pc:sldMk cId="3104971877" sldId="266"/>
            <ac:grpSpMk id="84" creationId="{AE1C45F0-260A-458C-96ED-C1F6D2151219}"/>
          </ac:grpSpMkLst>
        </pc:grpChg>
        <pc:picChg chg="add del mod">
          <ac:chgData name="張舜雅" userId="b9112f3c-fe76-4fa5-b7ce-54a87f0879f1" providerId="ADAL" clId="{DADFEFB9-0C72-42AE-BAA2-F2F214E6F3DB}" dt="2023-12-06T17:48:32.694" v="867" actId="478"/>
          <ac:picMkLst>
            <pc:docMk/>
            <pc:sldMk cId="3104971877" sldId="266"/>
            <ac:picMk id="3" creationId="{5C994D67-EB72-2316-398E-75883B84E789}"/>
          </ac:picMkLst>
        </pc:picChg>
        <pc:picChg chg="add mod">
          <ac:chgData name="張舜雅" userId="b9112f3c-fe76-4fa5-b7ce-54a87f0879f1" providerId="ADAL" clId="{DADFEFB9-0C72-42AE-BAA2-F2F214E6F3DB}" dt="2023-12-06T17:49:12.841" v="873" actId="26606"/>
          <ac:picMkLst>
            <pc:docMk/>
            <pc:sldMk cId="3104971877" sldId="266"/>
            <ac:picMk id="5" creationId="{38F8DE1A-2C05-571C-00A6-A119A21FE134}"/>
          </ac:picMkLst>
        </pc:picChg>
        <pc:picChg chg="del">
          <ac:chgData name="張舜雅" userId="b9112f3c-fe76-4fa5-b7ce-54a87f0879f1" providerId="ADAL" clId="{DADFEFB9-0C72-42AE-BAA2-F2F214E6F3DB}" dt="2023-12-06T17:47:41.268" v="864" actId="478"/>
          <ac:picMkLst>
            <pc:docMk/>
            <pc:sldMk cId="3104971877" sldId="266"/>
            <ac:picMk id="13" creationId="{42540920-BEAD-FA4F-C352-81C16C1EE863}"/>
          </ac:picMkLst>
        </pc:picChg>
        <pc:cxnChg chg="add del">
          <ac:chgData name="張舜雅" userId="b9112f3c-fe76-4fa5-b7ce-54a87f0879f1" providerId="ADAL" clId="{DADFEFB9-0C72-42AE-BAA2-F2F214E6F3DB}" dt="2023-12-06T17:49:12.841" v="873" actId="26606"/>
          <ac:cxnSpMkLst>
            <pc:docMk/>
            <pc:sldMk cId="3104971877" sldId="266"/>
            <ac:cxnSpMk id="77" creationId="{6CF1BAF6-AD41-4082-B212-8A1F9A2E8779}"/>
          </ac:cxnSpMkLst>
        </pc:cxnChg>
        <pc:cxnChg chg="add del">
          <ac:chgData name="張舜雅" userId="b9112f3c-fe76-4fa5-b7ce-54a87f0879f1" providerId="ADAL" clId="{DADFEFB9-0C72-42AE-BAA2-F2F214E6F3DB}" dt="2023-12-06T17:49:12.841" v="873" actId="26606"/>
          <ac:cxnSpMkLst>
            <pc:docMk/>
            <pc:sldMk cId="3104971877" sldId="266"/>
            <ac:cxnSpMk id="93" creationId="{6CF1BAF6-AD41-4082-B212-8A1F9A2E8779}"/>
          </ac:cxnSpMkLst>
        </pc:cxnChg>
      </pc:sldChg>
      <pc:sldChg chg="new del">
        <pc:chgData name="張舜雅" userId="b9112f3c-fe76-4fa5-b7ce-54a87f0879f1" providerId="ADAL" clId="{DADFEFB9-0C72-42AE-BAA2-F2F214E6F3DB}" dt="2023-12-06T18:10:42.216" v="1436" actId="47"/>
        <pc:sldMkLst>
          <pc:docMk/>
          <pc:sldMk cId="2762033725" sldId="267"/>
        </pc:sldMkLst>
      </pc:sldChg>
      <pc:sldChg chg="addSp delSp add del setBg delDesignElem">
        <pc:chgData name="張舜雅" userId="b9112f3c-fe76-4fa5-b7ce-54a87f0879f1" providerId="ADAL" clId="{DADFEFB9-0C72-42AE-BAA2-F2F214E6F3DB}" dt="2023-12-06T17:50:41.034" v="882"/>
        <pc:sldMkLst>
          <pc:docMk/>
          <pc:sldMk cId="165051647" sldId="268"/>
        </pc:sldMkLst>
        <pc:spChg chg="add del">
          <ac:chgData name="張舜雅" userId="b9112f3c-fe76-4fa5-b7ce-54a87f0879f1" providerId="ADAL" clId="{DADFEFB9-0C72-42AE-BAA2-F2F214E6F3DB}" dt="2023-12-06T17:50:41.034" v="882"/>
          <ac:spMkLst>
            <pc:docMk/>
            <pc:sldMk cId="165051647" sldId="268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6T17:50:41.034" v="882"/>
          <ac:spMkLst>
            <pc:docMk/>
            <pc:sldMk cId="165051647" sldId="268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50:41.034" v="882"/>
          <ac:spMkLst>
            <pc:docMk/>
            <pc:sldMk cId="165051647" sldId="268"/>
            <ac:spMk id="76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6T17:50:41.034" v="882"/>
          <ac:grpSpMkLst>
            <pc:docMk/>
            <pc:sldMk cId="165051647" sldId="268"/>
            <ac:grpSpMk id="72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6T17:50:41.034" v="882"/>
          <ac:cxnSpMkLst>
            <pc:docMk/>
            <pc:sldMk cId="165051647" sldId="268"/>
            <ac:cxnSpMk id="77" creationId="{6CF1BAF6-AD41-4082-B212-8A1F9A2E8779}"/>
          </ac:cxnSpMkLst>
        </pc:cxnChg>
      </pc:sldChg>
      <pc:sldChg chg="addSp delSp modSp add mod">
        <pc:chgData name="張舜雅" userId="b9112f3c-fe76-4fa5-b7ce-54a87f0879f1" providerId="ADAL" clId="{DADFEFB9-0C72-42AE-BAA2-F2F214E6F3DB}" dt="2023-12-06T17:56:59.592" v="1153" actId="26606"/>
        <pc:sldMkLst>
          <pc:docMk/>
          <pc:sldMk cId="3175201032" sldId="268"/>
        </pc:sldMkLst>
        <pc:spChg chg="mod ord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4" creationId="{74FCD81E-5DD9-2E4D-5D46-DDC110CB31A4}"/>
          </ac:spMkLst>
        </pc:spChg>
        <pc:spChg chg="mod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50" creationId="{DBFBAD62-226A-090C-DB3E-830906BD8FA1}"/>
          </ac:spMkLst>
        </pc:spChg>
        <pc:spChg chg="mod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51" creationId="{A835CB4E-7E1D-FC80-906A-ACBE029C8BFF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76" creationId="{D5B0017B-2ECA-49AF-B397-DC140825DF8D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82" creationId="{AAAE94E3-A7DB-4868-B1E3-E49703488BBC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88" creationId="{3873B707-463F-40B0-8227-E8CC6C67EB25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90" creationId="{C13237C8-E62C-4F0D-A318-BD6FB6C2D138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92" creationId="{19C9EAEA-39D0-4B0E-A0EB-51E7B26740B1}"/>
          </ac:spMkLst>
        </pc:spChg>
        <pc:spChg chg="add del">
          <ac:chgData name="張舜雅" userId="b9112f3c-fe76-4fa5-b7ce-54a87f0879f1" providerId="ADAL" clId="{DADFEFB9-0C72-42AE-BAA2-F2F214E6F3DB}" dt="2023-12-06T17:56:59.592" v="1153" actId="26606"/>
          <ac:spMkLst>
            <pc:docMk/>
            <pc:sldMk cId="3175201032" sldId="268"/>
            <ac:spMk id="94" creationId="{8CB5D2D7-DF65-4E86-BFBA-FFB9B5ACEB64}"/>
          </ac:spMkLst>
        </pc:spChg>
        <pc:grpChg chg="add del">
          <ac:chgData name="張舜雅" userId="b9112f3c-fe76-4fa5-b7ce-54a87f0879f1" providerId="ADAL" clId="{DADFEFB9-0C72-42AE-BAA2-F2F214E6F3DB}" dt="2023-12-06T17:56:59.592" v="1153" actId="26606"/>
          <ac:grpSpMkLst>
            <pc:docMk/>
            <pc:sldMk cId="3175201032" sldId="268"/>
            <ac:grpSpMk id="72" creationId="{AE1C45F0-260A-458C-96ED-C1F6D2151219}"/>
          </ac:grpSpMkLst>
        </pc:grpChg>
        <pc:grpChg chg="add del">
          <ac:chgData name="張舜雅" userId="b9112f3c-fe76-4fa5-b7ce-54a87f0879f1" providerId="ADAL" clId="{DADFEFB9-0C72-42AE-BAA2-F2F214E6F3DB}" dt="2023-12-06T17:56:59.592" v="1153" actId="26606"/>
          <ac:grpSpMkLst>
            <pc:docMk/>
            <pc:sldMk cId="3175201032" sldId="268"/>
            <ac:grpSpMk id="84" creationId="{1DE889C7-FAD6-4397-98E2-05D503484459}"/>
          </ac:grpSpMkLst>
        </pc:grpChg>
        <pc:picChg chg="add mod">
          <ac:chgData name="張舜雅" userId="b9112f3c-fe76-4fa5-b7ce-54a87f0879f1" providerId="ADAL" clId="{DADFEFB9-0C72-42AE-BAA2-F2F214E6F3DB}" dt="2023-12-06T17:56:59.592" v="1153" actId="26606"/>
          <ac:picMkLst>
            <pc:docMk/>
            <pc:sldMk cId="3175201032" sldId="268"/>
            <ac:picMk id="3" creationId="{664D6DD1-BA93-09EB-0FF8-23DAD398BBB1}"/>
          </ac:picMkLst>
        </pc:picChg>
        <pc:picChg chg="del">
          <ac:chgData name="張舜雅" userId="b9112f3c-fe76-4fa5-b7ce-54a87f0879f1" providerId="ADAL" clId="{DADFEFB9-0C72-42AE-BAA2-F2F214E6F3DB}" dt="2023-12-06T17:55:28.141" v="1143" actId="478"/>
          <ac:picMkLst>
            <pc:docMk/>
            <pc:sldMk cId="3175201032" sldId="268"/>
            <ac:picMk id="5" creationId="{38F8DE1A-2C05-571C-00A6-A119A21FE134}"/>
          </ac:picMkLst>
        </pc:picChg>
        <pc:picChg chg="add mod">
          <ac:chgData name="張舜雅" userId="b9112f3c-fe76-4fa5-b7ce-54a87f0879f1" providerId="ADAL" clId="{DADFEFB9-0C72-42AE-BAA2-F2F214E6F3DB}" dt="2023-12-06T17:56:59.592" v="1153" actId="26606"/>
          <ac:picMkLst>
            <pc:docMk/>
            <pc:sldMk cId="3175201032" sldId="268"/>
            <ac:picMk id="7" creationId="{5D57F360-A8BA-9519-C747-61859888B822}"/>
          </ac:picMkLst>
        </pc:picChg>
        <pc:cxnChg chg="add del">
          <ac:chgData name="張舜雅" userId="b9112f3c-fe76-4fa5-b7ce-54a87f0879f1" providerId="ADAL" clId="{DADFEFB9-0C72-42AE-BAA2-F2F214E6F3DB}" dt="2023-12-06T17:56:59.592" v="1153" actId="26606"/>
          <ac:cxnSpMkLst>
            <pc:docMk/>
            <pc:sldMk cId="3175201032" sldId="268"/>
            <ac:cxnSpMk id="77" creationId="{6CF1BAF6-AD41-4082-B212-8A1F9A2E8779}"/>
          </ac:cxnSpMkLst>
        </pc:cxnChg>
      </pc:sldChg>
      <pc:sldChg chg="addSp delSp modSp add mod">
        <pc:chgData name="張舜雅" userId="b9112f3c-fe76-4fa5-b7ce-54a87f0879f1" providerId="ADAL" clId="{DADFEFB9-0C72-42AE-BAA2-F2F214E6F3DB}" dt="2023-12-06T18:10:23.340" v="1431" actId="20577"/>
        <pc:sldMkLst>
          <pc:docMk/>
          <pc:sldMk cId="300161169" sldId="269"/>
        </pc:sldMkLst>
        <pc:spChg chg="mod">
          <ac:chgData name="張舜雅" userId="b9112f3c-fe76-4fa5-b7ce-54a87f0879f1" providerId="ADAL" clId="{DADFEFB9-0C72-42AE-BAA2-F2F214E6F3DB}" dt="2023-12-06T17:57:44.683" v="1232" actId="20577"/>
          <ac:spMkLst>
            <pc:docMk/>
            <pc:sldMk cId="300161169" sldId="269"/>
            <ac:spMk id="50" creationId="{DBFBAD62-226A-090C-DB3E-830906BD8FA1}"/>
          </ac:spMkLst>
        </pc:spChg>
        <pc:spChg chg="mod">
          <ac:chgData name="張舜雅" userId="b9112f3c-fe76-4fa5-b7ce-54a87f0879f1" providerId="ADAL" clId="{DADFEFB9-0C72-42AE-BAA2-F2F214E6F3DB}" dt="2023-12-06T18:10:23.340" v="1431" actId="20577"/>
          <ac:spMkLst>
            <pc:docMk/>
            <pc:sldMk cId="300161169" sldId="269"/>
            <ac:spMk id="51" creationId="{A835CB4E-7E1D-FC80-906A-ACBE029C8BFF}"/>
          </ac:spMkLst>
        </pc:spChg>
        <pc:picChg chg="del">
          <ac:chgData name="張舜雅" userId="b9112f3c-fe76-4fa5-b7ce-54a87f0879f1" providerId="ADAL" clId="{DADFEFB9-0C72-42AE-BAA2-F2F214E6F3DB}" dt="2023-12-06T17:58:12.854" v="1233" actId="478"/>
          <ac:picMkLst>
            <pc:docMk/>
            <pc:sldMk cId="300161169" sldId="269"/>
            <ac:picMk id="3" creationId="{664D6DD1-BA93-09EB-0FF8-23DAD398BBB1}"/>
          </ac:picMkLst>
        </pc:picChg>
        <pc:picChg chg="add del">
          <ac:chgData name="張舜雅" userId="b9112f3c-fe76-4fa5-b7ce-54a87f0879f1" providerId="ADAL" clId="{DADFEFB9-0C72-42AE-BAA2-F2F214E6F3DB}" dt="2023-12-06T17:58:18.934" v="1236" actId="478"/>
          <ac:picMkLst>
            <pc:docMk/>
            <pc:sldMk cId="300161169" sldId="269"/>
            <ac:picMk id="5" creationId="{6BB47E46-A481-479C-2C21-17FB5575BECD}"/>
          </ac:picMkLst>
        </pc:picChg>
        <pc:picChg chg="add mod">
          <ac:chgData name="張舜雅" userId="b9112f3c-fe76-4fa5-b7ce-54a87f0879f1" providerId="ADAL" clId="{DADFEFB9-0C72-42AE-BAA2-F2F214E6F3DB}" dt="2023-12-06T17:58:52.284" v="1242" actId="14100"/>
          <ac:picMkLst>
            <pc:docMk/>
            <pc:sldMk cId="300161169" sldId="269"/>
            <ac:picMk id="6" creationId="{E1CBE348-CBC9-C2A6-5145-FA293B57CEE5}"/>
          </ac:picMkLst>
        </pc:picChg>
        <pc:picChg chg="del">
          <ac:chgData name="張舜雅" userId="b9112f3c-fe76-4fa5-b7ce-54a87f0879f1" providerId="ADAL" clId="{DADFEFB9-0C72-42AE-BAA2-F2F214E6F3DB}" dt="2023-12-06T17:58:14.479" v="1234" actId="478"/>
          <ac:picMkLst>
            <pc:docMk/>
            <pc:sldMk cId="300161169" sldId="269"/>
            <ac:picMk id="7" creationId="{5D57F360-A8BA-9519-C747-61859888B822}"/>
          </ac:picMkLst>
        </pc:picChg>
        <pc:picChg chg="add mod">
          <ac:chgData name="張舜雅" userId="b9112f3c-fe76-4fa5-b7ce-54a87f0879f1" providerId="ADAL" clId="{DADFEFB9-0C72-42AE-BAA2-F2F214E6F3DB}" dt="2023-12-06T18:02:53.886" v="1308" actId="1076"/>
          <ac:picMkLst>
            <pc:docMk/>
            <pc:sldMk cId="300161169" sldId="269"/>
            <ac:picMk id="9" creationId="{3A999322-A270-BB92-EAA0-7BD856B7AA2C}"/>
          </ac:picMkLst>
        </pc:picChg>
        <pc:picChg chg="add mod">
          <ac:chgData name="張舜雅" userId="b9112f3c-fe76-4fa5-b7ce-54a87f0879f1" providerId="ADAL" clId="{DADFEFB9-0C72-42AE-BAA2-F2F214E6F3DB}" dt="2023-12-06T18:02:53.886" v="1308" actId="1076"/>
          <ac:picMkLst>
            <pc:docMk/>
            <pc:sldMk cId="300161169" sldId="269"/>
            <ac:picMk id="11" creationId="{1658A969-D564-320C-EAE6-EDAA13F2BC18}"/>
          </ac:picMkLst>
        </pc:picChg>
      </pc:sldChg>
      <pc:sldChg chg="addSp delSp add del setBg delDesignElem">
        <pc:chgData name="張舜雅" userId="b9112f3c-fe76-4fa5-b7ce-54a87f0879f1" providerId="ADAL" clId="{DADFEFB9-0C72-42AE-BAA2-F2F214E6F3DB}" dt="2023-12-06T17:57:08.178" v="1156"/>
        <pc:sldMkLst>
          <pc:docMk/>
          <pc:sldMk cId="3726740617" sldId="269"/>
        </pc:sldMkLst>
        <pc:spChg chg="add del">
          <ac:chgData name="張舜雅" userId="b9112f3c-fe76-4fa5-b7ce-54a87f0879f1" providerId="ADAL" clId="{DADFEFB9-0C72-42AE-BAA2-F2F214E6F3DB}" dt="2023-12-06T17:57:08.178" v="1156"/>
          <ac:spMkLst>
            <pc:docMk/>
            <pc:sldMk cId="3726740617" sldId="269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6T17:57:08.178" v="1156"/>
          <ac:spMkLst>
            <pc:docMk/>
            <pc:sldMk cId="3726740617" sldId="269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6T17:57:08.178" v="1156"/>
          <ac:spMkLst>
            <pc:docMk/>
            <pc:sldMk cId="3726740617" sldId="269"/>
            <ac:spMk id="76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6T17:57:08.178" v="1156"/>
          <ac:grpSpMkLst>
            <pc:docMk/>
            <pc:sldMk cId="3726740617" sldId="269"/>
            <ac:grpSpMk id="72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6T17:57:08.178" v="1156"/>
          <ac:cxnSpMkLst>
            <pc:docMk/>
            <pc:sldMk cId="3726740617" sldId="269"/>
            <ac:cxnSpMk id="77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6T18:03:10.591" v="1311"/>
        <pc:sldMkLst>
          <pc:docMk/>
          <pc:sldMk cId="608380397" sldId="270"/>
        </pc:sldMkLst>
        <pc:spChg chg="add del">
          <ac:chgData name="張舜雅" userId="b9112f3c-fe76-4fa5-b7ce-54a87f0879f1" providerId="ADAL" clId="{DADFEFB9-0C72-42AE-BAA2-F2F214E6F3DB}" dt="2023-12-06T18:03:10.591" v="1311"/>
          <ac:spMkLst>
            <pc:docMk/>
            <pc:sldMk cId="608380397" sldId="270"/>
            <ac:spMk id="12" creationId="{56E9B3E6-E277-4D68-BA48-9CB43FFBD6E2}"/>
          </ac:spMkLst>
        </pc:spChg>
        <pc:spChg chg="add del">
          <ac:chgData name="張舜雅" userId="b9112f3c-fe76-4fa5-b7ce-54a87f0879f1" providerId="ADAL" clId="{DADFEFB9-0C72-42AE-BAA2-F2F214E6F3DB}" dt="2023-12-06T18:03:10.591" v="1311"/>
          <ac:spMkLst>
            <pc:docMk/>
            <pc:sldMk cId="608380397" sldId="270"/>
            <ac:spMk id="19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6T18:03:10.591" v="1311"/>
          <ac:grpSpMkLst>
            <pc:docMk/>
            <pc:sldMk cId="608380397" sldId="270"/>
            <ac:grpSpMk id="14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6T18:03:10.591" v="1311"/>
          <ac:cxnSpMkLst>
            <pc:docMk/>
            <pc:sldMk cId="608380397" sldId="270"/>
            <ac:cxnSpMk id="21" creationId="{6CF1BAF6-AD41-4082-B212-8A1F9A2E8779}"/>
          </ac:cxnSpMkLst>
        </pc:cxnChg>
      </pc:sldChg>
      <pc:sldChg chg="addSp delSp modSp add mod">
        <pc:chgData name="張舜雅" userId="b9112f3c-fe76-4fa5-b7ce-54a87f0879f1" providerId="ADAL" clId="{DADFEFB9-0C72-42AE-BAA2-F2F214E6F3DB}" dt="2023-12-06T18:08:43.904" v="1404" actId="20577"/>
        <pc:sldMkLst>
          <pc:docMk/>
          <pc:sldMk cId="3427673635" sldId="270"/>
        </pc:sldMkLst>
        <pc:spChg chg="mod">
          <ac:chgData name="張舜雅" userId="b9112f3c-fe76-4fa5-b7ce-54a87f0879f1" providerId="ADAL" clId="{DADFEFB9-0C72-42AE-BAA2-F2F214E6F3DB}" dt="2023-12-06T18:06:13.369" v="1357" actId="255"/>
          <ac:spMkLst>
            <pc:docMk/>
            <pc:sldMk cId="3427673635" sldId="270"/>
            <ac:spMk id="2" creationId="{D8EC0925-8291-A412-5E40-A44C643AB46A}"/>
          </ac:spMkLst>
        </pc:spChg>
        <pc:spChg chg="mod ord">
          <ac:chgData name="張舜雅" userId="b9112f3c-fe76-4fa5-b7ce-54a87f0879f1" providerId="ADAL" clId="{DADFEFB9-0C72-42AE-BAA2-F2F214E6F3DB}" dt="2023-12-06T18:04:38.818" v="1318" actId="26606"/>
          <ac:spMkLst>
            <pc:docMk/>
            <pc:sldMk cId="3427673635" sldId="270"/>
            <ac:spMk id="4" creationId="{D5448024-54A9-59E6-24F2-1DE0A5410C8B}"/>
          </ac:spMkLst>
        </pc:spChg>
        <pc:spChg chg="add mod">
          <ac:chgData name="張舜雅" userId="b9112f3c-fe76-4fa5-b7ce-54a87f0879f1" providerId="ADAL" clId="{DADFEFB9-0C72-42AE-BAA2-F2F214E6F3DB}" dt="2023-12-06T18:08:43.904" v="1404" actId="20577"/>
          <ac:spMkLst>
            <pc:docMk/>
            <pc:sldMk cId="3427673635" sldId="270"/>
            <ac:spMk id="5" creationId="{EC00A2E2-9858-266F-DD00-296E4887FF69}"/>
          </ac:spMkLst>
        </pc:spChg>
        <pc:spChg chg="del">
          <ac:chgData name="張舜雅" userId="b9112f3c-fe76-4fa5-b7ce-54a87f0879f1" providerId="ADAL" clId="{DADFEFB9-0C72-42AE-BAA2-F2F214E6F3DB}" dt="2023-12-06T18:04:38.818" v="1318" actId="26606"/>
          <ac:spMkLst>
            <pc:docMk/>
            <pc:sldMk cId="3427673635" sldId="270"/>
            <ac:spMk id="12" creationId="{56E9B3E6-E277-4D68-BA48-9CB43FFBD6E2}"/>
          </ac:spMkLst>
        </pc:spChg>
        <pc:spChg chg="del">
          <ac:chgData name="張舜雅" userId="b9112f3c-fe76-4fa5-b7ce-54a87f0879f1" providerId="ADAL" clId="{DADFEFB9-0C72-42AE-BAA2-F2F214E6F3DB}" dt="2023-12-06T18:04:38.818" v="1318" actId="26606"/>
          <ac:spMkLst>
            <pc:docMk/>
            <pc:sldMk cId="3427673635" sldId="270"/>
            <ac:spMk id="19" creationId="{D5B0017B-2ECA-49AF-B397-DC140825DF8D}"/>
          </ac:spMkLst>
        </pc:spChg>
        <pc:spChg chg="add">
          <ac:chgData name="張舜雅" userId="b9112f3c-fe76-4fa5-b7ce-54a87f0879f1" providerId="ADAL" clId="{DADFEFB9-0C72-42AE-BAA2-F2F214E6F3DB}" dt="2023-12-06T18:04:38.818" v="1318" actId="26606"/>
          <ac:spMkLst>
            <pc:docMk/>
            <pc:sldMk cId="3427673635" sldId="270"/>
            <ac:spMk id="26" creationId="{B6CDA21F-E7AF-4C75-8395-33F58D5B0E45}"/>
          </ac:spMkLst>
        </pc:spChg>
        <pc:spChg chg="add">
          <ac:chgData name="張舜雅" userId="b9112f3c-fe76-4fa5-b7ce-54a87f0879f1" providerId="ADAL" clId="{DADFEFB9-0C72-42AE-BAA2-F2F214E6F3DB}" dt="2023-12-06T18:04:38.818" v="1318" actId="26606"/>
          <ac:spMkLst>
            <pc:docMk/>
            <pc:sldMk cId="3427673635" sldId="270"/>
            <ac:spMk id="33" creationId="{D5B0017B-2ECA-49AF-B397-DC140825DF8D}"/>
          </ac:spMkLst>
        </pc:spChg>
        <pc:grpChg chg="del">
          <ac:chgData name="張舜雅" userId="b9112f3c-fe76-4fa5-b7ce-54a87f0879f1" providerId="ADAL" clId="{DADFEFB9-0C72-42AE-BAA2-F2F214E6F3DB}" dt="2023-12-06T18:04:38.818" v="1318" actId="26606"/>
          <ac:grpSpMkLst>
            <pc:docMk/>
            <pc:sldMk cId="3427673635" sldId="270"/>
            <ac:grpSpMk id="14" creationId="{AE1C45F0-260A-458C-96ED-C1F6D2151219}"/>
          </ac:grpSpMkLst>
        </pc:grpChg>
        <pc:grpChg chg="add">
          <ac:chgData name="張舜雅" userId="b9112f3c-fe76-4fa5-b7ce-54a87f0879f1" providerId="ADAL" clId="{DADFEFB9-0C72-42AE-BAA2-F2F214E6F3DB}" dt="2023-12-06T18:04:38.818" v="1318" actId="26606"/>
          <ac:grpSpMkLst>
            <pc:docMk/>
            <pc:sldMk cId="3427673635" sldId="270"/>
            <ac:grpSpMk id="28" creationId="{AE1C45F0-260A-458C-96ED-C1F6D2151219}"/>
          </ac:grpSpMkLst>
        </pc:grpChg>
        <pc:graphicFrameChg chg="del">
          <ac:chgData name="張舜雅" userId="b9112f3c-fe76-4fa5-b7ce-54a87f0879f1" providerId="ADAL" clId="{DADFEFB9-0C72-42AE-BAA2-F2F214E6F3DB}" dt="2023-12-06T18:04:26.641" v="1316" actId="478"/>
          <ac:graphicFrameMkLst>
            <pc:docMk/>
            <pc:sldMk cId="3427673635" sldId="270"/>
            <ac:graphicFrameMk id="8" creationId="{60CCE149-2557-F41C-F96E-951E22DD1686}"/>
          </ac:graphicFrameMkLst>
        </pc:graphicFrameChg>
        <pc:cxnChg chg="del">
          <ac:chgData name="張舜雅" userId="b9112f3c-fe76-4fa5-b7ce-54a87f0879f1" providerId="ADAL" clId="{DADFEFB9-0C72-42AE-BAA2-F2F214E6F3DB}" dt="2023-12-06T18:04:38.818" v="1318" actId="26606"/>
          <ac:cxnSpMkLst>
            <pc:docMk/>
            <pc:sldMk cId="3427673635" sldId="270"/>
            <ac:cxnSpMk id="21" creationId="{6CF1BAF6-AD41-4082-B212-8A1F9A2E8779}"/>
          </ac:cxnSpMkLst>
        </pc:cxnChg>
        <pc:cxnChg chg="add">
          <ac:chgData name="張舜雅" userId="b9112f3c-fe76-4fa5-b7ce-54a87f0879f1" providerId="ADAL" clId="{DADFEFB9-0C72-42AE-BAA2-F2F214E6F3DB}" dt="2023-12-06T18:04:38.818" v="1318" actId="26606"/>
          <ac:cxnSpMkLst>
            <pc:docMk/>
            <pc:sldMk cId="3427673635" sldId="270"/>
            <ac:cxnSpMk id="35" creationId="{6CF1BAF6-AD41-4082-B212-8A1F9A2E8779}"/>
          </ac:cxnSpMkLst>
        </pc:cxnChg>
      </pc:sldChg>
      <pc:sldChg chg="addSp delSp modSp add mod ord">
        <pc:chgData name="張舜雅" userId="b9112f3c-fe76-4fa5-b7ce-54a87f0879f1" providerId="ADAL" clId="{DADFEFB9-0C72-42AE-BAA2-F2F214E6F3DB}" dt="2023-12-07T03:36:09.830" v="1850" actId="1076"/>
        <pc:sldMkLst>
          <pc:docMk/>
          <pc:sldMk cId="671368587" sldId="271"/>
        </pc:sldMkLst>
        <pc:spChg chg="mod">
          <ac:chgData name="張舜雅" userId="b9112f3c-fe76-4fa5-b7ce-54a87f0879f1" providerId="ADAL" clId="{DADFEFB9-0C72-42AE-BAA2-F2F214E6F3DB}" dt="2023-12-06T18:10:51.024" v="1441"/>
          <ac:spMkLst>
            <pc:docMk/>
            <pc:sldMk cId="671368587" sldId="271"/>
            <ac:spMk id="2" creationId="{D8EC0925-8291-A412-5E40-A44C643AB46A}"/>
          </ac:spMkLst>
        </pc:spChg>
        <pc:spChg chg="mod">
          <ac:chgData name="張舜雅" userId="b9112f3c-fe76-4fa5-b7ce-54a87f0879f1" providerId="ADAL" clId="{DADFEFB9-0C72-42AE-BAA2-F2F214E6F3DB}" dt="2023-12-06T18:41:02.413" v="1781" actId="20577"/>
          <ac:spMkLst>
            <pc:docMk/>
            <pc:sldMk cId="671368587" sldId="271"/>
            <ac:spMk id="5" creationId="{EC00A2E2-9858-266F-DD00-296E4887FF69}"/>
          </ac:spMkLst>
        </pc:spChg>
        <pc:spChg chg="add del">
          <ac:chgData name="張舜雅" userId="b9112f3c-fe76-4fa5-b7ce-54a87f0879f1" providerId="ADAL" clId="{DADFEFB9-0C72-42AE-BAA2-F2F214E6F3DB}" dt="2023-12-07T03:33:21.924" v="1795" actId="22"/>
          <ac:spMkLst>
            <pc:docMk/>
            <pc:sldMk cId="671368587" sldId="271"/>
            <ac:spMk id="9" creationId="{93A0A431-EF11-DDDB-5A7A-87A01FA5A829}"/>
          </ac:spMkLst>
        </pc:spChg>
        <pc:spChg chg="add mod">
          <ac:chgData name="張舜雅" userId="b9112f3c-fe76-4fa5-b7ce-54a87f0879f1" providerId="ADAL" clId="{DADFEFB9-0C72-42AE-BAA2-F2F214E6F3DB}" dt="2023-12-07T03:35:03.883" v="1812"/>
          <ac:spMkLst>
            <pc:docMk/>
            <pc:sldMk cId="671368587" sldId="271"/>
            <ac:spMk id="11" creationId="{BA8BFA0F-C3BA-58B8-8522-F4E1A863C9FB}"/>
          </ac:spMkLst>
        </pc:spChg>
        <pc:spChg chg="add mod">
          <ac:chgData name="張舜雅" userId="b9112f3c-fe76-4fa5-b7ce-54a87f0879f1" providerId="ADAL" clId="{DADFEFB9-0C72-42AE-BAA2-F2F214E6F3DB}" dt="2023-12-07T03:35:23.182" v="1816" actId="1076"/>
          <ac:spMkLst>
            <pc:docMk/>
            <pc:sldMk cId="671368587" sldId="271"/>
            <ac:spMk id="13" creationId="{4FE542ED-F538-6E51-FFA5-96AF6AF0BE18}"/>
          </ac:spMkLst>
        </pc:spChg>
        <pc:spChg chg="add mod">
          <ac:chgData name="張舜雅" userId="b9112f3c-fe76-4fa5-b7ce-54a87f0879f1" providerId="ADAL" clId="{DADFEFB9-0C72-42AE-BAA2-F2F214E6F3DB}" dt="2023-12-07T03:36:09.830" v="1850" actId="1076"/>
          <ac:spMkLst>
            <pc:docMk/>
            <pc:sldMk cId="671368587" sldId="271"/>
            <ac:spMk id="15" creationId="{DB25D532-BCE3-ADD5-4060-EE29CC4B8FD3}"/>
          </ac:spMkLst>
        </pc:spChg>
        <pc:picChg chg="add del mod">
          <ac:chgData name="張舜雅" userId="b9112f3c-fe76-4fa5-b7ce-54a87f0879f1" providerId="ADAL" clId="{DADFEFB9-0C72-42AE-BAA2-F2F214E6F3DB}" dt="2023-12-07T03:32:39.528" v="1785" actId="478"/>
          <ac:picMkLst>
            <pc:docMk/>
            <pc:sldMk cId="671368587" sldId="271"/>
            <ac:picMk id="6" creationId="{0957E017-1359-5CB5-6D8B-6785833CAA17}"/>
          </ac:picMkLst>
        </pc:picChg>
        <pc:picChg chg="add mod">
          <ac:chgData name="張舜雅" userId="b9112f3c-fe76-4fa5-b7ce-54a87f0879f1" providerId="ADAL" clId="{DADFEFB9-0C72-42AE-BAA2-F2F214E6F3DB}" dt="2023-12-07T03:33:07.271" v="1791" actId="1076"/>
          <ac:picMkLst>
            <pc:docMk/>
            <pc:sldMk cId="671368587" sldId="271"/>
            <ac:picMk id="7" creationId="{269670F5-7C95-8E7B-E3AF-05ED74828B63}"/>
          </ac:picMkLst>
        </pc:picChg>
      </pc:sldChg>
      <pc:sldChg chg="addSp delSp add del setBg delDesignElem">
        <pc:chgData name="張舜雅" userId="b9112f3c-fe76-4fa5-b7ce-54a87f0879f1" providerId="ADAL" clId="{DADFEFB9-0C72-42AE-BAA2-F2F214E6F3DB}" dt="2023-12-06T18:10:40.674" v="1434"/>
        <pc:sldMkLst>
          <pc:docMk/>
          <pc:sldMk cId="2924423551" sldId="271"/>
        </pc:sldMkLst>
        <pc:spChg chg="add del">
          <ac:chgData name="張舜雅" userId="b9112f3c-fe76-4fa5-b7ce-54a87f0879f1" providerId="ADAL" clId="{DADFEFB9-0C72-42AE-BAA2-F2F214E6F3DB}" dt="2023-12-06T18:10:40.674" v="1434"/>
          <ac:spMkLst>
            <pc:docMk/>
            <pc:sldMk cId="2924423551" sldId="271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6T18:10:40.674" v="1434"/>
          <ac:spMkLst>
            <pc:docMk/>
            <pc:sldMk cId="2924423551" sldId="271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6T18:10:40.674" v="1434"/>
          <ac:grpSpMkLst>
            <pc:docMk/>
            <pc:sldMk cId="2924423551" sldId="271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6T18:10:40.674" v="1434"/>
          <ac:cxnSpMkLst>
            <pc:docMk/>
            <pc:sldMk cId="2924423551" sldId="271"/>
            <ac:cxnSpMk id="35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6T18:36:44.642" v="1649"/>
        <pc:sldMkLst>
          <pc:docMk/>
          <pc:sldMk cId="237797156" sldId="272"/>
        </pc:sldMkLst>
        <pc:spChg chg="add del">
          <ac:chgData name="張舜雅" userId="b9112f3c-fe76-4fa5-b7ce-54a87f0879f1" providerId="ADAL" clId="{DADFEFB9-0C72-42AE-BAA2-F2F214E6F3DB}" dt="2023-12-06T18:36:44.642" v="1649"/>
          <ac:spMkLst>
            <pc:docMk/>
            <pc:sldMk cId="237797156" sldId="272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6T18:36:44.642" v="1649"/>
          <ac:spMkLst>
            <pc:docMk/>
            <pc:sldMk cId="237797156" sldId="272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6T18:36:44.642" v="1649"/>
          <ac:grpSpMkLst>
            <pc:docMk/>
            <pc:sldMk cId="237797156" sldId="272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6T18:36:44.642" v="1649"/>
          <ac:cxnSpMkLst>
            <pc:docMk/>
            <pc:sldMk cId="237797156" sldId="272"/>
            <ac:cxnSpMk id="35" creationId="{6CF1BAF6-AD41-4082-B212-8A1F9A2E8779}"/>
          </ac:cxnSpMkLst>
        </pc:cxnChg>
      </pc:sldChg>
      <pc:sldChg chg="new del">
        <pc:chgData name="張舜雅" userId="b9112f3c-fe76-4fa5-b7ce-54a87f0879f1" providerId="ADAL" clId="{DADFEFB9-0C72-42AE-BAA2-F2F214E6F3DB}" dt="2023-12-06T18:36:36.717" v="1646" actId="47"/>
        <pc:sldMkLst>
          <pc:docMk/>
          <pc:sldMk cId="3167885923" sldId="272"/>
        </pc:sldMkLst>
      </pc:sldChg>
      <pc:sldChg chg="modSp add mod">
        <pc:chgData name="張舜雅" userId="b9112f3c-fe76-4fa5-b7ce-54a87f0879f1" providerId="ADAL" clId="{DADFEFB9-0C72-42AE-BAA2-F2F214E6F3DB}" dt="2023-12-06T18:40:41.654" v="1778"/>
        <pc:sldMkLst>
          <pc:docMk/>
          <pc:sldMk cId="3338061630" sldId="272"/>
        </pc:sldMkLst>
        <pc:spChg chg="mod">
          <ac:chgData name="張舜雅" userId="b9112f3c-fe76-4fa5-b7ce-54a87f0879f1" providerId="ADAL" clId="{DADFEFB9-0C72-42AE-BAA2-F2F214E6F3DB}" dt="2023-12-06T18:40:41.654" v="1778"/>
          <ac:spMkLst>
            <pc:docMk/>
            <pc:sldMk cId="3338061630" sldId="272"/>
            <ac:spMk id="5" creationId="{EC00A2E2-9858-266F-DD00-296E4887FF69}"/>
          </ac:spMkLst>
        </pc:spChg>
      </pc:sldChg>
      <pc:sldChg chg="addSp delSp new del">
        <pc:chgData name="張舜雅" userId="b9112f3c-fe76-4fa5-b7ce-54a87f0879f1" providerId="ADAL" clId="{DADFEFB9-0C72-42AE-BAA2-F2F214E6F3DB}" dt="2023-12-07T04:13:47.251" v="2375" actId="47"/>
        <pc:sldMkLst>
          <pc:docMk/>
          <pc:sldMk cId="264403168" sldId="273"/>
        </pc:sldMkLst>
        <pc:picChg chg="add del">
          <ac:chgData name="張舜雅" userId="b9112f3c-fe76-4fa5-b7ce-54a87f0879f1" providerId="ADAL" clId="{DADFEFB9-0C72-42AE-BAA2-F2F214E6F3DB}" dt="2023-12-07T03:43:53.204" v="1952"/>
          <ac:picMkLst>
            <pc:docMk/>
            <pc:sldMk cId="264403168" sldId="273"/>
            <ac:picMk id="5" creationId="{5DC58AFE-C5E7-8E44-AEE2-F529AC495D3D}"/>
          </ac:picMkLst>
        </pc:picChg>
        <pc:picChg chg="add del">
          <ac:chgData name="張舜雅" userId="b9112f3c-fe76-4fa5-b7ce-54a87f0879f1" providerId="ADAL" clId="{DADFEFB9-0C72-42AE-BAA2-F2F214E6F3DB}" dt="2023-12-07T03:44:13.593" v="1957"/>
          <ac:picMkLst>
            <pc:docMk/>
            <pc:sldMk cId="264403168" sldId="273"/>
            <ac:picMk id="6" creationId="{4235375B-BE13-7683-9360-73537AAD0E9A}"/>
          </ac:picMkLst>
        </pc:picChg>
        <pc:picChg chg="add del">
          <ac:chgData name="張舜雅" userId="b9112f3c-fe76-4fa5-b7ce-54a87f0879f1" providerId="ADAL" clId="{DADFEFB9-0C72-42AE-BAA2-F2F214E6F3DB}" dt="2023-12-07T03:44:39.377" v="1962"/>
          <ac:picMkLst>
            <pc:docMk/>
            <pc:sldMk cId="264403168" sldId="273"/>
            <ac:picMk id="7" creationId="{CB2669F5-DDDF-4C2F-AE8E-30008419BBB3}"/>
          </ac:picMkLst>
        </pc:picChg>
      </pc:sldChg>
      <pc:sldChg chg="addSp delSp add del setBg delDesignElem">
        <pc:chgData name="張舜雅" userId="b9112f3c-fe76-4fa5-b7ce-54a87f0879f1" providerId="ADAL" clId="{DADFEFB9-0C72-42AE-BAA2-F2F214E6F3DB}" dt="2023-12-07T03:36:32.108" v="1853"/>
        <pc:sldMkLst>
          <pc:docMk/>
          <pc:sldMk cId="647996155" sldId="274"/>
        </pc:sldMkLst>
        <pc:spChg chg="add del">
          <ac:chgData name="張舜雅" userId="b9112f3c-fe76-4fa5-b7ce-54a87f0879f1" providerId="ADAL" clId="{DADFEFB9-0C72-42AE-BAA2-F2F214E6F3DB}" dt="2023-12-07T03:36:32.108" v="1853"/>
          <ac:spMkLst>
            <pc:docMk/>
            <pc:sldMk cId="647996155" sldId="274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3:36:32.108" v="1853"/>
          <ac:spMkLst>
            <pc:docMk/>
            <pc:sldMk cId="647996155" sldId="274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3:36:32.108" v="1853"/>
          <ac:grpSpMkLst>
            <pc:docMk/>
            <pc:sldMk cId="647996155" sldId="274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3:36:32.108" v="1853"/>
          <ac:cxnSpMkLst>
            <pc:docMk/>
            <pc:sldMk cId="647996155" sldId="274"/>
            <ac:cxnSpMk id="35" creationId="{6CF1BAF6-AD41-4082-B212-8A1F9A2E8779}"/>
          </ac:cxnSpMkLst>
        </pc:cxnChg>
      </pc:sldChg>
      <pc:sldChg chg="addSp delSp modSp add mod modNotesTx">
        <pc:chgData name="張舜雅" userId="b9112f3c-fe76-4fa5-b7ce-54a87f0879f1" providerId="ADAL" clId="{DADFEFB9-0C72-42AE-BAA2-F2F214E6F3DB}" dt="2023-12-07T03:41:02.209" v="1945" actId="5793"/>
        <pc:sldMkLst>
          <pc:docMk/>
          <pc:sldMk cId="2662094269" sldId="274"/>
        </pc:sldMkLst>
        <pc:spChg chg="mod">
          <ac:chgData name="張舜雅" userId="b9112f3c-fe76-4fa5-b7ce-54a87f0879f1" providerId="ADAL" clId="{DADFEFB9-0C72-42AE-BAA2-F2F214E6F3DB}" dt="2023-12-07T03:37:08.529" v="1857" actId="20577"/>
          <ac:spMkLst>
            <pc:docMk/>
            <pc:sldMk cId="2662094269" sldId="274"/>
            <ac:spMk id="2" creationId="{D8EC0925-8291-A412-5E40-A44C643AB46A}"/>
          </ac:spMkLst>
        </pc:spChg>
        <pc:spChg chg="mod">
          <ac:chgData name="張舜雅" userId="b9112f3c-fe76-4fa5-b7ce-54a87f0879f1" providerId="ADAL" clId="{DADFEFB9-0C72-42AE-BAA2-F2F214E6F3DB}" dt="2023-12-07T03:41:02.209" v="1945" actId="5793"/>
          <ac:spMkLst>
            <pc:docMk/>
            <pc:sldMk cId="2662094269" sldId="274"/>
            <ac:spMk id="11" creationId="{BA8BFA0F-C3BA-58B8-8522-F4E1A863C9FB}"/>
          </ac:spMkLst>
        </pc:spChg>
        <pc:spChg chg="del">
          <ac:chgData name="張舜雅" userId="b9112f3c-fe76-4fa5-b7ce-54a87f0879f1" providerId="ADAL" clId="{DADFEFB9-0C72-42AE-BAA2-F2F214E6F3DB}" dt="2023-12-07T03:38:00.362" v="1858" actId="478"/>
          <ac:spMkLst>
            <pc:docMk/>
            <pc:sldMk cId="2662094269" sldId="274"/>
            <ac:spMk id="13" creationId="{4FE542ED-F538-6E51-FFA5-96AF6AF0BE18}"/>
          </ac:spMkLst>
        </pc:spChg>
        <pc:spChg chg="del">
          <ac:chgData name="張舜雅" userId="b9112f3c-fe76-4fa5-b7ce-54a87f0879f1" providerId="ADAL" clId="{DADFEFB9-0C72-42AE-BAA2-F2F214E6F3DB}" dt="2023-12-07T03:38:03.149" v="1859" actId="478"/>
          <ac:spMkLst>
            <pc:docMk/>
            <pc:sldMk cId="2662094269" sldId="274"/>
            <ac:spMk id="15" creationId="{DB25D532-BCE3-ADD5-4060-EE29CC4B8FD3}"/>
          </ac:spMkLst>
        </pc:spChg>
        <pc:picChg chg="add mod">
          <ac:chgData name="張舜雅" userId="b9112f3c-fe76-4fa5-b7ce-54a87f0879f1" providerId="ADAL" clId="{DADFEFB9-0C72-42AE-BAA2-F2F214E6F3DB}" dt="2023-12-07T03:40:49.520" v="1924" actId="1076"/>
          <ac:picMkLst>
            <pc:docMk/>
            <pc:sldMk cId="2662094269" sldId="274"/>
            <ac:picMk id="3" creationId="{C1DF745D-BEC0-A2C7-AD81-F03B8FAE3755}"/>
          </ac:picMkLst>
        </pc:picChg>
        <pc:picChg chg="del">
          <ac:chgData name="張舜雅" userId="b9112f3c-fe76-4fa5-b7ce-54a87f0879f1" providerId="ADAL" clId="{DADFEFB9-0C72-42AE-BAA2-F2F214E6F3DB}" dt="2023-12-07T03:38:04.046" v="1860" actId="478"/>
          <ac:picMkLst>
            <pc:docMk/>
            <pc:sldMk cId="2662094269" sldId="274"/>
            <ac:picMk id="7" creationId="{269670F5-7C95-8E7B-E3AF-05ED74828B63}"/>
          </ac:picMkLst>
        </pc:picChg>
      </pc:sldChg>
      <pc:sldChg chg="addSp delSp add del setBg delDesignElem">
        <pc:chgData name="張舜雅" userId="b9112f3c-fe76-4fa5-b7ce-54a87f0879f1" providerId="ADAL" clId="{DADFEFB9-0C72-42AE-BAA2-F2F214E6F3DB}" dt="2023-12-07T03:43:50.729" v="1950"/>
        <pc:sldMkLst>
          <pc:docMk/>
          <pc:sldMk cId="309634615" sldId="275"/>
        </pc:sldMkLst>
        <pc:spChg chg="add del">
          <ac:chgData name="張舜雅" userId="b9112f3c-fe76-4fa5-b7ce-54a87f0879f1" providerId="ADAL" clId="{DADFEFB9-0C72-42AE-BAA2-F2F214E6F3DB}" dt="2023-12-07T03:43:50.729" v="1950"/>
          <ac:spMkLst>
            <pc:docMk/>
            <pc:sldMk cId="309634615" sldId="275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3:43:50.729" v="1950"/>
          <ac:spMkLst>
            <pc:docMk/>
            <pc:sldMk cId="309634615" sldId="275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3:43:50.729" v="1950"/>
          <ac:grpSpMkLst>
            <pc:docMk/>
            <pc:sldMk cId="309634615" sldId="275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3:43:50.729" v="1950"/>
          <ac:cxnSpMkLst>
            <pc:docMk/>
            <pc:sldMk cId="309634615" sldId="275"/>
            <ac:cxnSpMk id="35" creationId="{6CF1BAF6-AD41-4082-B212-8A1F9A2E8779}"/>
          </ac:cxnSpMkLst>
        </pc:cxnChg>
      </pc:sldChg>
      <pc:sldChg chg="addSp delSp modSp add mod ord">
        <pc:chgData name="張舜雅" userId="b9112f3c-fe76-4fa5-b7ce-54a87f0879f1" providerId="ADAL" clId="{DADFEFB9-0C72-42AE-BAA2-F2F214E6F3DB}" dt="2023-12-07T04:08:28.425" v="2353" actId="1076"/>
        <pc:sldMkLst>
          <pc:docMk/>
          <pc:sldMk cId="2396659190" sldId="275"/>
        </pc:sldMkLst>
        <pc:spChg chg="mod">
          <ac:chgData name="張舜雅" userId="b9112f3c-fe76-4fa5-b7ce-54a87f0879f1" providerId="ADAL" clId="{DADFEFB9-0C72-42AE-BAA2-F2F214E6F3DB}" dt="2023-12-07T04:07:27.116" v="2343" actId="26606"/>
          <ac:spMkLst>
            <pc:docMk/>
            <pc:sldMk cId="2396659190" sldId="275"/>
            <ac:spMk id="2" creationId="{D8EC0925-8291-A412-5E40-A44C643AB46A}"/>
          </ac:spMkLst>
        </pc:spChg>
        <pc:spChg chg="mod">
          <ac:chgData name="張舜雅" userId="b9112f3c-fe76-4fa5-b7ce-54a87f0879f1" providerId="ADAL" clId="{DADFEFB9-0C72-42AE-BAA2-F2F214E6F3DB}" dt="2023-12-07T04:07:27.116" v="2343" actId="26606"/>
          <ac:spMkLst>
            <pc:docMk/>
            <pc:sldMk cId="2396659190" sldId="275"/>
            <ac:spMk id="4" creationId="{D5448024-54A9-59E6-24F2-1DE0A5410C8B}"/>
          </ac:spMkLst>
        </pc:spChg>
        <pc:spChg chg="add del mod">
          <ac:chgData name="張舜雅" userId="b9112f3c-fe76-4fa5-b7ce-54a87f0879f1" providerId="ADAL" clId="{DADFEFB9-0C72-42AE-BAA2-F2F214E6F3DB}" dt="2023-12-07T04:07:46.298" v="2346" actId="478"/>
          <ac:spMkLst>
            <pc:docMk/>
            <pc:sldMk cId="2396659190" sldId="275"/>
            <ac:spMk id="5" creationId="{EC00A2E2-9858-266F-DD00-296E4887FF69}"/>
          </ac:spMkLst>
        </pc:spChg>
        <pc:spChg chg="add del mod">
          <ac:chgData name="張舜雅" userId="b9112f3c-fe76-4fa5-b7ce-54a87f0879f1" providerId="ADAL" clId="{DADFEFB9-0C72-42AE-BAA2-F2F214E6F3DB}" dt="2023-12-07T04:04:11.658" v="2266" actId="478"/>
          <ac:spMkLst>
            <pc:docMk/>
            <pc:sldMk cId="2396659190" sldId="275"/>
            <ac:spMk id="6" creationId="{53FE04A9-DB0D-764C-6A5C-B6454B0AE15C}"/>
          </ac:spMkLst>
        </pc:spChg>
        <pc:spChg chg="add del mod">
          <ac:chgData name="張舜雅" userId="b9112f3c-fe76-4fa5-b7ce-54a87f0879f1" providerId="ADAL" clId="{DADFEFB9-0C72-42AE-BAA2-F2F214E6F3DB}" dt="2023-12-07T04:08:06.226" v="2349"/>
          <ac:spMkLst>
            <pc:docMk/>
            <pc:sldMk cId="2396659190" sldId="275"/>
            <ac:spMk id="9" creationId="{4A6A552F-5F6B-7D3E-9B48-015AFAC3274E}"/>
          </ac:spMkLst>
        </pc:spChg>
        <pc:spChg chg="del mod">
          <ac:chgData name="張舜雅" userId="b9112f3c-fe76-4fa5-b7ce-54a87f0879f1" providerId="ADAL" clId="{DADFEFB9-0C72-42AE-BAA2-F2F214E6F3DB}" dt="2023-12-07T03:59:51.154" v="2186" actId="21"/>
          <ac:spMkLst>
            <pc:docMk/>
            <pc:sldMk cId="2396659190" sldId="275"/>
            <ac:spMk id="11" creationId="{BA8BFA0F-C3BA-58B8-8522-F4E1A863C9FB}"/>
          </ac:spMkLst>
        </pc:spChg>
        <pc:spChg chg="add del">
          <ac:chgData name="張舜雅" userId="b9112f3c-fe76-4fa5-b7ce-54a87f0879f1" providerId="ADAL" clId="{DADFEFB9-0C72-42AE-BAA2-F2F214E6F3DB}" dt="2023-12-07T04:07:27.116" v="2343" actId="26606"/>
          <ac:spMkLst>
            <pc:docMk/>
            <pc:sldMk cId="2396659190" sldId="275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4:07:27.116" v="2343" actId="26606"/>
          <ac:spMkLst>
            <pc:docMk/>
            <pc:sldMk cId="2396659190" sldId="275"/>
            <ac:spMk id="33" creationId="{D5B0017B-2ECA-49AF-B397-DC140825DF8D}"/>
          </ac:spMkLst>
        </pc:spChg>
        <pc:spChg chg="add del">
          <ac:chgData name="張舜雅" userId="b9112f3c-fe76-4fa5-b7ce-54a87f0879f1" providerId="ADAL" clId="{DADFEFB9-0C72-42AE-BAA2-F2F214E6F3DB}" dt="2023-12-07T04:07:27.116" v="2343" actId="26606"/>
          <ac:spMkLst>
            <pc:docMk/>
            <pc:sldMk cId="2396659190" sldId="275"/>
            <ac:spMk id="41" creationId="{35DB3719-6FDC-4E5D-891D-FF40B7300F64}"/>
          </ac:spMkLst>
        </pc:spChg>
        <pc:spChg chg="add del">
          <ac:chgData name="張舜雅" userId="b9112f3c-fe76-4fa5-b7ce-54a87f0879f1" providerId="ADAL" clId="{DADFEFB9-0C72-42AE-BAA2-F2F214E6F3DB}" dt="2023-12-07T04:07:27.116" v="2343" actId="26606"/>
          <ac:spMkLst>
            <pc:docMk/>
            <pc:sldMk cId="2396659190" sldId="275"/>
            <ac:spMk id="43" creationId="{E0CBAC23-2E3F-4A90-BA59-F8299F6A5439}"/>
          </ac:spMkLst>
        </pc:spChg>
        <pc:grpChg chg="add del">
          <ac:chgData name="張舜雅" userId="b9112f3c-fe76-4fa5-b7ce-54a87f0879f1" providerId="ADAL" clId="{DADFEFB9-0C72-42AE-BAA2-F2F214E6F3DB}" dt="2023-12-07T04:07:27.116" v="2343" actId="26606"/>
          <ac:grpSpMkLst>
            <pc:docMk/>
            <pc:sldMk cId="2396659190" sldId="275"/>
            <ac:grpSpMk id="28" creationId="{AE1C45F0-260A-458C-96ED-C1F6D2151219}"/>
          </ac:grpSpMkLst>
        </pc:grpChg>
        <pc:graphicFrameChg chg="add del mod">
          <ac:chgData name="張舜雅" userId="b9112f3c-fe76-4fa5-b7ce-54a87f0879f1" providerId="ADAL" clId="{DADFEFB9-0C72-42AE-BAA2-F2F214E6F3DB}" dt="2023-12-07T04:08:19.788" v="2352" actId="478"/>
          <ac:graphicFrameMkLst>
            <pc:docMk/>
            <pc:sldMk cId="2396659190" sldId="275"/>
            <ac:graphicFrameMk id="7" creationId="{236CA11F-79AB-1E38-03A9-D25DEB3EF017}"/>
          </ac:graphicFrameMkLst>
        </pc:graphicFrameChg>
        <pc:graphicFrameChg chg="add mod">
          <ac:chgData name="張舜雅" userId="b9112f3c-fe76-4fa5-b7ce-54a87f0879f1" providerId="ADAL" clId="{DADFEFB9-0C72-42AE-BAA2-F2F214E6F3DB}" dt="2023-12-07T04:08:28.425" v="2353" actId="1076"/>
          <ac:graphicFrameMkLst>
            <pc:docMk/>
            <pc:sldMk cId="2396659190" sldId="275"/>
            <ac:graphicFrameMk id="10" creationId="{6AF1FC0E-3A32-1796-B800-06758C95A044}"/>
          </ac:graphicFrameMkLst>
        </pc:graphicFrameChg>
        <pc:graphicFrameChg chg="add del">
          <ac:chgData name="張舜雅" userId="b9112f3c-fe76-4fa5-b7ce-54a87f0879f1" providerId="ADAL" clId="{DADFEFB9-0C72-42AE-BAA2-F2F214E6F3DB}" dt="2023-12-07T04:07:27.116" v="2343" actId="26606"/>
          <ac:graphicFrameMkLst>
            <pc:docMk/>
            <pc:sldMk cId="2396659190" sldId="275"/>
            <ac:graphicFrameMk id="37" creationId="{7EEA251D-C327-3C60-EC56-10FBA86E7D54}"/>
          </ac:graphicFrameMkLst>
        </pc:graphicFrameChg>
        <pc:picChg chg="del">
          <ac:chgData name="張舜雅" userId="b9112f3c-fe76-4fa5-b7ce-54a87f0879f1" providerId="ADAL" clId="{DADFEFB9-0C72-42AE-BAA2-F2F214E6F3DB}" dt="2023-12-07T03:57:38.820" v="2101" actId="478"/>
          <ac:picMkLst>
            <pc:docMk/>
            <pc:sldMk cId="2396659190" sldId="275"/>
            <ac:picMk id="3" creationId="{C1DF745D-BEC0-A2C7-AD81-F03B8FAE3755}"/>
          </ac:picMkLst>
        </pc:picChg>
        <pc:cxnChg chg="add del">
          <ac:chgData name="張舜雅" userId="b9112f3c-fe76-4fa5-b7ce-54a87f0879f1" providerId="ADAL" clId="{DADFEFB9-0C72-42AE-BAA2-F2F214E6F3DB}" dt="2023-12-07T04:07:27.116" v="2343" actId="26606"/>
          <ac:cxnSpMkLst>
            <pc:docMk/>
            <pc:sldMk cId="2396659190" sldId="275"/>
            <ac:cxnSpMk id="35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7T03:44:37.491" v="1960"/>
        <pc:sldMkLst>
          <pc:docMk/>
          <pc:sldMk cId="2953880732" sldId="275"/>
        </pc:sldMkLst>
        <pc:spChg chg="add del">
          <ac:chgData name="張舜雅" userId="b9112f3c-fe76-4fa5-b7ce-54a87f0879f1" providerId="ADAL" clId="{DADFEFB9-0C72-42AE-BAA2-F2F214E6F3DB}" dt="2023-12-07T03:44:37.491" v="1960"/>
          <ac:spMkLst>
            <pc:docMk/>
            <pc:sldMk cId="2953880732" sldId="275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3:44:37.491" v="1960"/>
          <ac:spMkLst>
            <pc:docMk/>
            <pc:sldMk cId="2953880732" sldId="275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3:44:37.491" v="1960"/>
          <ac:grpSpMkLst>
            <pc:docMk/>
            <pc:sldMk cId="2953880732" sldId="275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3:44:37.491" v="1960"/>
          <ac:cxnSpMkLst>
            <pc:docMk/>
            <pc:sldMk cId="2953880732" sldId="275"/>
            <ac:cxnSpMk id="35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7T03:44:43.511" v="1965"/>
        <pc:sldMkLst>
          <pc:docMk/>
          <pc:sldMk cId="3043356273" sldId="275"/>
        </pc:sldMkLst>
        <pc:spChg chg="add del">
          <ac:chgData name="張舜雅" userId="b9112f3c-fe76-4fa5-b7ce-54a87f0879f1" providerId="ADAL" clId="{DADFEFB9-0C72-42AE-BAA2-F2F214E6F3DB}" dt="2023-12-07T03:44:43.511" v="1965"/>
          <ac:spMkLst>
            <pc:docMk/>
            <pc:sldMk cId="3043356273" sldId="275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3:44:43.511" v="1965"/>
          <ac:spMkLst>
            <pc:docMk/>
            <pc:sldMk cId="3043356273" sldId="275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3:44:43.511" v="1965"/>
          <ac:grpSpMkLst>
            <pc:docMk/>
            <pc:sldMk cId="3043356273" sldId="275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3:44:43.511" v="1965"/>
          <ac:cxnSpMkLst>
            <pc:docMk/>
            <pc:sldMk cId="3043356273" sldId="275"/>
            <ac:cxnSpMk id="35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7T03:44:11.644" v="1955"/>
        <pc:sldMkLst>
          <pc:docMk/>
          <pc:sldMk cId="3688990600" sldId="275"/>
        </pc:sldMkLst>
        <pc:spChg chg="add del">
          <ac:chgData name="張舜雅" userId="b9112f3c-fe76-4fa5-b7ce-54a87f0879f1" providerId="ADAL" clId="{DADFEFB9-0C72-42AE-BAA2-F2F214E6F3DB}" dt="2023-12-07T03:44:11.644" v="1955"/>
          <ac:spMkLst>
            <pc:docMk/>
            <pc:sldMk cId="3688990600" sldId="275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3:44:11.644" v="1955"/>
          <ac:spMkLst>
            <pc:docMk/>
            <pc:sldMk cId="3688990600" sldId="275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3:44:11.644" v="1955"/>
          <ac:grpSpMkLst>
            <pc:docMk/>
            <pc:sldMk cId="3688990600" sldId="275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3:44:11.644" v="1955"/>
          <ac:cxnSpMkLst>
            <pc:docMk/>
            <pc:sldMk cId="3688990600" sldId="275"/>
            <ac:cxnSpMk id="35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7T03:48:21.233" v="2013"/>
        <pc:sldMkLst>
          <pc:docMk/>
          <pc:sldMk cId="2266021396" sldId="276"/>
        </pc:sldMkLst>
        <pc:spChg chg="add del">
          <ac:chgData name="張舜雅" userId="b9112f3c-fe76-4fa5-b7ce-54a87f0879f1" providerId="ADAL" clId="{DADFEFB9-0C72-42AE-BAA2-F2F214E6F3DB}" dt="2023-12-07T03:48:21.233" v="2013"/>
          <ac:spMkLst>
            <pc:docMk/>
            <pc:sldMk cId="2266021396" sldId="276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3:48:21.233" v="2013"/>
          <ac:spMkLst>
            <pc:docMk/>
            <pc:sldMk cId="2266021396" sldId="276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3:48:21.233" v="2013"/>
          <ac:grpSpMkLst>
            <pc:docMk/>
            <pc:sldMk cId="2266021396" sldId="276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3:48:21.233" v="2013"/>
          <ac:cxnSpMkLst>
            <pc:docMk/>
            <pc:sldMk cId="2266021396" sldId="276"/>
            <ac:cxnSpMk id="35" creationId="{6CF1BAF6-AD41-4082-B212-8A1F9A2E8779}"/>
          </ac:cxnSpMkLst>
        </pc:cxnChg>
      </pc:sldChg>
      <pc:sldChg chg="addSp delSp modSp add del mod modAnim">
        <pc:chgData name="張舜雅" userId="b9112f3c-fe76-4fa5-b7ce-54a87f0879f1" providerId="ADAL" clId="{DADFEFB9-0C72-42AE-BAA2-F2F214E6F3DB}" dt="2023-12-07T04:02:31.645" v="2212" actId="47"/>
        <pc:sldMkLst>
          <pc:docMk/>
          <pc:sldMk cId="3338711269" sldId="276"/>
        </pc:sldMkLst>
        <pc:spChg chg="mo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2" creationId="{D8EC0925-8291-A412-5E40-A44C643AB46A}"/>
          </ac:spMkLst>
        </pc:spChg>
        <pc:spChg chg="mo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4" creationId="{D5448024-54A9-59E6-24F2-1DE0A5410C8B}"/>
          </ac:spMkLst>
        </pc:spChg>
        <pc:spChg chg="mo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5" creationId="{EC00A2E2-9858-266F-DD00-296E4887FF69}"/>
          </ac:spMkLst>
        </pc:spChg>
        <pc:spChg chg="add del mod">
          <ac:chgData name="張舜雅" userId="b9112f3c-fe76-4fa5-b7ce-54a87f0879f1" providerId="ADAL" clId="{DADFEFB9-0C72-42AE-BAA2-F2F214E6F3DB}" dt="2023-12-07T03:49:55.577" v="2038"/>
          <ac:spMkLst>
            <pc:docMk/>
            <pc:sldMk cId="3338711269" sldId="276"/>
            <ac:spMk id="6" creationId="{1212C775-287F-6F2C-BF3E-B9CF05EAC1C0}"/>
          </ac:spMkLst>
        </pc:spChg>
        <pc:spChg chg="add del mod">
          <ac:chgData name="張舜雅" userId="b9112f3c-fe76-4fa5-b7ce-54a87f0879f1" providerId="ADAL" clId="{DADFEFB9-0C72-42AE-BAA2-F2F214E6F3DB}" dt="2023-12-07T03:49:55.577" v="2038"/>
          <ac:spMkLst>
            <pc:docMk/>
            <pc:sldMk cId="3338711269" sldId="276"/>
            <ac:spMk id="7" creationId="{4A9E4A0C-6FFC-387D-5762-36C4C951FE1B}"/>
          </ac:spMkLst>
        </pc:spChg>
        <pc:spChg chg="del">
          <ac:chgData name="張舜雅" userId="b9112f3c-fe76-4fa5-b7ce-54a87f0879f1" providerId="ADAL" clId="{DADFEFB9-0C72-42AE-BAA2-F2F214E6F3DB}" dt="2023-12-07T03:49:06.674" v="2034" actId="478"/>
          <ac:spMkLst>
            <pc:docMk/>
            <pc:sldMk cId="3338711269" sldId="276"/>
            <ac:spMk id="11" creationId="{BA8BFA0F-C3BA-58B8-8522-F4E1A863C9FB}"/>
          </ac:spMkLst>
        </pc:spChg>
        <pc:spChg chg="mod">
          <ac:chgData name="張舜雅" userId="b9112f3c-fe76-4fa5-b7ce-54a87f0879f1" providerId="ADAL" clId="{DADFEFB9-0C72-42AE-BAA2-F2F214E6F3DB}" dt="2023-12-07T03:49:08.538" v="2035"/>
          <ac:spMkLst>
            <pc:docMk/>
            <pc:sldMk cId="3338711269" sldId="276"/>
            <ac:spMk id="13" creationId="{6947E4A0-E755-C528-59CC-901176EB9DCB}"/>
          </ac:spMkLst>
        </pc:spChg>
        <pc:spChg chg="add del mod">
          <ac:chgData name="張舜雅" userId="b9112f3c-fe76-4fa5-b7ce-54a87f0879f1" providerId="ADAL" clId="{DADFEFB9-0C72-42AE-BAA2-F2F214E6F3DB}" dt="2023-12-07T03:49:55.577" v="2038"/>
          <ac:spMkLst>
            <pc:docMk/>
            <pc:sldMk cId="3338711269" sldId="276"/>
            <ac:spMk id="19" creationId="{4BA7EDC4-9329-40CC-6107-5B2B46CB924D}"/>
          </ac:spMkLst>
        </pc:spChg>
        <pc:spChg chg="add del mod">
          <ac:chgData name="張舜雅" userId="b9112f3c-fe76-4fa5-b7ce-54a87f0879f1" providerId="ADAL" clId="{DADFEFB9-0C72-42AE-BAA2-F2F214E6F3DB}" dt="2023-12-07T03:49:55.577" v="2038"/>
          <ac:spMkLst>
            <pc:docMk/>
            <pc:sldMk cId="3338711269" sldId="276"/>
            <ac:spMk id="20" creationId="{5C822179-A54A-8D79-EF5B-26A9EB970646}"/>
          </ac:spMkLst>
        </pc:spChg>
        <pc:spChg chg="add del mod">
          <ac:chgData name="張舜雅" userId="b9112f3c-fe76-4fa5-b7ce-54a87f0879f1" providerId="ADAL" clId="{DADFEFB9-0C72-42AE-BAA2-F2F214E6F3DB}" dt="2023-12-07T03:49:55.577" v="2038"/>
          <ac:spMkLst>
            <pc:docMk/>
            <pc:sldMk cId="3338711269" sldId="276"/>
            <ac:spMk id="21" creationId="{CE00BAA8-FF70-1905-9221-DC15C64C0C4B}"/>
          </ac:spMkLst>
        </pc:spChg>
        <pc:spChg chg="del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26" creationId="{B6CDA21F-E7AF-4C75-8395-33F58D5B0E45}"/>
          </ac:spMkLst>
        </pc:spChg>
        <pc:spChg chg="del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33" creationId="{D5B0017B-2ECA-49AF-B397-DC140825DF8D}"/>
          </ac:spMkLst>
        </pc:spChg>
        <pc:spChg chg="mod">
          <ac:chgData name="張舜雅" userId="b9112f3c-fe76-4fa5-b7ce-54a87f0879f1" providerId="ADAL" clId="{DADFEFB9-0C72-42AE-BAA2-F2F214E6F3DB}" dt="2023-12-07T03:50:01.660" v="2039"/>
          <ac:spMkLst>
            <pc:docMk/>
            <pc:sldMk cId="3338711269" sldId="276"/>
            <ac:spMk id="38" creationId="{F9990DC2-9BF7-BA84-06DD-0287E87792AD}"/>
          </ac:spMkLst>
        </pc:spChg>
        <pc:spChg chg="add del mod">
          <ac:chgData name="張舜雅" userId="b9112f3c-fe76-4fa5-b7ce-54a87f0879f1" providerId="ADAL" clId="{DADFEFB9-0C72-42AE-BAA2-F2F214E6F3DB}" dt="2023-12-07T03:50:10.187" v="2042"/>
          <ac:spMkLst>
            <pc:docMk/>
            <pc:sldMk cId="3338711269" sldId="276"/>
            <ac:spMk id="44" creationId="{ED4900E3-0CD8-4AF5-DB3F-49B48A27B61C}"/>
          </ac:spMkLst>
        </pc:spChg>
        <pc:spChg chg="add del mod">
          <ac:chgData name="張舜雅" userId="b9112f3c-fe76-4fa5-b7ce-54a87f0879f1" providerId="ADAL" clId="{DADFEFB9-0C72-42AE-BAA2-F2F214E6F3DB}" dt="2023-12-07T03:50:10.187" v="2042"/>
          <ac:spMkLst>
            <pc:docMk/>
            <pc:sldMk cId="3338711269" sldId="276"/>
            <ac:spMk id="45" creationId="{B9292CC1-6B58-E8DF-08D9-D0DEF5C5E392}"/>
          </ac:spMkLst>
        </pc:spChg>
        <pc:spChg chg="add del mod">
          <ac:chgData name="張舜雅" userId="b9112f3c-fe76-4fa5-b7ce-54a87f0879f1" providerId="ADAL" clId="{DADFEFB9-0C72-42AE-BAA2-F2F214E6F3DB}" dt="2023-12-07T03:50:10.187" v="2042"/>
          <ac:spMkLst>
            <pc:docMk/>
            <pc:sldMk cId="3338711269" sldId="276"/>
            <ac:spMk id="46" creationId="{8E53E9C1-B704-F0D1-42C2-CE67AECE0AD4}"/>
          </ac:spMkLst>
        </pc:spChg>
        <pc:spChg chg="ad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53" creationId="{DAF1966E-FD40-4A4A-B61B-C4DF7FA05F06}"/>
          </ac:spMkLst>
        </pc:spChg>
        <pc:spChg chg="ad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54" creationId="{047BFA19-D45E-416B-A404-7AF2F3F27017}"/>
          </ac:spMkLst>
        </pc:spChg>
        <pc:spChg chg="ad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55" creationId="{8E0105E7-23DB-4CF2-8258-FF47C7620F6E}"/>
          </ac:spMkLst>
        </pc:spChg>
        <pc:spChg chg="add">
          <ac:chgData name="張舜雅" userId="b9112f3c-fe76-4fa5-b7ce-54a87f0879f1" providerId="ADAL" clId="{DADFEFB9-0C72-42AE-BAA2-F2F214E6F3DB}" dt="2023-12-07T03:51:00.773" v="2050" actId="26606"/>
          <ac:spMkLst>
            <pc:docMk/>
            <pc:sldMk cId="3338711269" sldId="276"/>
            <ac:spMk id="56" creationId="{074B4F7D-14B2-478B-8BF5-01E4E0C5D263}"/>
          </ac:spMkLst>
        </pc:spChg>
        <pc:spChg chg="add del mod">
          <ac:chgData name="張舜雅" userId="b9112f3c-fe76-4fa5-b7ce-54a87f0879f1" providerId="ADAL" clId="{DADFEFB9-0C72-42AE-BAA2-F2F214E6F3DB}" dt="2023-12-07T03:54:15.801" v="2070" actId="21"/>
          <ac:spMkLst>
            <pc:docMk/>
            <pc:sldMk cId="3338711269" sldId="276"/>
            <ac:spMk id="58" creationId="{50B50C01-BB20-5929-628F-D43E2B140FEB}"/>
          </ac:spMkLst>
        </pc:spChg>
        <pc:spChg chg="add del mod">
          <ac:chgData name="張舜雅" userId="b9112f3c-fe76-4fa5-b7ce-54a87f0879f1" providerId="ADAL" clId="{DADFEFB9-0C72-42AE-BAA2-F2F214E6F3DB}" dt="2023-12-07T03:54:21.084" v="2074"/>
          <ac:spMkLst>
            <pc:docMk/>
            <pc:sldMk cId="3338711269" sldId="276"/>
            <ac:spMk id="59" creationId="{EF007E86-4F09-5B5E-0981-FB540060890A}"/>
          </ac:spMkLst>
        </pc:spChg>
        <pc:grpChg chg="add del mod">
          <ac:chgData name="張舜雅" userId="b9112f3c-fe76-4fa5-b7ce-54a87f0879f1" providerId="ADAL" clId="{DADFEFB9-0C72-42AE-BAA2-F2F214E6F3DB}" dt="2023-12-07T03:49:55.577" v="2038"/>
          <ac:grpSpMkLst>
            <pc:docMk/>
            <pc:sldMk cId="3338711269" sldId="276"/>
            <ac:grpSpMk id="10" creationId="{C3E04906-71F6-BB71-498D-0C08A4086783}"/>
          </ac:grpSpMkLst>
        </pc:grpChg>
        <pc:grpChg chg="add del mod">
          <ac:chgData name="張舜雅" userId="b9112f3c-fe76-4fa5-b7ce-54a87f0879f1" providerId="ADAL" clId="{DADFEFB9-0C72-42AE-BAA2-F2F214E6F3DB}" dt="2023-12-07T03:49:55.577" v="2038"/>
          <ac:grpSpMkLst>
            <pc:docMk/>
            <pc:sldMk cId="3338711269" sldId="276"/>
            <ac:grpSpMk id="16" creationId="{1C1C846A-5B29-4FC5-7EE9-981D78BC8924}"/>
          </ac:grpSpMkLst>
        </pc:grpChg>
        <pc:grpChg chg="del">
          <ac:chgData name="張舜雅" userId="b9112f3c-fe76-4fa5-b7ce-54a87f0879f1" providerId="ADAL" clId="{DADFEFB9-0C72-42AE-BAA2-F2F214E6F3DB}" dt="2023-12-07T03:51:00.773" v="2050" actId="26606"/>
          <ac:grpSpMkLst>
            <pc:docMk/>
            <pc:sldMk cId="3338711269" sldId="276"/>
            <ac:grpSpMk id="28" creationId="{AE1C45F0-260A-458C-96ED-C1F6D2151219}"/>
          </ac:grpSpMkLst>
        </pc:grpChg>
        <pc:grpChg chg="add del mod">
          <ac:chgData name="張舜雅" userId="b9112f3c-fe76-4fa5-b7ce-54a87f0879f1" providerId="ADAL" clId="{DADFEFB9-0C72-42AE-BAA2-F2F214E6F3DB}" dt="2023-12-07T03:50:10.187" v="2042"/>
          <ac:grpSpMkLst>
            <pc:docMk/>
            <pc:sldMk cId="3338711269" sldId="276"/>
            <ac:grpSpMk id="36" creationId="{10BE34F9-4C92-EBB6-1E2E-8AE578AADBF9}"/>
          </ac:grpSpMkLst>
        </pc:grpChg>
        <pc:grpChg chg="add del mod">
          <ac:chgData name="張舜雅" userId="b9112f3c-fe76-4fa5-b7ce-54a87f0879f1" providerId="ADAL" clId="{DADFEFB9-0C72-42AE-BAA2-F2F214E6F3DB}" dt="2023-12-07T03:50:10.187" v="2042"/>
          <ac:grpSpMkLst>
            <pc:docMk/>
            <pc:sldMk cId="3338711269" sldId="276"/>
            <ac:grpSpMk id="41" creationId="{DCCEBF9B-AA09-18E2-D5BF-AEBAC0C26962}"/>
          </ac:grpSpMkLst>
        </pc:grpChg>
        <pc:grpChg chg="add mod">
          <ac:chgData name="張舜雅" userId="b9112f3c-fe76-4fa5-b7ce-54a87f0879f1" providerId="ADAL" clId="{DADFEFB9-0C72-42AE-BAA2-F2F214E6F3DB}" dt="2023-12-07T03:56:04.092" v="2091" actId="1076"/>
          <ac:grpSpMkLst>
            <pc:docMk/>
            <pc:sldMk cId="3338711269" sldId="276"/>
            <ac:grpSpMk id="63" creationId="{9C5FF708-DD38-C0F5-2AD9-4B5F81AB6309}"/>
          </ac:grpSpMkLst>
        </pc:grpChg>
        <pc:grpChg chg="add mod">
          <ac:chgData name="張舜雅" userId="b9112f3c-fe76-4fa5-b7ce-54a87f0879f1" providerId="ADAL" clId="{DADFEFB9-0C72-42AE-BAA2-F2F214E6F3DB}" dt="2023-12-07T03:56:55.064" v="2095" actId="571"/>
          <ac:grpSpMkLst>
            <pc:docMk/>
            <pc:sldMk cId="3338711269" sldId="276"/>
            <ac:grpSpMk id="64" creationId="{FB7C2D01-D591-14CB-84AA-06E43D4810C0}"/>
          </ac:grpSpMkLst>
        </pc:grpChg>
        <pc:picChg chg="del">
          <ac:chgData name="張舜雅" userId="b9112f3c-fe76-4fa5-b7ce-54a87f0879f1" providerId="ADAL" clId="{DADFEFB9-0C72-42AE-BAA2-F2F214E6F3DB}" dt="2023-12-07T03:49:03.343" v="2033" actId="478"/>
          <ac:picMkLst>
            <pc:docMk/>
            <pc:sldMk cId="3338711269" sldId="276"/>
            <ac:picMk id="3" creationId="{C1DF745D-BEC0-A2C7-AD81-F03B8FAE3755}"/>
          </ac:picMkLst>
        </pc:picChg>
        <pc:picChg chg="add del mod">
          <ac:chgData name="張舜雅" userId="b9112f3c-fe76-4fa5-b7ce-54a87f0879f1" providerId="ADAL" clId="{DADFEFB9-0C72-42AE-BAA2-F2F214E6F3DB}" dt="2023-12-07T03:49:55.577" v="2038"/>
          <ac:picMkLst>
            <pc:docMk/>
            <pc:sldMk cId="3338711269" sldId="276"/>
            <ac:picMk id="8" creationId="{F8B07BC4-3E7E-49D0-8DB6-761836553326}"/>
          </ac:picMkLst>
        </pc:picChg>
        <pc:picChg chg="add del mod">
          <ac:chgData name="張舜雅" userId="b9112f3c-fe76-4fa5-b7ce-54a87f0879f1" providerId="ADAL" clId="{DADFEFB9-0C72-42AE-BAA2-F2F214E6F3DB}" dt="2023-12-07T03:49:55.577" v="2038"/>
          <ac:picMkLst>
            <pc:docMk/>
            <pc:sldMk cId="3338711269" sldId="276"/>
            <ac:picMk id="9" creationId="{00EE2B9C-0390-78E1-A613-DF63DECEC984}"/>
          </ac:picMkLst>
        </pc:picChg>
        <pc:picChg chg="mod">
          <ac:chgData name="張舜雅" userId="b9112f3c-fe76-4fa5-b7ce-54a87f0879f1" providerId="ADAL" clId="{DADFEFB9-0C72-42AE-BAA2-F2F214E6F3DB}" dt="2023-12-07T03:49:08.538" v="2035"/>
          <ac:picMkLst>
            <pc:docMk/>
            <pc:sldMk cId="3338711269" sldId="276"/>
            <ac:picMk id="12" creationId="{C35405D9-FEF0-1BD6-127D-7EF9C529D82F}"/>
          </ac:picMkLst>
        </pc:picChg>
        <pc:picChg chg="add del mod">
          <ac:chgData name="張舜雅" userId="b9112f3c-fe76-4fa5-b7ce-54a87f0879f1" providerId="ADAL" clId="{DADFEFB9-0C72-42AE-BAA2-F2F214E6F3DB}" dt="2023-12-07T03:49:55.577" v="2038"/>
          <ac:picMkLst>
            <pc:docMk/>
            <pc:sldMk cId="3338711269" sldId="276"/>
            <ac:picMk id="14" creationId="{F1559E0B-95DA-71BA-D3C6-733D2D797954}"/>
          </ac:picMkLst>
        </pc:picChg>
        <pc:picChg chg="add del mod">
          <ac:chgData name="張舜雅" userId="b9112f3c-fe76-4fa5-b7ce-54a87f0879f1" providerId="ADAL" clId="{DADFEFB9-0C72-42AE-BAA2-F2F214E6F3DB}" dt="2023-12-07T03:49:55.577" v="2038"/>
          <ac:picMkLst>
            <pc:docMk/>
            <pc:sldMk cId="3338711269" sldId="276"/>
            <ac:picMk id="15" creationId="{82B4911C-7DC6-ECE2-8C23-59F6FCA9B330}"/>
          </ac:picMkLst>
        </pc:picChg>
        <pc:picChg chg="mod">
          <ac:chgData name="張舜雅" userId="b9112f3c-fe76-4fa5-b7ce-54a87f0879f1" providerId="ADAL" clId="{DADFEFB9-0C72-42AE-BAA2-F2F214E6F3DB}" dt="2023-12-07T03:49:08.538" v="2035"/>
          <ac:picMkLst>
            <pc:docMk/>
            <pc:sldMk cId="3338711269" sldId="276"/>
            <ac:picMk id="17" creationId="{70CE2F01-62AA-9254-B363-AA236CE07F7B}"/>
          </ac:picMkLst>
        </pc:picChg>
        <pc:picChg chg="mod">
          <ac:chgData name="張舜雅" userId="b9112f3c-fe76-4fa5-b7ce-54a87f0879f1" providerId="ADAL" clId="{DADFEFB9-0C72-42AE-BAA2-F2F214E6F3DB}" dt="2023-12-07T03:49:08.538" v="2035"/>
          <ac:picMkLst>
            <pc:docMk/>
            <pc:sldMk cId="3338711269" sldId="276"/>
            <ac:picMk id="18" creationId="{3798543C-CB3B-E037-06E5-94514B3AA663}"/>
          </ac:picMkLst>
        </pc:picChg>
        <pc:picChg chg="add del mod">
          <ac:chgData name="張舜雅" userId="b9112f3c-fe76-4fa5-b7ce-54a87f0879f1" providerId="ADAL" clId="{DADFEFB9-0C72-42AE-BAA2-F2F214E6F3DB}" dt="2023-12-07T03:50:10.187" v="2042"/>
          <ac:picMkLst>
            <pc:docMk/>
            <pc:sldMk cId="3338711269" sldId="276"/>
            <ac:picMk id="32" creationId="{BB8BCDCB-7394-AFBB-8BFB-9DB068FD4C3F}"/>
          </ac:picMkLst>
        </pc:picChg>
        <pc:picChg chg="add del mod">
          <ac:chgData name="張舜雅" userId="b9112f3c-fe76-4fa5-b7ce-54a87f0879f1" providerId="ADAL" clId="{DADFEFB9-0C72-42AE-BAA2-F2F214E6F3DB}" dt="2023-12-07T03:50:10.187" v="2042"/>
          <ac:picMkLst>
            <pc:docMk/>
            <pc:sldMk cId="3338711269" sldId="276"/>
            <ac:picMk id="34" creationId="{F628C071-25A7-3C35-D6CA-DF869FD0C62E}"/>
          </ac:picMkLst>
        </pc:picChg>
        <pc:picChg chg="mod">
          <ac:chgData name="張舜雅" userId="b9112f3c-fe76-4fa5-b7ce-54a87f0879f1" providerId="ADAL" clId="{DADFEFB9-0C72-42AE-BAA2-F2F214E6F3DB}" dt="2023-12-07T03:50:01.660" v="2039"/>
          <ac:picMkLst>
            <pc:docMk/>
            <pc:sldMk cId="3338711269" sldId="276"/>
            <ac:picMk id="37" creationId="{9D723FED-7B7A-8A89-E271-48E347DB6A4A}"/>
          </ac:picMkLst>
        </pc:picChg>
        <pc:picChg chg="add del mod">
          <ac:chgData name="張舜雅" userId="b9112f3c-fe76-4fa5-b7ce-54a87f0879f1" providerId="ADAL" clId="{DADFEFB9-0C72-42AE-BAA2-F2F214E6F3DB}" dt="2023-12-07T03:50:10.187" v="2042"/>
          <ac:picMkLst>
            <pc:docMk/>
            <pc:sldMk cId="3338711269" sldId="276"/>
            <ac:picMk id="39" creationId="{52154E14-DD35-B5CB-8C7C-223396EF7017}"/>
          </ac:picMkLst>
        </pc:picChg>
        <pc:picChg chg="add del mod">
          <ac:chgData name="張舜雅" userId="b9112f3c-fe76-4fa5-b7ce-54a87f0879f1" providerId="ADAL" clId="{DADFEFB9-0C72-42AE-BAA2-F2F214E6F3DB}" dt="2023-12-07T03:50:10.187" v="2042"/>
          <ac:picMkLst>
            <pc:docMk/>
            <pc:sldMk cId="3338711269" sldId="276"/>
            <ac:picMk id="40" creationId="{D8DB3220-6FAF-4E9D-9A4D-97360CCD2390}"/>
          </ac:picMkLst>
        </pc:picChg>
        <pc:picChg chg="mod">
          <ac:chgData name="張舜雅" userId="b9112f3c-fe76-4fa5-b7ce-54a87f0879f1" providerId="ADAL" clId="{DADFEFB9-0C72-42AE-BAA2-F2F214E6F3DB}" dt="2023-12-07T03:50:01.660" v="2039"/>
          <ac:picMkLst>
            <pc:docMk/>
            <pc:sldMk cId="3338711269" sldId="276"/>
            <ac:picMk id="42" creationId="{33F395C8-40F1-8241-DE69-EFDC06C37441}"/>
          </ac:picMkLst>
        </pc:picChg>
        <pc:picChg chg="mod">
          <ac:chgData name="張舜雅" userId="b9112f3c-fe76-4fa5-b7ce-54a87f0879f1" providerId="ADAL" clId="{DADFEFB9-0C72-42AE-BAA2-F2F214E6F3DB}" dt="2023-12-07T03:50:01.660" v="2039"/>
          <ac:picMkLst>
            <pc:docMk/>
            <pc:sldMk cId="3338711269" sldId="276"/>
            <ac:picMk id="43" creationId="{D374B4C1-9946-5024-C003-18FA42E1FFA9}"/>
          </ac:picMkLst>
        </pc:picChg>
        <pc:picChg chg="add del mod">
          <ac:chgData name="張舜雅" userId="b9112f3c-fe76-4fa5-b7ce-54a87f0879f1" providerId="ADAL" clId="{DADFEFB9-0C72-42AE-BAA2-F2F214E6F3DB}" dt="2023-12-07T03:50:41.514" v="2049" actId="21"/>
          <ac:picMkLst>
            <pc:docMk/>
            <pc:sldMk cId="3338711269" sldId="276"/>
            <ac:picMk id="52" creationId="{372984ED-D45A-0D6D-1EEE-49E3D0CC778C}"/>
          </ac:picMkLst>
        </pc:picChg>
        <pc:picChg chg="add mod">
          <ac:chgData name="張舜雅" userId="b9112f3c-fe76-4fa5-b7ce-54a87f0879f1" providerId="ADAL" clId="{DADFEFB9-0C72-42AE-BAA2-F2F214E6F3DB}" dt="2023-12-07T03:55:57.341" v="2090" actId="164"/>
          <ac:picMkLst>
            <pc:docMk/>
            <pc:sldMk cId="3338711269" sldId="276"/>
            <ac:picMk id="57" creationId="{2B8712B3-54ED-E664-C433-AB71C88732E7}"/>
          </ac:picMkLst>
        </pc:picChg>
        <pc:picChg chg="add mod ord">
          <ac:chgData name="張舜雅" userId="b9112f3c-fe76-4fa5-b7ce-54a87f0879f1" providerId="ADAL" clId="{DADFEFB9-0C72-42AE-BAA2-F2F214E6F3DB}" dt="2023-12-07T03:55:57.341" v="2090" actId="164"/>
          <ac:picMkLst>
            <pc:docMk/>
            <pc:sldMk cId="3338711269" sldId="276"/>
            <ac:picMk id="60" creationId="{8F9128B7-7BA0-18E3-4B0F-E5C77CE38A7A}"/>
          </ac:picMkLst>
        </pc:picChg>
        <pc:picChg chg="add mod">
          <ac:chgData name="張舜雅" userId="b9112f3c-fe76-4fa5-b7ce-54a87f0879f1" providerId="ADAL" clId="{DADFEFB9-0C72-42AE-BAA2-F2F214E6F3DB}" dt="2023-12-07T03:55:57.341" v="2090" actId="164"/>
          <ac:picMkLst>
            <pc:docMk/>
            <pc:sldMk cId="3338711269" sldId="276"/>
            <ac:picMk id="62" creationId="{12176897-B674-B6B6-AD22-6CCDB22B5E3E}"/>
          </ac:picMkLst>
        </pc:picChg>
        <pc:picChg chg="mod">
          <ac:chgData name="張舜雅" userId="b9112f3c-fe76-4fa5-b7ce-54a87f0879f1" providerId="ADAL" clId="{DADFEFB9-0C72-42AE-BAA2-F2F214E6F3DB}" dt="2023-12-07T03:56:55.064" v="2095" actId="571"/>
          <ac:picMkLst>
            <pc:docMk/>
            <pc:sldMk cId="3338711269" sldId="276"/>
            <ac:picMk id="65" creationId="{2E80F48D-73E9-F31D-3830-37806E1016EE}"/>
          </ac:picMkLst>
        </pc:picChg>
        <pc:picChg chg="mod">
          <ac:chgData name="張舜雅" userId="b9112f3c-fe76-4fa5-b7ce-54a87f0879f1" providerId="ADAL" clId="{DADFEFB9-0C72-42AE-BAA2-F2F214E6F3DB}" dt="2023-12-07T03:56:55.064" v="2095" actId="571"/>
          <ac:picMkLst>
            <pc:docMk/>
            <pc:sldMk cId="3338711269" sldId="276"/>
            <ac:picMk id="66" creationId="{206948CD-F063-55F4-F693-4241FEBEC75B}"/>
          </ac:picMkLst>
        </pc:picChg>
        <pc:picChg chg="mod">
          <ac:chgData name="張舜雅" userId="b9112f3c-fe76-4fa5-b7ce-54a87f0879f1" providerId="ADAL" clId="{DADFEFB9-0C72-42AE-BAA2-F2F214E6F3DB}" dt="2023-12-07T03:56:55.064" v="2095" actId="571"/>
          <ac:picMkLst>
            <pc:docMk/>
            <pc:sldMk cId="3338711269" sldId="276"/>
            <ac:picMk id="67" creationId="{FB072EF1-14BB-4AB6-7FA3-634EBF7C589E}"/>
          </ac:picMkLst>
        </pc:picChg>
        <pc:cxnChg chg="add del mod">
          <ac:chgData name="張舜雅" userId="b9112f3c-fe76-4fa5-b7ce-54a87f0879f1" providerId="ADAL" clId="{DADFEFB9-0C72-42AE-BAA2-F2F214E6F3DB}" dt="2023-12-07T03:49:55.577" v="2038"/>
          <ac:cxnSpMkLst>
            <pc:docMk/>
            <pc:sldMk cId="3338711269" sldId="276"/>
            <ac:cxnSpMk id="22" creationId="{AB2DE05F-1532-2535-B795-D73D6F5468C7}"/>
          </ac:cxnSpMkLst>
        </pc:cxnChg>
        <pc:cxnChg chg="add del mod">
          <ac:chgData name="張舜雅" userId="b9112f3c-fe76-4fa5-b7ce-54a87f0879f1" providerId="ADAL" clId="{DADFEFB9-0C72-42AE-BAA2-F2F214E6F3DB}" dt="2023-12-07T03:49:55.577" v="2038"/>
          <ac:cxnSpMkLst>
            <pc:docMk/>
            <pc:sldMk cId="3338711269" sldId="276"/>
            <ac:cxnSpMk id="23" creationId="{C0FF4D91-7892-2350-C2E7-F739198B9F7A}"/>
          </ac:cxnSpMkLst>
        </pc:cxnChg>
        <pc:cxnChg chg="add del mod">
          <ac:chgData name="張舜雅" userId="b9112f3c-fe76-4fa5-b7ce-54a87f0879f1" providerId="ADAL" clId="{DADFEFB9-0C72-42AE-BAA2-F2F214E6F3DB}" dt="2023-12-07T03:49:55.577" v="2038"/>
          <ac:cxnSpMkLst>
            <pc:docMk/>
            <pc:sldMk cId="3338711269" sldId="276"/>
            <ac:cxnSpMk id="24" creationId="{462FEF81-EC94-774E-6C40-9899C0FCB2F5}"/>
          </ac:cxnSpMkLst>
        </pc:cxnChg>
        <pc:cxnChg chg="add del mod">
          <ac:chgData name="張舜雅" userId="b9112f3c-fe76-4fa5-b7ce-54a87f0879f1" providerId="ADAL" clId="{DADFEFB9-0C72-42AE-BAA2-F2F214E6F3DB}" dt="2023-12-07T03:49:55.577" v="2038"/>
          <ac:cxnSpMkLst>
            <pc:docMk/>
            <pc:sldMk cId="3338711269" sldId="276"/>
            <ac:cxnSpMk id="25" creationId="{28C4DE51-7AF6-56FB-BF51-95F69D6946DB}"/>
          </ac:cxnSpMkLst>
        </pc:cxnChg>
        <pc:cxnChg chg="add del mod">
          <ac:chgData name="張舜雅" userId="b9112f3c-fe76-4fa5-b7ce-54a87f0879f1" providerId="ADAL" clId="{DADFEFB9-0C72-42AE-BAA2-F2F214E6F3DB}" dt="2023-12-07T03:49:55.577" v="2038"/>
          <ac:cxnSpMkLst>
            <pc:docMk/>
            <pc:sldMk cId="3338711269" sldId="276"/>
            <ac:cxnSpMk id="27" creationId="{F07371A0-74B3-0A13-527E-33F87965B251}"/>
          </ac:cxnSpMkLst>
        </pc:cxnChg>
        <pc:cxnChg chg="del">
          <ac:chgData name="張舜雅" userId="b9112f3c-fe76-4fa5-b7ce-54a87f0879f1" providerId="ADAL" clId="{DADFEFB9-0C72-42AE-BAA2-F2F214E6F3DB}" dt="2023-12-07T03:51:00.773" v="2050" actId="26606"/>
          <ac:cxnSpMkLst>
            <pc:docMk/>
            <pc:sldMk cId="3338711269" sldId="276"/>
            <ac:cxnSpMk id="35" creationId="{6CF1BAF6-AD41-4082-B212-8A1F9A2E8779}"/>
          </ac:cxnSpMkLst>
        </pc:cxnChg>
        <pc:cxnChg chg="add del mod">
          <ac:chgData name="張舜雅" userId="b9112f3c-fe76-4fa5-b7ce-54a87f0879f1" providerId="ADAL" clId="{DADFEFB9-0C72-42AE-BAA2-F2F214E6F3DB}" dt="2023-12-07T03:50:10.187" v="2042"/>
          <ac:cxnSpMkLst>
            <pc:docMk/>
            <pc:sldMk cId="3338711269" sldId="276"/>
            <ac:cxnSpMk id="47" creationId="{230B1D06-1C7D-4504-539E-8074D84848A4}"/>
          </ac:cxnSpMkLst>
        </pc:cxnChg>
        <pc:cxnChg chg="add del mod">
          <ac:chgData name="張舜雅" userId="b9112f3c-fe76-4fa5-b7ce-54a87f0879f1" providerId="ADAL" clId="{DADFEFB9-0C72-42AE-BAA2-F2F214E6F3DB}" dt="2023-12-07T03:50:10.187" v="2042"/>
          <ac:cxnSpMkLst>
            <pc:docMk/>
            <pc:sldMk cId="3338711269" sldId="276"/>
            <ac:cxnSpMk id="48" creationId="{1DC5DA5E-0EC6-3B3B-295F-6BD29FB79657}"/>
          </ac:cxnSpMkLst>
        </pc:cxnChg>
        <pc:cxnChg chg="add del mod">
          <ac:chgData name="張舜雅" userId="b9112f3c-fe76-4fa5-b7ce-54a87f0879f1" providerId="ADAL" clId="{DADFEFB9-0C72-42AE-BAA2-F2F214E6F3DB}" dt="2023-12-07T03:50:10.187" v="2042"/>
          <ac:cxnSpMkLst>
            <pc:docMk/>
            <pc:sldMk cId="3338711269" sldId="276"/>
            <ac:cxnSpMk id="49" creationId="{CCD13392-6D4C-16C7-2893-EFFC2718B572}"/>
          </ac:cxnSpMkLst>
        </pc:cxnChg>
        <pc:cxnChg chg="add del mod">
          <ac:chgData name="張舜雅" userId="b9112f3c-fe76-4fa5-b7ce-54a87f0879f1" providerId="ADAL" clId="{DADFEFB9-0C72-42AE-BAA2-F2F214E6F3DB}" dt="2023-12-07T03:50:10.187" v="2042"/>
          <ac:cxnSpMkLst>
            <pc:docMk/>
            <pc:sldMk cId="3338711269" sldId="276"/>
            <ac:cxnSpMk id="50" creationId="{386B76CB-C63C-89C3-1C54-A6C1642F9044}"/>
          </ac:cxnSpMkLst>
        </pc:cxnChg>
        <pc:cxnChg chg="add del mod">
          <ac:chgData name="張舜雅" userId="b9112f3c-fe76-4fa5-b7ce-54a87f0879f1" providerId="ADAL" clId="{DADFEFB9-0C72-42AE-BAA2-F2F214E6F3DB}" dt="2023-12-07T03:50:10.187" v="2042"/>
          <ac:cxnSpMkLst>
            <pc:docMk/>
            <pc:sldMk cId="3338711269" sldId="276"/>
            <ac:cxnSpMk id="51" creationId="{B3068FFE-A304-D8AD-6504-22232B6505A2}"/>
          </ac:cxnSpMkLst>
        </pc:cxnChg>
      </pc:sldChg>
      <pc:sldChg chg="addSp delSp modSp add mod">
        <pc:chgData name="張舜雅" userId="b9112f3c-fe76-4fa5-b7ce-54a87f0879f1" providerId="ADAL" clId="{DADFEFB9-0C72-42AE-BAA2-F2F214E6F3DB}" dt="2023-12-07T04:02:41.967" v="2229" actId="20577"/>
        <pc:sldMkLst>
          <pc:docMk/>
          <pc:sldMk cId="80846431" sldId="277"/>
        </pc:sldMkLst>
        <pc:spChg chg="add del mod">
          <ac:chgData name="張舜雅" userId="b9112f3c-fe76-4fa5-b7ce-54a87f0879f1" providerId="ADAL" clId="{DADFEFB9-0C72-42AE-BAA2-F2F214E6F3DB}" dt="2023-12-07T04:01:30.015" v="2206"/>
          <ac:spMkLst>
            <pc:docMk/>
            <pc:sldMk cId="80846431" sldId="277"/>
            <ac:spMk id="3" creationId="{9474713C-8F77-8C66-4ABB-C676E8AC574D}"/>
          </ac:spMkLst>
        </pc:spChg>
        <pc:spChg chg="mod">
          <ac:chgData name="張舜雅" userId="b9112f3c-fe76-4fa5-b7ce-54a87f0879f1" providerId="ADAL" clId="{DADFEFB9-0C72-42AE-BAA2-F2F214E6F3DB}" dt="2023-12-07T04:02:41.967" v="2229" actId="20577"/>
          <ac:spMkLst>
            <pc:docMk/>
            <pc:sldMk cId="80846431" sldId="277"/>
            <ac:spMk id="50" creationId="{DBFBAD62-226A-090C-DB3E-830906BD8FA1}"/>
          </ac:spMkLst>
        </pc:spChg>
        <pc:spChg chg="del">
          <ac:chgData name="張舜雅" userId="b9112f3c-fe76-4fa5-b7ce-54a87f0879f1" providerId="ADAL" clId="{DADFEFB9-0C72-42AE-BAA2-F2F214E6F3DB}" dt="2023-12-07T04:00:54.896" v="2192" actId="478"/>
          <ac:spMkLst>
            <pc:docMk/>
            <pc:sldMk cId="80846431" sldId="277"/>
            <ac:spMk id="51" creationId="{A835CB4E-7E1D-FC80-906A-ACBE029C8BFF}"/>
          </ac:spMkLst>
        </pc:spChg>
        <pc:spChg chg="del">
          <ac:chgData name="張舜雅" userId="b9112f3c-fe76-4fa5-b7ce-54a87f0879f1" providerId="ADAL" clId="{DADFEFB9-0C72-42AE-BAA2-F2F214E6F3DB}" dt="2023-12-07T04:02:11.067" v="2210" actId="478"/>
          <ac:spMkLst>
            <pc:docMk/>
            <pc:sldMk cId="80846431" sldId="277"/>
            <ac:spMk id="65" creationId="{70E96339-907C-46C3-99AC-31179B6F0EBD}"/>
          </ac:spMkLst>
        </pc:spChg>
        <pc:spChg chg="del">
          <ac:chgData name="張舜雅" userId="b9112f3c-fe76-4fa5-b7ce-54a87f0879f1" providerId="ADAL" clId="{DADFEFB9-0C72-42AE-BAA2-F2F214E6F3DB}" dt="2023-12-07T04:02:11.067" v="2210" actId="478"/>
          <ac:spMkLst>
            <pc:docMk/>
            <pc:sldMk cId="80846431" sldId="277"/>
            <ac:spMk id="68" creationId="{28D31E1B-0407-4223-9642-0B642CBF57D9}"/>
          </ac:spMkLst>
        </pc:spChg>
        <pc:grpChg chg="add del mod">
          <ac:chgData name="張舜雅" userId="b9112f3c-fe76-4fa5-b7ce-54a87f0879f1" providerId="ADAL" clId="{DADFEFB9-0C72-42AE-BAA2-F2F214E6F3DB}" dt="2023-12-07T04:01:06.777" v="2195"/>
          <ac:grpSpMkLst>
            <pc:docMk/>
            <pc:sldMk cId="80846431" sldId="277"/>
            <ac:grpSpMk id="6" creationId="{DE87F363-83FD-E7D5-0AD4-09BC655FF6A0}"/>
          </ac:grpSpMkLst>
        </pc:grpChg>
        <pc:grpChg chg="add del mod">
          <ac:chgData name="張舜雅" userId="b9112f3c-fe76-4fa5-b7ce-54a87f0879f1" providerId="ADAL" clId="{DADFEFB9-0C72-42AE-BAA2-F2F214E6F3DB}" dt="2023-12-07T04:01:22.781" v="2201"/>
          <ac:grpSpMkLst>
            <pc:docMk/>
            <pc:sldMk cId="80846431" sldId="277"/>
            <ac:grpSpMk id="10" creationId="{2C3775A1-9422-EF20-F34D-1AB49DEE2B0E}"/>
          </ac:grpSpMkLst>
        </pc:grpChg>
        <pc:grpChg chg="add del mod">
          <ac:chgData name="張舜雅" userId="b9112f3c-fe76-4fa5-b7ce-54a87f0879f1" providerId="ADAL" clId="{DADFEFB9-0C72-42AE-BAA2-F2F214E6F3DB}" dt="2023-12-07T04:01:29.882" v="2205"/>
          <ac:grpSpMkLst>
            <pc:docMk/>
            <pc:sldMk cId="80846431" sldId="277"/>
            <ac:grpSpMk id="14" creationId="{A138CB2A-DD52-DFA2-E658-D588166CD81B}"/>
          </ac:grpSpMkLst>
        </pc:grpChg>
        <pc:picChg chg="del">
          <ac:chgData name="張舜雅" userId="b9112f3c-fe76-4fa5-b7ce-54a87f0879f1" providerId="ADAL" clId="{DADFEFB9-0C72-42AE-BAA2-F2F214E6F3DB}" dt="2023-12-07T04:00:56.848" v="2193" actId="478"/>
          <ac:picMkLst>
            <pc:docMk/>
            <pc:sldMk cId="80846431" sldId="277"/>
            <ac:picMk id="5" creationId="{38F8DE1A-2C05-571C-00A6-A119A21FE134}"/>
          </ac:picMkLst>
        </pc:picChg>
        <pc:picChg chg="mod">
          <ac:chgData name="張舜雅" userId="b9112f3c-fe76-4fa5-b7ce-54a87f0879f1" providerId="ADAL" clId="{DADFEFB9-0C72-42AE-BAA2-F2F214E6F3DB}" dt="2023-12-07T04:01:01.333" v="2194"/>
          <ac:picMkLst>
            <pc:docMk/>
            <pc:sldMk cId="80846431" sldId="277"/>
            <ac:picMk id="7" creationId="{0BC865B2-EA46-5699-C1C5-08287D6F5FF9}"/>
          </ac:picMkLst>
        </pc:picChg>
        <pc:picChg chg="mod">
          <ac:chgData name="張舜雅" userId="b9112f3c-fe76-4fa5-b7ce-54a87f0879f1" providerId="ADAL" clId="{DADFEFB9-0C72-42AE-BAA2-F2F214E6F3DB}" dt="2023-12-07T04:01:01.333" v="2194"/>
          <ac:picMkLst>
            <pc:docMk/>
            <pc:sldMk cId="80846431" sldId="277"/>
            <ac:picMk id="8" creationId="{83138504-B719-D8E4-662B-641F8D50E05F}"/>
          </ac:picMkLst>
        </pc:picChg>
        <pc:picChg chg="mod">
          <ac:chgData name="張舜雅" userId="b9112f3c-fe76-4fa5-b7ce-54a87f0879f1" providerId="ADAL" clId="{DADFEFB9-0C72-42AE-BAA2-F2F214E6F3DB}" dt="2023-12-07T04:01:01.333" v="2194"/>
          <ac:picMkLst>
            <pc:docMk/>
            <pc:sldMk cId="80846431" sldId="277"/>
            <ac:picMk id="9" creationId="{CBA3EFFF-3A5F-CAC8-5052-F1DE25EE391D}"/>
          </ac:picMkLst>
        </pc:picChg>
        <pc:picChg chg="mod">
          <ac:chgData name="張舜雅" userId="b9112f3c-fe76-4fa5-b7ce-54a87f0879f1" providerId="ADAL" clId="{DADFEFB9-0C72-42AE-BAA2-F2F214E6F3DB}" dt="2023-12-07T04:01:07.727" v="2196"/>
          <ac:picMkLst>
            <pc:docMk/>
            <pc:sldMk cId="80846431" sldId="277"/>
            <ac:picMk id="11" creationId="{7007D51E-880F-DDA7-B087-AD7DD312EA5F}"/>
          </ac:picMkLst>
        </pc:picChg>
        <pc:picChg chg="mod">
          <ac:chgData name="張舜雅" userId="b9112f3c-fe76-4fa5-b7ce-54a87f0879f1" providerId="ADAL" clId="{DADFEFB9-0C72-42AE-BAA2-F2F214E6F3DB}" dt="2023-12-07T04:01:07.727" v="2196"/>
          <ac:picMkLst>
            <pc:docMk/>
            <pc:sldMk cId="80846431" sldId="277"/>
            <ac:picMk id="12" creationId="{59C52890-7504-630C-A008-525F5F957815}"/>
          </ac:picMkLst>
        </pc:picChg>
        <pc:picChg chg="mod">
          <ac:chgData name="張舜雅" userId="b9112f3c-fe76-4fa5-b7ce-54a87f0879f1" providerId="ADAL" clId="{DADFEFB9-0C72-42AE-BAA2-F2F214E6F3DB}" dt="2023-12-07T04:01:07.727" v="2196"/>
          <ac:picMkLst>
            <pc:docMk/>
            <pc:sldMk cId="80846431" sldId="277"/>
            <ac:picMk id="13" creationId="{89E9B45F-7DA5-C35F-EB49-E75275FFDF40}"/>
          </ac:picMkLst>
        </pc:picChg>
        <pc:picChg chg="mod">
          <ac:chgData name="張舜雅" userId="b9112f3c-fe76-4fa5-b7ce-54a87f0879f1" providerId="ADAL" clId="{DADFEFB9-0C72-42AE-BAA2-F2F214E6F3DB}" dt="2023-12-07T04:01:25.633" v="2202"/>
          <ac:picMkLst>
            <pc:docMk/>
            <pc:sldMk cId="80846431" sldId="277"/>
            <ac:picMk id="15" creationId="{EDCD607F-3CEC-4DC6-6F6D-079E48C5C3E3}"/>
          </ac:picMkLst>
        </pc:picChg>
        <pc:picChg chg="mod">
          <ac:chgData name="張舜雅" userId="b9112f3c-fe76-4fa5-b7ce-54a87f0879f1" providerId="ADAL" clId="{DADFEFB9-0C72-42AE-BAA2-F2F214E6F3DB}" dt="2023-12-07T04:01:25.633" v="2202"/>
          <ac:picMkLst>
            <pc:docMk/>
            <pc:sldMk cId="80846431" sldId="277"/>
            <ac:picMk id="16" creationId="{BA66B45E-8F9E-13A8-BA46-319869BEC10C}"/>
          </ac:picMkLst>
        </pc:picChg>
        <pc:picChg chg="mod">
          <ac:chgData name="張舜雅" userId="b9112f3c-fe76-4fa5-b7ce-54a87f0879f1" providerId="ADAL" clId="{DADFEFB9-0C72-42AE-BAA2-F2F214E6F3DB}" dt="2023-12-07T04:01:25.633" v="2202"/>
          <ac:picMkLst>
            <pc:docMk/>
            <pc:sldMk cId="80846431" sldId="277"/>
            <ac:picMk id="17" creationId="{252E64E1-299F-90B2-8DB4-91CB16C173FB}"/>
          </ac:picMkLst>
        </pc:picChg>
        <pc:picChg chg="add mod">
          <ac:chgData name="張舜雅" userId="b9112f3c-fe76-4fa5-b7ce-54a87f0879f1" providerId="ADAL" clId="{DADFEFB9-0C72-42AE-BAA2-F2F214E6F3DB}" dt="2023-12-07T04:02:17.751" v="2211" actId="1076"/>
          <ac:picMkLst>
            <pc:docMk/>
            <pc:sldMk cId="80846431" sldId="277"/>
            <ac:picMk id="18" creationId="{48121A77-99EA-C80C-85B2-E071383BC04A}"/>
          </ac:picMkLst>
        </pc:picChg>
        <pc:cxnChg chg="del">
          <ac:chgData name="張舜雅" userId="b9112f3c-fe76-4fa5-b7ce-54a87f0879f1" providerId="ADAL" clId="{DADFEFB9-0C72-42AE-BAA2-F2F214E6F3DB}" dt="2023-12-07T04:02:11.067" v="2210" actId="478"/>
          <ac:cxnSpMkLst>
            <pc:docMk/>
            <pc:sldMk cId="80846431" sldId="277"/>
            <ac:cxnSpMk id="77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7T04:00:46.942" v="2190"/>
        <pc:sldMkLst>
          <pc:docMk/>
          <pc:sldMk cId="2857302199" sldId="277"/>
        </pc:sldMkLst>
        <pc:spChg chg="add del">
          <ac:chgData name="張舜雅" userId="b9112f3c-fe76-4fa5-b7ce-54a87f0879f1" providerId="ADAL" clId="{DADFEFB9-0C72-42AE-BAA2-F2F214E6F3DB}" dt="2023-12-07T04:00:46.942" v="2190"/>
          <ac:spMkLst>
            <pc:docMk/>
            <pc:sldMk cId="2857302199" sldId="277"/>
            <ac:spMk id="65" creationId="{70E96339-907C-46C3-99AC-31179B6F0EBD}"/>
          </ac:spMkLst>
        </pc:spChg>
        <pc:spChg chg="add del">
          <ac:chgData name="張舜雅" userId="b9112f3c-fe76-4fa5-b7ce-54a87f0879f1" providerId="ADAL" clId="{DADFEFB9-0C72-42AE-BAA2-F2F214E6F3DB}" dt="2023-12-07T04:00:46.942" v="2190"/>
          <ac:spMkLst>
            <pc:docMk/>
            <pc:sldMk cId="2857302199" sldId="277"/>
            <ac:spMk id="68" creationId="{28D31E1B-0407-4223-9642-0B642CBF57D9}"/>
          </ac:spMkLst>
        </pc:spChg>
        <pc:spChg chg="add del">
          <ac:chgData name="張舜雅" userId="b9112f3c-fe76-4fa5-b7ce-54a87f0879f1" providerId="ADAL" clId="{DADFEFB9-0C72-42AE-BAA2-F2F214E6F3DB}" dt="2023-12-07T04:00:46.942" v="2190"/>
          <ac:spMkLst>
            <pc:docMk/>
            <pc:sldMk cId="2857302199" sldId="277"/>
            <ac:spMk id="76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4:00:46.942" v="2190"/>
          <ac:grpSpMkLst>
            <pc:docMk/>
            <pc:sldMk cId="2857302199" sldId="277"/>
            <ac:grpSpMk id="72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4:00:46.942" v="2190"/>
          <ac:cxnSpMkLst>
            <pc:docMk/>
            <pc:sldMk cId="2857302199" sldId="277"/>
            <ac:cxnSpMk id="77" creationId="{6CF1BAF6-AD41-4082-B212-8A1F9A2E8779}"/>
          </ac:cxnSpMkLst>
        </pc:cxnChg>
      </pc:sldChg>
      <pc:sldChg chg="addSp delSp modSp add mod">
        <pc:chgData name="張舜雅" userId="b9112f3c-fe76-4fa5-b7ce-54a87f0879f1" providerId="ADAL" clId="{DADFEFB9-0C72-42AE-BAA2-F2F214E6F3DB}" dt="2023-12-07T04:13:30.148" v="2374" actId="20578"/>
        <pc:sldMkLst>
          <pc:docMk/>
          <pc:sldMk cId="3251473533" sldId="278"/>
        </pc:sldMkLst>
        <pc:spChg chg="add mod">
          <ac:chgData name="張舜雅" userId="b9112f3c-fe76-4fa5-b7ce-54a87f0879f1" providerId="ADAL" clId="{DADFEFB9-0C72-42AE-BAA2-F2F214E6F3DB}" dt="2023-12-07T04:13:30.148" v="2374" actId="20578"/>
          <ac:spMkLst>
            <pc:docMk/>
            <pc:sldMk cId="3251473533" sldId="278"/>
            <ac:spMk id="5" creationId="{04EF5D1D-FAA5-7E2C-8382-E2088E1A39EE}"/>
          </ac:spMkLst>
        </pc:spChg>
        <pc:graphicFrameChg chg="del">
          <ac:chgData name="張舜雅" userId="b9112f3c-fe76-4fa5-b7ce-54a87f0879f1" providerId="ADAL" clId="{DADFEFB9-0C72-42AE-BAA2-F2F214E6F3DB}" dt="2023-12-07T04:09:35.388" v="2359" actId="478"/>
          <ac:graphicFrameMkLst>
            <pc:docMk/>
            <pc:sldMk cId="3251473533" sldId="278"/>
            <ac:graphicFrameMk id="10" creationId="{6AF1FC0E-3A32-1796-B800-06758C95A044}"/>
          </ac:graphicFrameMkLst>
        </pc:graphicFrameChg>
      </pc:sldChg>
      <pc:sldChg chg="addSp delSp add del setBg delDesignElem">
        <pc:chgData name="張舜雅" userId="b9112f3c-fe76-4fa5-b7ce-54a87f0879f1" providerId="ADAL" clId="{DADFEFB9-0C72-42AE-BAA2-F2F214E6F3DB}" dt="2023-12-07T04:09:30.600" v="2357"/>
        <pc:sldMkLst>
          <pc:docMk/>
          <pc:sldMk cId="3571679816" sldId="278"/>
        </pc:sldMkLst>
        <pc:spChg chg="add del">
          <ac:chgData name="張舜雅" userId="b9112f3c-fe76-4fa5-b7ce-54a87f0879f1" providerId="ADAL" clId="{DADFEFB9-0C72-42AE-BAA2-F2F214E6F3DB}" dt="2023-12-07T04:09:30.600" v="2357"/>
          <ac:spMkLst>
            <pc:docMk/>
            <pc:sldMk cId="3571679816" sldId="278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4:09:30.600" v="2357"/>
          <ac:spMkLst>
            <pc:docMk/>
            <pc:sldMk cId="3571679816" sldId="278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4:09:30.600" v="2357"/>
          <ac:grpSpMkLst>
            <pc:docMk/>
            <pc:sldMk cId="3571679816" sldId="278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4:09:30.600" v="2357"/>
          <ac:cxnSpMkLst>
            <pc:docMk/>
            <pc:sldMk cId="3571679816" sldId="278"/>
            <ac:cxnSpMk id="35" creationId="{6CF1BAF6-AD41-4082-B212-8A1F9A2E8779}"/>
          </ac:cxnSpMkLst>
        </pc:cxnChg>
      </pc:sldChg>
      <pc:sldChg chg="addSp delSp add del setBg delDesignElem">
        <pc:chgData name="張舜雅" userId="b9112f3c-fe76-4fa5-b7ce-54a87f0879f1" providerId="ADAL" clId="{DADFEFB9-0C72-42AE-BAA2-F2F214E6F3DB}" dt="2023-12-07T04:13:55.749" v="2378"/>
        <pc:sldMkLst>
          <pc:docMk/>
          <pc:sldMk cId="519144786" sldId="279"/>
        </pc:sldMkLst>
        <pc:spChg chg="add del">
          <ac:chgData name="張舜雅" userId="b9112f3c-fe76-4fa5-b7ce-54a87f0879f1" providerId="ADAL" clId="{DADFEFB9-0C72-42AE-BAA2-F2F214E6F3DB}" dt="2023-12-07T04:13:55.749" v="2378"/>
          <ac:spMkLst>
            <pc:docMk/>
            <pc:sldMk cId="519144786" sldId="279"/>
            <ac:spMk id="26" creationId="{B6CDA21F-E7AF-4C75-8395-33F58D5B0E45}"/>
          </ac:spMkLst>
        </pc:spChg>
        <pc:spChg chg="add del">
          <ac:chgData name="張舜雅" userId="b9112f3c-fe76-4fa5-b7ce-54a87f0879f1" providerId="ADAL" clId="{DADFEFB9-0C72-42AE-BAA2-F2F214E6F3DB}" dt="2023-12-07T04:13:55.749" v="2378"/>
          <ac:spMkLst>
            <pc:docMk/>
            <pc:sldMk cId="519144786" sldId="279"/>
            <ac:spMk id="33" creationId="{D5B0017B-2ECA-49AF-B397-DC140825DF8D}"/>
          </ac:spMkLst>
        </pc:spChg>
        <pc:grpChg chg="add del">
          <ac:chgData name="張舜雅" userId="b9112f3c-fe76-4fa5-b7ce-54a87f0879f1" providerId="ADAL" clId="{DADFEFB9-0C72-42AE-BAA2-F2F214E6F3DB}" dt="2023-12-07T04:13:55.749" v="2378"/>
          <ac:grpSpMkLst>
            <pc:docMk/>
            <pc:sldMk cId="519144786" sldId="279"/>
            <ac:grpSpMk id="28" creationId="{AE1C45F0-260A-458C-96ED-C1F6D2151219}"/>
          </ac:grpSpMkLst>
        </pc:grpChg>
        <pc:cxnChg chg="add del">
          <ac:chgData name="張舜雅" userId="b9112f3c-fe76-4fa5-b7ce-54a87f0879f1" providerId="ADAL" clId="{DADFEFB9-0C72-42AE-BAA2-F2F214E6F3DB}" dt="2023-12-07T04:13:55.749" v="2378"/>
          <ac:cxnSpMkLst>
            <pc:docMk/>
            <pc:sldMk cId="519144786" sldId="279"/>
            <ac:cxnSpMk id="35" creationId="{6CF1BAF6-AD41-4082-B212-8A1F9A2E8779}"/>
          </ac:cxnSpMkLst>
        </pc:cxnChg>
      </pc:sldChg>
      <pc:sldChg chg="addSp delSp modSp add mod">
        <pc:chgData name="張舜雅" userId="b9112f3c-fe76-4fa5-b7ce-54a87f0879f1" providerId="ADAL" clId="{DADFEFB9-0C72-42AE-BAA2-F2F214E6F3DB}" dt="2023-12-07T05:48:26.222" v="2397" actId="26606"/>
        <pc:sldMkLst>
          <pc:docMk/>
          <pc:sldMk cId="751887058" sldId="279"/>
        </pc:sldMkLst>
        <pc:spChg chg="mod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2" creationId="{D8EC0925-8291-A412-5E40-A44C643AB46A}"/>
          </ac:spMkLst>
        </pc:spChg>
        <pc:spChg chg="mod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4" creationId="{D5448024-54A9-59E6-24F2-1DE0A5410C8B}"/>
          </ac:spMkLst>
        </pc:spChg>
        <pc:spChg chg="del mod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5" creationId="{04EF5D1D-FAA5-7E2C-8382-E2088E1A39EE}"/>
          </ac:spMkLst>
        </pc:spChg>
        <pc:spChg chg="del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26" creationId="{B6CDA21F-E7AF-4C75-8395-33F58D5B0E45}"/>
          </ac:spMkLst>
        </pc:spChg>
        <pc:spChg chg="del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33" creationId="{D5B0017B-2ECA-49AF-B397-DC140825DF8D}"/>
          </ac:spMkLst>
        </pc:spChg>
        <pc:spChg chg="add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42" creationId="{7905BA41-EE6E-4F80-8636-447F22DD729A}"/>
          </ac:spMkLst>
        </pc:spChg>
        <pc:spChg chg="add">
          <ac:chgData name="張舜雅" userId="b9112f3c-fe76-4fa5-b7ce-54a87f0879f1" providerId="ADAL" clId="{DADFEFB9-0C72-42AE-BAA2-F2F214E6F3DB}" dt="2023-12-07T05:48:26.222" v="2397" actId="26606"/>
          <ac:spMkLst>
            <pc:docMk/>
            <pc:sldMk cId="751887058" sldId="279"/>
            <ac:spMk id="44" creationId="{CD7549B2-EE05-4558-8C64-AC46755F2B25}"/>
          </ac:spMkLst>
        </pc:spChg>
        <pc:grpChg chg="del">
          <ac:chgData name="張舜雅" userId="b9112f3c-fe76-4fa5-b7ce-54a87f0879f1" providerId="ADAL" clId="{DADFEFB9-0C72-42AE-BAA2-F2F214E6F3DB}" dt="2023-12-07T05:48:26.222" v="2397" actId="26606"/>
          <ac:grpSpMkLst>
            <pc:docMk/>
            <pc:sldMk cId="751887058" sldId="279"/>
            <ac:grpSpMk id="28" creationId="{AE1C45F0-260A-458C-96ED-C1F6D2151219}"/>
          </ac:grpSpMkLst>
        </pc:grpChg>
        <pc:picChg chg="add">
          <ac:chgData name="張舜雅" userId="b9112f3c-fe76-4fa5-b7ce-54a87f0879f1" providerId="ADAL" clId="{DADFEFB9-0C72-42AE-BAA2-F2F214E6F3DB}" dt="2023-12-07T05:48:26.222" v="2397" actId="26606"/>
          <ac:picMkLst>
            <pc:docMk/>
            <pc:sldMk cId="751887058" sldId="279"/>
            <ac:picMk id="39" creationId="{370302A9-1D14-E64B-9607-3A4E5CAC87C9}"/>
          </ac:picMkLst>
        </pc:picChg>
        <pc:cxnChg chg="del">
          <ac:chgData name="張舜雅" userId="b9112f3c-fe76-4fa5-b7ce-54a87f0879f1" providerId="ADAL" clId="{DADFEFB9-0C72-42AE-BAA2-F2F214E6F3DB}" dt="2023-12-07T05:48:26.222" v="2397" actId="26606"/>
          <ac:cxnSpMkLst>
            <pc:docMk/>
            <pc:sldMk cId="751887058" sldId="279"/>
            <ac:cxnSpMk id="35" creationId="{6CF1BAF6-AD41-4082-B212-8A1F9A2E8779}"/>
          </ac:cxnSpMkLst>
        </pc:cxnChg>
      </pc:sldChg>
      <pc:sldMasterChg chg="modSp setBg modSldLayout">
        <pc:chgData name="張舜雅" userId="b9112f3c-fe76-4fa5-b7ce-54a87f0879f1" providerId="ADAL" clId="{DADFEFB9-0C72-42AE-BAA2-F2F214E6F3DB}" dt="2023-12-06T15:53:30.707" v="241" actId="113"/>
        <pc:sldMasterMkLst>
          <pc:docMk/>
          <pc:sldMasterMk cId="1390045049" sldId="2147483648"/>
        </pc:sldMasterMkLst>
        <pc:spChg chg="mod">
          <ac:chgData name="張舜雅" userId="b9112f3c-fe76-4fa5-b7ce-54a87f0879f1" providerId="ADAL" clId="{DADFEFB9-0C72-42AE-BAA2-F2F214E6F3DB}" dt="2023-12-06T15:53:30.707" v="241" actId="113"/>
          <ac:spMkLst>
            <pc:docMk/>
            <pc:sldMasterMk cId="1390045049" sldId="2147483648"/>
            <ac:spMk id="2" creationId="{A4699C3F-F14C-C9A7-589B-F15B00030D0D}"/>
          </ac:spMkLst>
        </pc:spChg>
        <pc:spChg chg="mod">
          <ac:chgData name="張舜雅" userId="b9112f3c-fe76-4fa5-b7ce-54a87f0879f1" providerId="ADAL" clId="{DADFEFB9-0C72-42AE-BAA2-F2F214E6F3DB}" dt="2023-12-04T13:34:39.008" v="0"/>
          <ac:spMkLst>
            <pc:docMk/>
            <pc:sldMasterMk cId="1390045049" sldId="2147483648"/>
            <ac:spMk id="3" creationId="{9769062A-0B0E-6549-0F6B-397D0572E817}"/>
          </ac:spMkLst>
        </pc:spChg>
        <pc:spChg chg="mod">
          <ac:chgData name="張舜雅" userId="b9112f3c-fe76-4fa5-b7ce-54a87f0879f1" providerId="ADAL" clId="{DADFEFB9-0C72-42AE-BAA2-F2F214E6F3DB}" dt="2023-12-04T13:34:39.008" v="0"/>
          <ac:spMkLst>
            <pc:docMk/>
            <pc:sldMasterMk cId="1390045049" sldId="2147483648"/>
            <ac:spMk id="4" creationId="{C0707BC8-3B05-FD4E-B5CE-10BE5DCD40D2}"/>
          </ac:spMkLst>
        </pc:spChg>
        <pc:spChg chg="mod">
          <ac:chgData name="張舜雅" userId="b9112f3c-fe76-4fa5-b7ce-54a87f0879f1" providerId="ADAL" clId="{DADFEFB9-0C72-42AE-BAA2-F2F214E6F3DB}" dt="2023-12-04T13:34:39.008" v="0"/>
          <ac:spMkLst>
            <pc:docMk/>
            <pc:sldMasterMk cId="1390045049" sldId="2147483648"/>
            <ac:spMk id="5" creationId="{03D11240-0029-2B8C-112F-800AF07DD167}"/>
          </ac:spMkLst>
        </pc:spChg>
        <pc:spChg chg="mod">
          <ac:chgData name="張舜雅" userId="b9112f3c-fe76-4fa5-b7ce-54a87f0879f1" providerId="ADAL" clId="{DADFEFB9-0C72-42AE-BAA2-F2F214E6F3DB}" dt="2023-12-04T13:34:39.008" v="0"/>
          <ac:spMkLst>
            <pc:docMk/>
            <pc:sldMasterMk cId="1390045049" sldId="2147483648"/>
            <ac:spMk id="6" creationId="{9B1BE73A-B65D-DE0E-DF5B-A252F2DD4FD8}"/>
          </ac:spMkLst>
        </pc:spChg>
        <pc:sldLayoutChg chg="addSp delSp modSp mod setBg">
          <pc:chgData name="張舜雅" userId="b9112f3c-fe76-4fa5-b7ce-54a87f0879f1" providerId="ADAL" clId="{DADFEFB9-0C72-42AE-BAA2-F2F214E6F3DB}" dt="2023-12-04T13:39:53.229" v="18" actId="20577"/>
          <pc:sldLayoutMkLst>
            <pc:docMk/>
            <pc:sldMasterMk cId="1390045049" sldId="2147483648"/>
            <pc:sldLayoutMk cId="4076502103" sldId="2147483649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76502103" sldId="2147483649"/>
              <ac:spMk id="2" creationId="{0957E8FC-3BB8-9B1B-D7AD-D43E814D29DF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76502103" sldId="2147483649"/>
              <ac:spMk id="3" creationId="{8BD285CF-03CE-9990-6F27-2C18A4BEF017}"/>
            </ac:spMkLst>
          </pc:spChg>
          <pc:spChg chg="del">
            <ac:chgData name="張舜雅" userId="b9112f3c-fe76-4fa5-b7ce-54a87f0879f1" providerId="ADAL" clId="{DADFEFB9-0C72-42AE-BAA2-F2F214E6F3DB}" dt="2023-12-04T13:38:13.806" v="9"/>
            <ac:spMkLst>
              <pc:docMk/>
              <pc:sldMasterMk cId="1390045049" sldId="2147483648"/>
              <pc:sldLayoutMk cId="4076502103" sldId="2147483649"/>
              <ac:spMk id="4" creationId="{2B7A58F6-0585-2028-CD52-974444A7F2A7}"/>
            </ac:spMkLst>
          </pc:spChg>
          <pc:spChg chg="del">
            <ac:chgData name="張舜雅" userId="b9112f3c-fe76-4fa5-b7ce-54a87f0879f1" providerId="ADAL" clId="{DADFEFB9-0C72-42AE-BAA2-F2F214E6F3DB}" dt="2023-12-04T13:38:13.806" v="9"/>
            <ac:spMkLst>
              <pc:docMk/>
              <pc:sldMasterMk cId="1390045049" sldId="2147483648"/>
              <pc:sldLayoutMk cId="4076502103" sldId="2147483649"/>
              <ac:spMk id="5" creationId="{30499460-3BA3-4B69-C4FA-54D2E4E4E010}"/>
            </ac:spMkLst>
          </pc:spChg>
          <pc:spChg chg="del">
            <ac:chgData name="張舜雅" userId="b9112f3c-fe76-4fa5-b7ce-54a87f0879f1" providerId="ADAL" clId="{DADFEFB9-0C72-42AE-BAA2-F2F214E6F3DB}" dt="2023-12-04T13:38:13.806" v="9"/>
            <ac:spMkLst>
              <pc:docMk/>
              <pc:sldMasterMk cId="1390045049" sldId="2147483648"/>
              <pc:sldLayoutMk cId="4076502103" sldId="2147483649"/>
              <ac:spMk id="6" creationId="{EE0FC62F-6CFE-E25B-9A3F-A099AAD5B0D4}"/>
            </ac:spMkLst>
          </pc:spChg>
          <pc:spChg chg="add mod">
            <ac:chgData name="張舜雅" userId="b9112f3c-fe76-4fa5-b7ce-54a87f0879f1" providerId="ADAL" clId="{DADFEFB9-0C72-42AE-BAA2-F2F214E6F3DB}" dt="2023-12-04T13:38:14.634" v="10"/>
            <ac:spMkLst>
              <pc:docMk/>
              <pc:sldMasterMk cId="1390045049" sldId="2147483648"/>
              <pc:sldLayoutMk cId="4076502103" sldId="2147483649"/>
              <ac:spMk id="7" creationId="{8ACECFD9-5E5F-8352-992D-07B6EDD6323D}"/>
            </ac:spMkLst>
          </pc:spChg>
          <pc:spChg chg="add mod">
            <ac:chgData name="張舜雅" userId="b9112f3c-fe76-4fa5-b7ce-54a87f0879f1" providerId="ADAL" clId="{DADFEFB9-0C72-42AE-BAA2-F2F214E6F3DB}" dt="2023-12-04T13:39:53.229" v="18" actId="20577"/>
            <ac:spMkLst>
              <pc:docMk/>
              <pc:sldMasterMk cId="1390045049" sldId="2147483648"/>
              <pc:sldLayoutMk cId="4076502103" sldId="2147483649"/>
              <ac:spMk id="8" creationId="{6917C3F9-83D7-2B04-9117-AB74D9730815}"/>
            </ac:spMkLst>
          </pc:spChg>
          <pc:spChg chg="add mod">
            <ac:chgData name="張舜雅" userId="b9112f3c-fe76-4fa5-b7ce-54a87f0879f1" providerId="ADAL" clId="{DADFEFB9-0C72-42AE-BAA2-F2F214E6F3DB}" dt="2023-12-04T13:39:46.830" v="16" actId="20577"/>
            <ac:spMkLst>
              <pc:docMk/>
              <pc:sldMasterMk cId="1390045049" sldId="2147483648"/>
              <pc:sldLayoutMk cId="4076502103" sldId="2147483649"/>
              <ac:spMk id="9" creationId="{CCB14194-E3A6-5D67-1B0E-BAFEB12AA99A}"/>
            </ac:spMkLst>
          </pc:spChg>
        </pc:sldLayoutChg>
        <pc:sldLayoutChg chg="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3536189510" sldId="2147483650"/>
          </pc:sldLayoutMkLst>
        </pc:sldLayoutChg>
        <pc:sldLayoutChg chg="modSp 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3166874837" sldId="2147483651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3166874837" sldId="2147483651"/>
              <ac:spMk id="2" creationId="{7CC90F04-7E9C-3119-CEA4-CB3939B0DC03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3166874837" sldId="2147483651"/>
              <ac:spMk id="3" creationId="{176DCE8E-A1A6-BF10-37E5-92EDF9124F32}"/>
            </ac:spMkLst>
          </pc:spChg>
        </pc:sldLayoutChg>
        <pc:sldLayoutChg chg="modSp 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183432171" sldId="2147483652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183432171" sldId="2147483652"/>
              <ac:spMk id="3" creationId="{CF295DC4-4FA4-93CB-B7F6-14923DC09598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183432171" sldId="2147483652"/>
              <ac:spMk id="4" creationId="{8A40F06B-2BEE-D756-D1A6-6F00C80517F5}"/>
            </ac:spMkLst>
          </pc:spChg>
        </pc:sldLayoutChg>
        <pc:sldLayoutChg chg="modSp 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4051708486" sldId="2147483653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51708486" sldId="2147483653"/>
              <ac:spMk id="2" creationId="{01E7B8E6-5ADE-E460-38B3-48974A63BB68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51708486" sldId="2147483653"/>
              <ac:spMk id="3" creationId="{8AF41174-713D-40D5-F5C6-092EB8F868A6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51708486" sldId="2147483653"/>
              <ac:spMk id="4" creationId="{7781E9CE-3BFC-490B-CB85-76D986BC7A71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51708486" sldId="2147483653"/>
              <ac:spMk id="5" creationId="{8005AEAD-B033-21BA-3C4B-BF26C2654793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4051708486" sldId="2147483653"/>
              <ac:spMk id="6" creationId="{F02A58BB-2C60-3213-792F-3B7A8508302D}"/>
            </ac:spMkLst>
          </pc:spChg>
        </pc:sldLayoutChg>
        <pc:sldLayoutChg chg="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3645838404" sldId="2147483654"/>
          </pc:sldLayoutMkLst>
        </pc:sldLayoutChg>
        <pc:sldLayoutChg chg="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3516412246" sldId="2147483655"/>
          </pc:sldLayoutMkLst>
        </pc:sldLayoutChg>
        <pc:sldLayoutChg chg="modSp 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859695604" sldId="2147483656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859695604" sldId="2147483656"/>
              <ac:spMk id="2" creationId="{F06CF22B-F234-6D10-AE23-02C547114826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859695604" sldId="2147483656"/>
              <ac:spMk id="3" creationId="{04950E73-C89A-BD16-58AB-F3825EDC6B19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859695604" sldId="2147483656"/>
              <ac:spMk id="4" creationId="{CED2C259-4B35-CA34-5B62-1423B9FF6D86}"/>
            </ac:spMkLst>
          </pc:spChg>
        </pc:sldLayoutChg>
        <pc:sldLayoutChg chg="modSp 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2690593927" sldId="2147483657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2690593927" sldId="2147483657"/>
              <ac:spMk id="2" creationId="{CC5F7297-6D4D-F0E6-94E2-42DE796CC49E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2690593927" sldId="2147483657"/>
              <ac:spMk id="3" creationId="{C108A44A-399C-6056-F937-A5C781D470B3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2690593927" sldId="2147483657"/>
              <ac:spMk id="4" creationId="{C774251E-5F9D-294F-8D6A-BD8F45466429}"/>
            </ac:spMkLst>
          </pc:spChg>
        </pc:sldLayoutChg>
        <pc:sldLayoutChg chg="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1267274490" sldId="2147483658"/>
          </pc:sldLayoutMkLst>
        </pc:sldLayoutChg>
        <pc:sldLayoutChg chg="modSp setBg">
          <pc:chgData name="張舜雅" userId="b9112f3c-fe76-4fa5-b7ce-54a87f0879f1" providerId="ADAL" clId="{DADFEFB9-0C72-42AE-BAA2-F2F214E6F3DB}" dt="2023-12-04T13:35:42.677" v="7"/>
          <pc:sldLayoutMkLst>
            <pc:docMk/>
            <pc:sldMasterMk cId="1390045049" sldId="2147483648"/>
            <pc:sldLayoutMk cId="2356918072" sldId="2147483659"/>
          </pc:sldLayoutMkLst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2356918072" sldId="2147483659"/>
              <ac:spMk id="2" creationId="{12CE7AD1-E650-3DD5-C7EC-D997B7469E15}"/>
            </ac:spMkLst>
          </pc:spChg>
          <pc:spChg chg="mod">
            <ac:chgData name="張舜雅" userId="b9112f3c-fe76-4fa5-b7ce-54a87f0879f1" providerId="ADAL" clId="{DADFEFB9-0C72-42AE-BAA2-F2F214E6F3DB}" dt="2023-12-04T13:34:39.008" v="0"/>
            <ac:spMkLst>
              <pc:docMk/>
              <pc:sldMasterMk cId="1390045049" sldId="2147483648"/>
              <pc:sldLayoutMk cId="2356918072" sldId="2147483659"/>
              <ac:spMk id="3" creationId="{4838452F-2AD9-3D7D-CA85-ABCEE1D58D9C}"/>
            </ac:spMkLst>
          </pc:spChg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12A4C-C92D-4A28-8B67-963D7B44BD1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D48DEF-DCD6-41DF-A179-290CFD49193B}">
      <dgm:prSet/>
      <dgm:spPr/>
      <dgm:t>
        <a:bodyPr/>
        <a:lstStyle/>
        <a:p>
          <a:r>
            <a:rPr lang="zh-TW" dirty="0"/>
            <a:t>貧血是常見健康問題亦是全球性的公共衛生問題，世界衛生組織估計約有 </a:t>
          </a:r>
          <a:r>
            <a:rPr lang="en-US" dirty="0"/>
            <a:t>20 </a:t>
          </a:r>
          <a:r>
            <a:rPr lang="zh-TW" dirty="0"/>
            <a:t>億人患有貧血症。</a:t>
          </a:r>
          <a:endParaRPr lang="en-US" dirty="0"/>
        </a:p>
      </dgm:t>
    </dgm:pt>
    <dgm:pt modelId="{B572643E-3253-442B-A8BE-595BB7FAB955}" type="parTrans" cxnId="{B08ADAAE-D528-4D69-974F-64333EC44051}">
      <dgm:prSet/>
      <dgm:spPr/>
      <dgm:t>
        <a:bodyPr/>
        <a:lstStyle/>
        <a:p>
          <a:endParaRPr lang="en-US"/>
        </a:p>
      </dgm:t>
    </dgm:pt>
    <dgm:pt modelId="{C54DEA16-BC2C-46F8-A9D9-D9C3D213F643}" type="sibTrans" cxnId="{B08ADAAE-D528-4D69-974F-64333EC44051}">
      <dgm:prSet/>
      <dgm:spPr/>
      <dgm:t>
        <a:bodyPr/>
        <a:lstStyle/>
        <a:p>
          <a:endParaRPr lang="en-US"/>
        </a:p>
      </dgm:t>
    </dgm:pt>
    <dgm:pt modelId="{33A96569-0C5D-42E9-8A38-2722F930147A}">
      <dgm:prSet/>
      <dgm:spPr/>
      <dgm:t>
        <a:bodyPr/>
        <a:lstStyle/>
        <a:p>
          <a:r>
            <a:rPr lang="en-US"/>
            <a:t>Covid 19 </a:t>
          </a:r>
          <a:r>
            <a:rPr lang="zh-TW"/>
            <a:t>的影響遠距醫療</a:t>
          </a:r>
          <a:endParaRPr lang="en-US"/>
        </a:p>
      </dgm:t>
    </dgm:pt>
    <dgm:pt modelId="{C50ECC4D-0DFB-4319-ADE2-8E08A9EAC72C}" type="parTrans" cxnId="{E4F3BB41-C43B-4AD7-B375-3511F0496059}">
      <dgm:prSet/>
      <dgm:spPr/>
      <dgm:t>
        <a:bodyPr/>
        <a:lstStyle/>
        <a:p>
          <a:endParaRPr lang="en-US"/>
        </a:p>
      </dgm:t>
    </dgm:pt>
    <dgm:pt modelId="{3505201C-EDB3-4BF1-A725-FDEE4FAEDB16}" type="sibTrans" cxnId="{E4F3BB41-C43B-4AD7-B375-3511F0496059}">
      <dgm:prSet/>
      <dgm:spPr/>
      <dgm:t>
        <a:bodyPr/>
        <a:lstStyle/>
        <a:p>
          <a:endParaRPr lang="en-US"/>
        </a:p>
      </dgm:t>
    </dgm:pt>
    <dgm:pt modelId="{3761D688-DB7D-4FB7-9A53-99F97EB7E8A7}">
      <dgm:prSet/>
      <dgm:spPr/>
      <dgm:t>
        <a:bodyPr/>
        <a:lstStyle/>
        <a:p>
          <a:r>
            <a:rPr lang="zh-TW"/>
            <a:t>國外已有一些相關研究，但多數僅限於特定研究範圍，並且缺乏適合國內環境的數據集以訓練相應的</a:t>
          </a:r>
          <a:r>
            <a:rPr lang="en-US"/>
            <a:t>AI </a:t>
          </a:r>
          <a:r>
            <a:rPr lang="zh-TW"/>
            <a:t>神經網絡模型。</a:t>
          </a:r>
          <a:endParaRPr lang="en-US"/>
        </a:p>
      </dgm:t>
    </dgm:pt>
    <dgm:pt modelId="{10D9B1B0-BF7E-4309-B9EF-E7D5167F43B1}" type="parTrans" cxnId="{2EF64187-8972-4C1E-9C89-7FECDCF55FA7}">
      <dgm:prSet/>
      <dgm:spPr/>
      <dgm:t>
        <a:bodyPr/>
        <a:lstStyle/>
        <a:p>
          <a:endParaRPr lang="en-US"/>
        </a:p>
      </dgm:t>
    </dgm:pt>
    <dgm:pt modelId="{4933F889-60F7-423B-98C4-330FB8C31545}" type="sibTrans" cxnId="{2EF64187-8972-4C1E-9C89-7FECDCF55FA7}">
      <dgm:prSet/>
      <dgm:spPr/>
      <dgm:t>
        <a:bodyPr/>
        <a:lstStyle/>
        <a:p>
          <a:endParaRPr lang="en-US"/>
        </a:p>
      </dgm:t>
    </dgm:pt>
    <dgm:pt modelId="{D9D35A2E-F31C-43D5-AE15-B3D8D40BA1E4}" type="pres">
      <dgm:prSet presAssocID="{38412A4C-C92D-4A28-8B67-963D7B44BD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CC8E3E-FACD-4E85-B2E7-C5EF7D2934D3}" type="pres">
      <dgm:prSet presAssocID="{73D48DEF-DCD6-41DF-A179-290CFD49193B}" presName="hierRoot1" presStyleCnt="0"/>
      <dgm:spPr/>
    </dgm:pt>
    <dgm:pt modelId="{A7818441-47D1-423A-9B3E-DEADFCCD0C82}" type="pres">
      <dgm:prSet presAssocID="{73D48DEF-DCD6-41DF-A179-290CFD49193B}" presName="composite" presStyleCnt="0"/>
      <dgm:spPr/>
    </dgm:pt>
    <dgm:pt modelId="{65C2120F-CD85-4A13-9FAB-47B796F42C80}" type="pres">
      <dgm:prSet presAssocID="{73D48DEF-DCD6-41DF-A179-290CFD49193B}" presName="background" presStyleLbl="node0" presStyleIdx="0" presStyleCnt="3"/>
      <dgm:spPr/>
    </dgm:pt>
    <dgm:pt modelId="{02993BAC-8D82-412C-9AC5-B9FA3BF62A4B}" type="pres">
      <dgm:prSet presAssocID="{73D48DEF-DCD6-41DF-A179-290CFD49193B}" presName="text" presStyleLbl="fgAcc0" presStyleIdx="0" presStyleCnt="3">
        <dgm:presLayoutVars>
          <dgm:chPref val="3"/>
        </dgm:presLayoutVars>
      </dgm:prSet>
      <dgm:spPr/>
    </dgm:pt>
    <dgm:pt modelId="{8ACF250F-363E-467E-966A-688C1B1B8FEC}" type="pres">
      <dgm:prSet presAssocID="{73D48DEF-DCD6-41DF-A179-290CFD49193B}" presName="hierChild2" presStyleCnt="0"/>
      <dgm:spPr/>
    </dgm:pt>
    <dgm:pt modelId="{BB7A46F2-30C5-49EE-B73F-573BBBE8A373}" type="pres">
      <dgm:prSet presAssocID="{33A96569-0C5D-42E9-8A38-2722F930147A}" presName="hierRoot1" presStyleCnt="0"/>
      <dgm:spPr/>
    </dgm:pt>
    <dgm:pt modelId="{D6254533-34FD-407E-9FC8-FD25F5161290}" type="pres">
      <dgm:prSet presAssocID="{33A96569-0C5D-42E9-8A38-2722F930147A}" presName="composite" presStyleCnt="0"/>
      <dgm:spPr/>
    </dgm:pt>
    <dgm:pt modelId="{7C3CB261-A152-4A37-A62D-7C8991DDBBBA}" type="pres">
      <dgm:prSet presAssocID="{33A96569-0C5D-42E9-8A38-2722F930147A}" presName="background" presStyleLbl="node0" presStyleIdx="1" presStyleCnt="3"/>
      <dgm:spPr/>
    </dgm:pt>
    <dgm:pt modelId="{1B60798E-C1CC-4FD7-8A8E-A50BE07A08FE}" type="pres">
      <dgm:prSet presAssocID="{33A96569-0C5D-42E9-8A38-2722F930147A}" presName="text" presStyleLbl="fgAcc0" presStyleIdx="1" presStyleCnt="3">
        <dgm:presLayoutVars>
          <dgm:chPref val="3"/>
        </dgm:presLayoutVars>
      </dgm:prSet>
      <dgm:spPr/>
    </dgm:pt>
    <dgm:pt modelId="{F650E3F2-DB8F-407E-9FFB-CE531458AA0D}" type="pres">
      <dgm:prSet presAssocID="{33A96569-0C5D-42E9-8A38-2722F930147A}" presName="hierChild2" presStyleCnt="0"/>
      <dgm:spPr/>
    </dgm:pt>
    <dgm:pt modelId="{ECCB7CE7-65B4-470C-B9B9-8F7E242BDA07}" type="pres">
      <dgm:prSet presAssocID="{3761D688-DB7D-4FB7-9A53-99F97EB7E8A7}" presName="hierRoot1" presStyleCnt="0"/>
      <dgm:spPr/>
    </dgm:pt>
    <dgm:pt modelId="{4FF64D2A-62EB-4D2F-B126-547F43862504}" type="pres">
      <dgm:prSet presAssocID="{3761D688-DB7D-4FB7-9A53-99F97EB7E8A7}" presName="composite" presStyleCnt="0"/>
      <dgm:spPr/>
    </dgm:pt>
    <dgm:pt modelId="{B90BEF81-4B44-480D-875B-D04AD72F38A4}" type="pres">
      <dgm:prSet presAssocID="{3761D688-DB7D-4FB7-9A53-99F97EB7E8A7}" presName="background" presStyleLbl="node0" presStyleIdx="2" presStyleCnt="3"/>
      <dgm:spPr/>
    </dgm:pt>
    <dgm:pt modelId="{20B1301F-597E-4255-BC50-593FCDAF0EB6}" type="pres">
      <dgm:prSet presAssocID="{3761D688-DB7D-4FB7-9A53-99F97EB7E8A7}" presName="text" presStyleLbl="fgAcc0" presStyleIdx="2" presStyleCnt="3">
        <dgm:presLayoutVars>
          <dgm:chPref val="3"/>
        </dgm:presLayoutVars>
      </dgm:prSet>
      <dgm:spPr/>
    </dgm:pt>
    <dgm:pt modelId="{2F9D95EE-1078-4B46-8546-DAD80EEBA0DE}" type="pres">
      <dgm:prSet presAssocID="{3761D688-DB7D-4FB7-9A53-99F97EB7E8A7}" presName="hierChild2" presStyleCnt="0"/>
      <dgm:spPr/>
    </dgm:pt>
  </dgm:ptLst>
  <dgm:cxnLst>
    <dgm:cxn modelId="{E4F3BB41-C43B-4AD7-B375-3511F0496059}" srcId="{38412A4C-C92D-4A28-8B67-963D7B44BD15}" destId="{33A96569-0C5D-42E9-8A38-2722F930147A}" srcOrd="1" destOrd="0" parTransId="{C50ECC4D-0DFB-4319-ADE2-8E08A9EAC72C}" sibTransId="{3505201C-EDB3-4BF1-A725-FDEE4FAEDB16}"/>
    <dgm:cxn modelId="{FB53E869-FC63-4791-90A2-E5E0EE8B0B96}" type="presOf" srcId="{33A96569-0C5D-42E9-8A38-2722F930147A}" destId="{1B60798E-C1CC-4FD7-8A8E-A50BE07A08FE}" srcOrd="0" destOrd="0" presId="urn:microsoft.com/office/officeart/2005/8/layout/hierarchy1"/>
    <dgm:cxn modelId="{2EF64187-8972-4C1E-9C89-7FECDCF55FA7}" srcId="{38412A4C-C92D-4A28-8B67-963D7B44BD15}" destId="{3761D688-DB7D-4FB7-9A53-99F97EB7E8A7}" srcOrd="2" destOrd="0" parTransId="{10D9B1B0-BF7E-4309-B9EF-E7D5167F43B1}" sibTransId="{4933F889-60F7-423B-98C4-330FB8C31545}"/>
    <dgm:cxn modelId="{C7DB3B94-8854-4136-A156-84BE46F0FF68}" type="presOf" srcId="{3761D688-DB7D-4FB7-9A53-99F97EB7E8A7}" destId="{20B1301F-597E-4255-BC50-593FCDAF0EB6}" srcOrd="0" destOrd="0" presId="urn:microsoft.com/office/officeart/2005/8/layout/hierarchy1"/>
    <dgm:cxn modelId="{532F7299-5065-443E-9050-DDEC576ABFDF}" type="presOf" srcId="{73D48DEF-DCD6-41DF-A179-290CFD49193B}" destId="{02993BAC-8D82-412C-9AC5-B9FA3BF62A4B}" srcOrd="0" destOrd="0" presId="urn:microsoft.com/office/officeart/2005/8/layout/hierarchy1"/>
    <dgm:cxn modelId="{1D3B6BAD-637B-4BCD-8BD9-F5BE7C3608FD}" type="presOf" srcId="{38412A4C-C92D-4A28-8B67-963D7B44BD15}" destId="{D9D35A2E-F31C-43D5-AE15-B3D8D40BA1E4}" srcOrd="0" destOrd="0" presId="urn:microsoft.com/office/officeart/2005/8/layout/hierarchy1"/>
    <dgm:cxn modelId="{B08ADAAE-D528-4D69-974F-64333EC44051}" srcId="{38412A4C-C92D-4A28-8B67-963D7B44BD15}" destId="{73D48DEF-DCD6-41DF-A179-290CFD49193B}" srcOrd="0" destOrd="0" parTransId="{B572643E-3253-442B-A8BE-595BB7FAB955}" sibTransId="{C54DEA16-BC2C-46F8-A9D9-D9C3D213F643}"/>
    <dgm:cxn modelId="{1593D288-7D44-492F-A887-C9A610796C15}" type="presParOf" srcId="{D9D35A2E-F31C-43D5-AE15-B3D8D40BA1E4}" destId="{79CC8E3E-FACD-4E85-B2E7-C5EF7D2934D3}" srcOrd="0" destOrd="0" presId="urn:microsoft.com/office/officeart/2005/8/layout/hierarchy1"/>
    <dgm:cxn modelId="{65DCCFB4-405E-4AAA-AB59-34CBF02904E9}" type="presParOf" srcId="{79CC8E3E-FACD-4E85-B2E7-C5EF7D2934D3}" destId="{A7818441-47D1-423A-9B3E-DEADFCCD0C82}" srcOrd="0" destOrd="0" presId="urn:microsoft.com/office/officeart/2005/8/layout/hierarchy1"/>
    <dgm:cxn modelId="{42AADE85-28F3-4705-9E15-EB18FA479F8A}" type="presParOf" srcId="{A7818441-47D1-423A-9B3E-DEADFCCD0C82}" destId="{65C2120F-CD85-4A13-9FAB-47B796F42C80}" srcOrd="0" destOrd="0" presId="urn:microsoft.com/office/officeart/2005/8/layout/hierarchy1"/>
    <dgm:cxn modelId="{B41FC9AD-EEBC-4FA0-B0F0-979BFB8C9F17}" type="presParOf" srcId="{A7818441-47D1-423A-9B3E-DEADFCCD0C82}" destId="{02993BAC-8D82-412C-9AC5-B9FA3BF62A4B}" srcOrd="1" destOrd="0" presId="urn:microsoft.com/office/officeart/2005/8/layout/hierarchy1"/>
    <dgm:cxn modelId="{59F959F5-FCB2-4645-9D52-2A468E9D011A}" type="presParOf" srcId="{79CC8E3E-FACD-4E85-B2E7-C5EF7D2934D3}" destId="{8ACF250F-363E-467E-966A-688C1B1B8FEC}" srcOrd="1" destOrd="0" presId="urn:microsoft.com/office/officeart/2005/8/layout/hierarchy1"/>
    <dgm:cxn modelId="{386AD0F6-65F7-46F3-BA5E-15832F6857B6}" type="presParOf" srcId="{D9D35A2E-F31C-43D5-AE15-B3D8D40BA1E4}" destId="{BB7A46F2-30C5-49EE-B73F-573BBBE8A373}" srcOrd="1" destOrd="0" presId="urn:microsoft.com/office/officeart/2005/8/layout/hierarchy1"/>
    <dgm:cxn modelId="{1C436D16-5AB3-43A8-B7D7-E3016EC80CB0}" type="presParOf" srcId="{BB7A46F2-30C5-49EE-B73F-573BBBE8A373}" destId="{D6254533-34FD-407E-9FC8-FD25F5161290}" srcOrd="0" destOrd="0" presId="urn:microsoft.com/office/officeart/2005/8/layout/hierarchy1"/>
    <dgm:cxn modelId="{662297E2-CF9B-458D-B8B5-6591E2760FF5}" type="presParOf" srcId="{D6254533-34FD-407E-9FC8-FD25F5161290}" destId="{7C3CB261-A152-4A37-A62D-7C8991DDBBBA}" srcOrd="0" destOrd="0" presId="urn:microsoft.com/office/officeart/2005/8/layout/hierarchy1"/>
    <dgm:cxn modelId="{DF94EB2E-2D86-4F48-B699-434585498E3B}" type="presParOf" srcId="{D6254533-34FD-407E-9FC8-FD25F5161290}" destId="{1B60798E-C1CC-4FD7-8A8E-A50BE07A08FE}" srcOrd="1" destOrd="0" presId="urn:microsoft.com/office/officeart/2005/8/layout/hierarchy1"/>
    <dgm:cxn modelId="{99B0038B-FBCB-4B01-ADB1-423ADF73F242}" type="presParOf" srcId="{BB7A46F2-30C5-49EE-B73F-573BBBE8A373}" destId="{F650E3F2-DB8F-407E-9FFB-CE531458AA0D}" srcOrd="1" destOrd="0" presId="urn:microsoft.com/office/officeart/2005/8/layout/hierarchy1"/>
    <dgm:cxn modelId="{A7D9192A-4D22-4BDE-9101-79669D6787F5}" type="presParOf" srcId="{D9D35A2E-F31C-43D5-AE15-B3D8D40BA1E4}" destId="{ECCB7CE7-65B4-470C-B9B9-8F7E242BDA07}" srcOrd="2" destOrd="0" presId="urn:microsoft.com/office/officeart/2005/8/layout/hierarchy1"/>
    <dgm:cxn modelId="{2D80B88F-CCF2-4ED1-85BD-C22BADEA6FC6}" type="presParOf" srcId="{ECCB7CE7-65B4-470C-B9B9-8F7E242BDA07}" destId="{4FF64D2A-62EB-4D2F-B126-547F43862504}" srcOrd="0" destOrd="0" presId="urn:microsoft.com/office/officeart/2005/8/layout/hierarchy1"/>
    <dgm:cxn modelId="{E81E8135-50E6-4D05-A0C4-9B09491FEECD}" type="presParOf" srcId="{4FF64D2A-62EB-4D2F-B126-547F43862504}" destId="{B90BEF81-4B44-480D-875B-D04AD72F38A4}" srcOrd="0" destOrd="0" presId="urn:microsoft.com/office/officeart/2005/8/layout/hierarchy1"/>
    <dgm:cxn modelId="{6EAD4DBC-52D0-4FE7-A257-C8ECD2CFAB4A}" type="presParOf" srcId="{4FF64D2A-62EB-4D2F-B126-547F43862504}" destId="{20B1301F-597E-4255-BC50-593FCDAF0EB6}" srcOrd="1" destOrd="0" presId="urn:microsoft.com/office/officeart/2005/8/layout/hierarchy1"/>
    <dgm:cxn modelId="{A9C7E5A4-64DD-43CB-939B-01F888E41410}" type="presParOf" srcId="{ECCB7CE7-65B4-470C-B9B9-8F7E242BDA07}" destId="{2F9D95EE-1078-4B46-8546-DAD80EEBA0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12A4C-C92D-4A28-8B67-963D7B44BD1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D48DEF-DCD6-41DF-A179-290CFD49193B}">
      <dgm:prSet custT="1"/>
      <dgm:spPr/>
      <dgm:t>
        <a:bodyPr/>
        <a:lstStyle/>
        <a:p>
          <a:r>
            <a:rPr lang="zh-TW" altLang="en-US" sz="2400" b="1" dirty="0"/>
            <a:t>行動醫療</a:t>
          </a:r>
          <a:endParaRPr lang="en-US" sz="2400" dirty="0"/>
        </a:p>
      </dgm:t>
    </dgm:pt>
    <dgm:pt modelId="{B572643E-3253-442B-A8BE-595BB7FAB955}" type="parTrans" cxnId="{B08ADAAE-D528-4D69-974F-64333EC44051}">
      <dgm:prSet/>
      <dgm:spPr/>
      <dgm:t>
        <a:bodyPr/>
        <a:lstStyle/>
        <a:p>
          <a:endParaRPr lang="en-US"/>
        </a:p>
      </dgm:t>
    </dgm:pt>
    <dgm:pt modelId="{C54DEA16-BC2C-46F8-A9D9-D9C3D213F643}" type="sibTrans" cxnId="{B08ADAAE-D528-4D69-974F-64333EC44051}">
      <dgm:prSet/>
      <dgm:spPr/>
      <dgm:t>
        <a:bodyPr/>
        <a:lstStyle/>
        <a:p>
          <a:endParaRPr lang="en-US"/>
        </a:p>
      </dgm:t>
    </dgm:pt>
    <dgm:pt modelId="{9E975B89-AFC2-49DB-BCFF-F4BE906BA290}">
      <dgm:prSet custT="1"/>
      <dgm:spPr/>
      <dgm:t>
        <a:bodyPr/>
        <a:lstStyle/>
        <a:p>
          <a:r>
            <a:rPr lang="zh-TW" altLang="en-US" sz="2400" b="1" dirty="0"/>
            <a:t>非侵入式量測</a:t>
          </a:r>
          <a:endParaRPr lang="en-US" altLang="zh-TW" sz="2400" b="1" dirty="0"/>
        </a:p>
      </dgm:t>
    </dgm:pt>
    <dgm:pt modelId="{FF98C96F-13E1-4DAC-B695-71F155C384C2}" type="parTrans" cxnId="{365EE6CD-A744-4F5E-9266-894E6DB3B841}">
      <dgm:prSet/>
      <dgm:spPr/>
      <dgm:t>
        <a:bodyPr/>
        <a:lstStyle/>
        <a:p>
          <a:endParaRPr lang="zh-TW" altLang="en-US"/>
        </a:p>
      </dgm:t>
    </dgm:pt>
    <dgm:pt modelId="{A4EBC482-2BBF-4F08-8464-31C0E5E37C1A}" type="sibTrans" cxnId="{365EE6CD-A744-4F5E-9266-894E6DB3B841}">
      <dgm:prSet/>
      <dgm:spPr/>
      <dgm:t>
        <a:bodyPr/>
        <a:lstStyle/>
        <a:p>
          <a:endParaRPr lang="zh-TW" altLang="en-US"/>
        </a:p>
      </dgm:t>
    </dgm:pt>
    <dgm:pt modelId="{868EC0D7-FEEF-4014-81B0-D7C73DDF8909}">
      <dgm:prSet custT="1"/>
      <dgm:spPr/>
      <dgm:t>
        <a:bodyPr/>
        <a:lstStyle/>
        <a:p>
          <a:r>
            <a:rPr lang="zh-TW" altLang="en-US" sz="2400" b="1" dirty="0"/>
            <a:t>隨時監控</a:t>
          </a:r>
        </a:p>
      </dgm:t>
    </dgm:pt>
    <dgm:pt modelId="{2FAF4FD1-13F1-4E38-A9C6-743DD1199510}" type="parTrans" cxnId="{3583D414-970A-45CF-9736-C94A9953F6FB}">
      <dgm:prSet/>
      <dgm:spPr/>
      <dgm:t>
        <a:bodyPr/>
        <a:lstStyle/>
        <a:p>
          <a:endParaRPr lang="zh-TW" altLang="en-US"/>
        </a:p>
      </dgm:t>
    </dgm:pt>
    <dgm:pt modelId="{B5B7A3AE-C712-48A9-B4EA-E591D2A1DAD5}" type="sibTrans" cxnId="{3583D414-970A-45CF-9736-C94A9953F6FB}">
      <dgm:prSet/>
      <dgm:spPr/>
      <dgm:t>
        <a:bodyPr/>
        <a:lstStyle/>
        <a:p>
          <a:endParaRPr lang="zh-TW" altLang="en-US"/>
        </a:p>
      </dgm:t>
    </dgm:pt>
    <dgm:pt modelId="{D9D35A2E-F31C-43D5-AE15-B3D8D40BA1E4}" type="pres">
      <dgm:prSet presAssocID="{38412A4C-C92D-4A28-8B67-963D7B44BD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CC8E3E-FACD-4E85-B2E7-C5EF7D2934D3}" type="pres">
      <dgm:prSet presAssocID="{73D48DEF-DCD6-41DF-A179-290CFD49193B}" presName="hierRoot1" presStyleCnt="0"/>
      <dgm:spPr/>
    </dgm:pt>
    <dgm:pt modelId="{A7818441-47D1-423A-9B3E-DEADFCCD0C82}" type="pres">
      <dgm:prSet presAssocID="{73D48DEF-DCD6-41DF-A179-290CFD49193B}" presName="composite" presStyleCnt="0"/>
      <dgm:spPr/>
    </dgm:pt>
    <dgm:pt modelId="{65C2120F-CD85-4A13-9FAB-47B796F42C80}" type="pres">
      <dgm:prSet presAssocID="{73D48DEF-DCD6-41DF-A179-290CFD49193B}" presName="background" presStyleLbl="node0" presStyleIdx="0" presStyleCnt="3"/>
      <dgm:spPr/>
    </dgm:pt>
    <dgm:pt modelId="{02993BAC-8D82-412C-9AC5-B9FA3BF62A4B}" type="pres">
      <dgm:prSet presAssocID="{73D48DEF-DCD6-41DF-A179-290CFD49193B}" presName="text" presStyleLbl="fgAcc0" presStyleIdx="0" presStyleCnt="3">
        <dgm:presLayoutVars>
          <dgm:chPref val="3"/>
        </dgm:presLayoutVars>
      </dgm:prSet>
      <dgm:spPr/>
    </dgm:pt>
    <dgm:pt modelId="{8ACF250F-363E-467E-966A-688C1B1B8FEC}" type="pres">
      <dgm:prSet presAssocID="{73D48DEF-DCD6-41DF-A179-290CFD49193B}" presName="hierChild2" presStyleCnt="0"/>
      <dgm:spPr/>
    </dgm:pt>
    <dgm:pt modelId="{BC0CCEC4-3825-4B25-A45D-37B321F005A4}" type="pres">
      <dgm:prSet presAssocID="{9E975B89-AFC2-49DB-BCFF-F4BE906BA290}" presName="hierRoot1" presStyleCnt="0"/>
      <dgm:spPr/>
    </dgm:pt>
    <dgm:pt modelId="{BF96D30B-9AF8-4EEB-8EE0-8833CA757872}" type="pres">
      <dgm:prSet presAssocID="{9E975B89-AFC2-49DB-BCFF-F4BE906BA290}" presName="composite" presStyleCnt="0"/>
      <dgm:spPr/>
    </dgm:pt>
    <dgm:pt modelId="{4FD5D173-F71E-45C7-A6AB-1A22B3F7574C}" type="pres">
      <dgm:prSet presAssocID="{9E975B89-AFC2-49DB-BCFF-F4BE906BA290}" presName="background" presStyleLbl="node0" presStyleIdx="1" presStyleCnt="3"/>
      <dgm:spPr/>
    </dgm:pt>
    <dgm:pt modelId="{D5BD88F6-01AE-49CB-984E-C4AC49B9453A}" type="pres">
      <dgm:prSet presAssocID="{9E975B89-AFC2-49DB-BCFF-F4BE906BA290}" presName="text" presStyleLbl="fgAcc0" presStyleIdx="1" presStyleCnt="3">
        <dgm:presLayoutVars>
          <dgm:chPref val="3"/>
        </dgm:presLayoutVars>
      </dgm:prSet>
      <dgm:spPr/>
    </dgm:pt>
    <dgm:pt modelId="{A4DEE966-137D-44F3-807A-B02588BD3ABE}" type="pres">
      <dgm:prSet presAssocID="{9E975B89-AFC2-49DB-BCFF-F4BE906BA290}" presName="hierChild2" presStyleCnt="0"/>
      <dgm:spPr/>
    </dgm:pt>
    <dgm:pt modelId="{1B0BD331-02CB-4EB2-B750-88BC7B51B59B}" type="pres">
      <dgm:prSet presAssocID="{868EC0D7-FEEF-4014-81B0-D7C73DDF8909}" presName="hierRoot1" presStyleCnt="0"/>
      <dgm:spPr/>
    </dgm:pt>
    <dgm:pt modelId="{85705FE4-FF59-4637-81A5-5859B7F65AA4}" type="pres">
      <dgm:prSet presAssocID="{868EC0D7-FEEF-4014-81B0-D7C73DDF8909}" presName="composite" presStyleCnt="0"/>
      <dgm:spPr/>
    </dgm:pt>
    <dgm:pt modelId="{7C90A2C4-436A-4D49-B4A2-98066CD5400F}" type="pres">
      <dgm:prSet presAssocID="{868EC0D7-FEEF-4014-81B0-D7C73DDF8909}" presName="background" presStyleLbl="node0" presStyleIdx="2" presStyleCnt="3"/>
      <dgm:spPr/>
    </dgm:pt>
    <dgm:pt modelId="{07A219C7-66E5-42C5-BF2A-326228F9C5EE}" type="pres">
      <dgm:prSet presAssocID="{868EC0D7-FEEF-4014-81B0-D7C73DDF8909}" presName="text" presStyleLbl="fgAcc0" presStyleIdx="2" presStyleCnt="3">
        <dgm:presLayoutVars>
          <dgm:chPref val="3"/>
        </dgm:presLayoutVars>
      </dgm:prSet>
      <dgm:spPr/>
    </dgm:pt>
    <dgm:pt modelId="{3642DB9D-4764-4D2B-961A-6049FB3BACA9}" type="pres">
      <dgm:prSet presAssocID="{868EC0D7-FEEF-4014-81B0-D7C73DDF8909}" presName="hierChild2" presStyleCnt="0"/>
      <dgm:spPr/>
    </dgm:pt>
  </dgm:ptLst>
  <dgm:cxnLst>
    <dgm:cxn modelId="{4390570A-080D-4F8C-AAFC-000AE8F6D5D4}" type="presOf" srcId="{9E975B89-AFC2-49DB-BCFF-F4BE906BA290}" destId="{D5BD88F6-01AE-49CB-984E-C4AC49B9453A}" srcOrd="0" destOrd="0" presId="urn:microsoft.com/office/officeart/2005/8/layout/hierarchy1"/>
    <dgm:cxn modelId="{3583D414-970A-45CF-9736-C94A9953F6FB}" srcId="{38412A4C-C92D-4A28-8B67-963D7B44BD15}" destId="{868EC0D7-FEEF-4014-81B0-D7C73DDF8909}" srcOrd="2" destOrd="0" parTransId="{2FAF4FD1-13F1-4E38-A9C6-743DD1199510}" sibTransId="{B5B7A3AE-C712-48A9-B4EA-E591D2A1DAD5}"/>
    <dgm:cxn modelId="{5E7ABB27-5BB0-4714-9062-E52FDF1529DA}" type="presOf" srcId="{868EC0D7-FEEF-4014-81B0-D7C73DDF8909}" destId="{07A219C7-66E5-42C5-BF2A-326228F9C5EE}" srcOrd="0" destOrd="0" presId="urn:microsoft.com/office/officeart/2005/8/layout/hierarchy1"/>
    <dgm:cxn modelId="{532F7299-5065-443E-9050-DDEC576ABFDF}" type="presOf" srcId="{73D48DEF-DCD6-41DF-A179-290CFD49193B}" destId="{02993BAC-8D82-412C-9AC5-B9FA3BF62A4B}" srcOrd="0" destOrd="0" presId="urn:microsoft.com/office/officeart/2005/8/layout/hierarchy1"/>
    <dgm:cxn modelId="{1D3B6BAD-637B-4BCD-8BD9-F5BE7C3608FD}" type="presOf" srcId="{38412A4C-C92D-4A28-8B67-963D7B44BD15}" destId="{D9D35A2E-F31C-43D5-AE15-B3D8D40BA1E4}" srcOrd="0" destOrd="0" presId="urn:microsoft.com/office/officeart/2005/8/layout/hierarchy1"/>
    <dgm:cxn modelId="{B08ADAAE-D528-4D69-974F-64333EC44051}" srcId="{38412A4C-C92D-4A28-8B67-963D7B44BD15}" destId="{73D48DEF-DCD6-41DF-A179-290CFD49193B}" srcOrd="0" destOrd="0" parTransId="{B572643E-3253-442B-A8BE-595BB7FAB955}" sibTransId="{C54DEA16-BC2C-46F8-A9D9-D9C3D213F643}"/>
    <dgm:cxn modelId="{365EE6CD-A744-4F5E-9266-894E6DB3B841}" srcId="{38412A4C-C92D-4A28-8B67-963D7B44BD15}" destId="{9E975B89-AFC2-49DB-BCFF-F4BE906BA290}" srcOrd="1" destOrd="0" parTransId="{FF98C96F-13E1-4DAC-B695-71F155C384C2}" sibTransId="{A4EBC482-2BBF-4F08-8464-31C0E5E37C1A}"/>
    <dgm:cxn modelId="{1593D288-7D44-492F-A887-C9A610796C15}" type="presParOf" srcId="{D9D35A2E-F31C-43D5-AE15-B3D8D40BA1E4}" destId="{79CC8E3E-FACD-4E85-B2E7-C5EF7D2934D3}" srcOrd="0" destOrd="0" presId="urn:microsoft.com/office/officeart/2005/8/layout/hierarchy1"/>
    <dgm:cxn modelId="{65DCCFB4-405E-4AAA-AB59-34CBF02904E9}" type="presParOf" srcId="{79CC8E3E-FACD-4E85-B2E7-C5EF7D2934D3}" destId="{A7818441-47D1-423A-9B3E-DEADFCCD0C82}" srcOrd="0" destOrd="0" presId="urn:microsoft.com/office/officeart/2005/8/layout/hierarchy1"/>
    <dgm:cxn modelId="{42AADE85-28F3-4705-9E15-EB18FA479F8A}" type="presParOf" srcId="{A7818441-47D1-423A-9B3E-DEADFCCD0C82}" destId="{65C2120F-CD85-4A13-9FAB-47B796F42C80}" srcOrd="0" destOrd="0" presId="urn:microsoft.com/office/officeart/2005/8/layout/hierarchy1"/>
    <dgm:cxn modelId="{B41FC9AD-EEBC-4FA0-B0F0-979BFB8C9F17}" type="presParOf" srcId="{A7818441-47D1-423A-9B3E-DEADFCCD0C82}" destId="{02993BAC-8D82-412C-9AC5-B9FA3BF62A4B}" srcOrd="1" destOrd="0" presId="urn:microsoft.com/office/officeart/2005/8/layout/hierarchy1"/>
    <dgm:cxn modelId="{59F959F5-FCB2-4645-9D52-2A468E9D011A}" type="presParOf" srcId="{79CC8E3E-FACD-4E85-B2E7-C5EF7D2934D3}" destId="{8ACF250F-363E-467E-966A-688C1B1B8FEC}" srcOrd="1" destOrd="0" presId="urn:microsoft.com/office/officeart/2005/8/layout/hierarchy1"/>
    <dgm:cxn modelId="{287B4EE9-8681-4962-B17A-708794297997}" type="presParOf" srcId="{D9D35A2E-F31C-43D5-AE15-B3D8D40BA1E4}" destId="{BC0CCEC4-3825-4B25-A45D-37B321F005A4}" srcOrd="1" destOrd="0" presId="urn:microsoft.com/office/officeart/2005/8/layout/hierarchy1"/>
    <dgm:cxn modelId="{7102059D-14FA-40E0-AF80-1DE312904969}" type="presParOf" srcId="{BC0CCEC4-3825-4B25-A45D-37B321F005A4}" destId="{BF96D30B-9AF8-4EEB-8EE0-8833CA757872}" srcOrd="0" destOrd="0" presId="urn:microsoft.com/office/officeart/2005/8/layout/hierarchy1"/>
    <dgm:cxn modelId="{2E6BC5A2-25E2-401A-9832-7F8F42C47F2F}" type="presParOf" srcId="{BF96D30B-9AF8-4EEB-8EE0-8833CA757872}" destId="{4FD5D173-F71E-45C7-A6AB-1A22B3F7574C}" srcOrd="0" destOrd="0" presId="urn:microsoft.com/office/officeart/2005/8/layout/hierarchy1"/>
    <dgm:cxn modelId="{F59B8FAA-6388-4F66-B4EC-9F90C97C90CF}" type="presParOf" srcId="{BF96D30B-9AF8-4EEB-8EE0-8833CA757872}" destId="{D5BD88F6-01AE-49CB-984E-C4AC49B9453A}" srcOrd="1" destOrd="0" presId="urn:microsoft.com/office/officeart/2005/8/layout/hierarchy1"/>
    <dgm:cxn modelId="{07C4CFD3-B8DE-4E72-B651-D4AC78CD76D5}" type="presParOf" srcId="{BC0CCEC4-3825-4B25-A45D-37B321F005A4}" destId="{A4DEE966-137D-44F3-807A-B02588BD3ABE}" srcOrd="1" destOrd="0" presId="urn:microsoft.com/office/officeart/2005/8/layout/hierarchy1"/>
    <dgm:cxn modelId="{9A748713-3347-4BB7-ACCF-A8D50F4D357B}" type="presParOf" srcId="{D9D35A2E-F31C-43D5-AE15-B3D8D40BA1E4}" destId="{1B0BD331-02CB-4EB2-B750-88BC7B51B59B}" srcOrd="2" destOrd="0" presId="urn:microsoft.com/office/officeart/2005/8/layout/hierarchy1"/>
    <dgm:cxn modelId="{70989E4F-A161-4BA4-816D-B429CC54D6EC}" type="presParOf" srcId="{1B0BD331-02CB-4EB2-B750-88BC7B51B59B}" destId="{85705FE4-FF59-4637-81A5-5859B7F65AA4}" srcOrd="0" destOrd="0" presId="urn:microsoft.com/office/officeart/2005/8/layout/hierarchy1"/>
    <dgm:cxn modelId="{B35B7AAB-D665-4978-9030-91AE1B9873DA}" type="presParOf" srcId="{85705FE4-FF59-4637-81A5-5859B7F65AA4}" destId="{7C90A2C4-436A-4D49-B4A2-98066CD5400F}" srcOrd="0" destOrd="0" presId="urn:microsoft.com/office/officeart/2005/8/layout/hierarchy1"/>
    <dgm:cxn modelId="{1CA99DC0-D82A-498A-A634-F164FC08ACF5}" type="presParOf" srcId="{85705FE4-FF59-4637-81A5-5859B7F65AA4}" destId="{07A219C7-66E5-42C5-BF2A-326228F9C5EE}" srcOrd="1" destOrd="0" presId="urn:microsoft.com/office/officeart/2005/8/layout/hierarchy1"/>
    <dgm:cxn modelId="{CD82BCE0-03FE-4856-B58C-95070C4F90EE}" type="presParOf" srcId="{1B0BD331-02CB-4EB2-B750-88BC7B51B59B}" destId="{3642DB9D-4764-4D2B-961A-6049FB3BAC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62D21-7AE6-4EC3-B68B-2D8B3A1158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D9A74B0E-5DA1-4982-BA3B-C8D5D44CE5A0}">
      <dgm:prSet/>
      <dgm:spPr/>
      <dgm:t>
        <a:bodyPr/>
        <a:lstStyle/>
        <a:p>
          <a:pPr>
            <a:defRPr cap="all"/>
          </a:pPr>
          <a:r>
            <a:rPr lang="zh-TW"/>
            <a:t>增加資料集、資料種類</a:t>
          </a:r>
          <a:endParaRPr lang="en-US"/>
        </a:p>
      </dgm:t>
    </dgm:pt>
    <dgm:pt modelId="{A89978BC-F7E9-448F-8FFB-F7914D4E4A63}" type="parTrans" cxnId="{7AC805E4-47E5-4100-9B23-296C799B4570}">
      <dgm:prSet/>
      <dgm:spPr/>
      <dgm:t>
        <a:bodyPr/>
        <a:lstStyle/>
        <a:p>
          <a:endParaRPr lang="en-US"/>
        </a:p>
      </dgm:t>
    </dgm:pt>
    <dgm:pt modelId="{F21CD561-3772-4814-91A4-586EDC647549}" type="sibTrans" cxnId="{7AC805E4-47E5-4100-9B23-296C799B4570}">
      <dgm:prSet/>
      <dgm:spPr/>
      <dgm:t>
        <a:bodyPr/>
        <a:lstStyle/>
        <a:p>
          <a:endParaRPr lang="en-US"/>
        </a:p>
      </dgm:t>
    </dgm:pt>
    <dgm:pt modelId="{FB47F6AC-C4FB-4266-89A7-EC21D802B46D}">
      <dgm:prSet/>
      <dgm:spPr/>
      <dgm:t>
        <a:bodyPr/>
        <a:lstStyle/>
        <a:p>
          <a:pPr>
            <a:defRPr cap="all"/>
          </a:pPr>
          <a:r>
            <a:rPr lang="zh-TW" dirty="0"/>
            <a:t>探索其他模型準確預測</a:t>
          </a:r>
          <a:endParaRPr lang="en-US" dirty="0"/>
        </a:p>
      </dgm:t>
    </dgm:pt>
    <dgm:pt modelId="{D5DAA3F7-83B7-43EA-9F35-5A8BD52D99B6}" type="parTrans" cxnId="{0821A6CF-96FD-45EE-A54C-E9155F34DB71}">
      <dgm:prSet/>
      <dgm:spPr/>
      <dgm:t>
        <a:bodyPr/>
        <a:lstStyle/>
        <a:p>
          <a:endParaRPr lang="en-US"/>
        </a:p>
      </dgm:t>
    </dgm:pt>
    <dgm:pt modelId="{6F42D474-3560-44CD-8BAC-726CC1D747F1}" type="sibTrans" cxnId="{0821A6CF-96FD-45EE-A54C-E9155F34DB71}">
      <dgm:prSet/>
      <dgm:spPr/>
      <dgm:t>
        <a:bodyPr/>
        <a:lstStyle/>
        <a:p>
          <a:endParaRPr lang="en-US"/>
        </a:p>
      </dgm:t>
    </dgm:pt>
    <dgm:pt modelId="{7C033600-5265-4AD6-AE66-138CC95DDA87}">
      <dgm:prSet/>
      <dgm:spPr/>
      <dgm:t>
        <a:bodyPr/>
        <a:lstStyle/>
        <a:p>
          <a:pPr>
            <a:defRPr cap="all"/>
          </a:pPr>
          <a:r>
            <a:rPr lang="zh-TW"/>
            <a:t>將其方法應用於黃疸</a:t>
          </a:r>
          <a:endParaRPr lang="en-US"/>
        </a:p>
      </dgm:t>
    </dgm:pt>
    <dgm:pt modelId="{DB415B19-DA1D-4ACF-8755-05666E9B963C}" type="parTrans" cxnId="{4F58B295-EDC5-4E12-A942-98A1865E6187}">
      <dgm:prSet/>
      <dgm:spPr/>
      <dgm:t>
        <a:bodyPr/>
        <a:lstStyle/>
        <a:p>
          <a:endParaRPr lang="en-US"/>
        </a:p>
      </dgm:t>
    </dgm:pt>
    <dgm:pt modelId="{E1859838-EF6D-47DB-97E3-F7C8C69C86E4}" type="sibTrans" cxnId="{4F58B295-EDC5-4E12-A942-98A1865E6187}">
      <dgm:prSet/>
      <dgm:spPr/>
      <dgm:t>
        <a:bodyPr/>
        <a:lstStyle/>
        <a:p>
          <a:endParaRPr lang="en-US"/>
        </a:p>
      </dgm:t>
    </dgm:pt>
    <dgm:pt modelId="{0464E390-22BD-4B00-9749-FDD61AA295B6}" type="pres">
      <dgm:prSet presAssocID="{92762D21-7AE6-4EC3-B68B-2D8B3A1158A2}" presName="root" presStyleCnt="0">
        <dgm:presLayoutVars>
          <dgm:dir/>
          <dgm:resizeHandles val="exact"/>
        </dgm:presLayoutVars>
      </dgm:prSet>
      <dgm:spPr/>
    </dgm:pt>
    <dgm:pt modelId="{8C25D0C9-7140-4FA0-ACA3-0522940A3DC1}" type="pres">
      <dgm:prSet presAssocID="{D9A74B0E-5DA1-4982-BA3B-C8D5D44CE5A0}" presName="compNode" presStyleCnt="0"/>
      <dgm:spPr/>
    </dgm:pt>
    <dgm:pt modelId="{08CDDE69-9CB0-4634-9749-42A07459E343}" type="pres">
      <dgm:prSet presAssocID="{D9A74B0E-5DA1-4982-BA3B-C8D5D44CE5A0}" presName="iconBgRect" presStyleLbl="bgShp" presStyleIdx="0" presStyleCnt="3"/>
      <dgm:spPr/>
    </dgm:pt>
    <dgm:pt modelId="{B064DDF5-AFE6-42F1-B28E-9D72751FA682}" type="pres">
      <dgm:prSet presAssocID="{D9A74B0E-5DA1-4982-BA3B-C8D5D44CE5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56EB891-4DFD-470F-A396-F291CAC6B7FE}" type="pres">
      <dgm:prSet presAssocID="{D9A74B0E-5DA1-4982-BA3B-C8D5D44CE5A0}" presName="spaceRect" presStyleCnt="0"/>
      <dgm:spPr/>
    </dgm:pt>
    <dgm:pt modelId="{AF2E7DCE-56E6-4DA3-8FF8-C48F3A13F69B}" type="pres">
      <dgm:prSet presAssocID="{D9A74B0E-5DA1-4982-BA3B-C8D5D44CE5A0}" presName="textRect" presStyleLbl="revTx" presStyleIdx="0" presStyleCnt="3">
        <dgm:presLayoutVars>
          <dgm:chMax val="1"/>
          <dgm:chPref val="1"/>
        </dgm:presLayoutVars>
      </dgm:prSet>
      <dgm:spPr/>
    </dgm:pt>
    <dgm:pt modelId="{DE1CDCC9-FDC8-4C79-BEC9-CF18C8E2E238}" type="pres">
      <dgm:prSet presAssocID="{F21CD561-3772-4814-91A4-586EDC647549}" presName="sibTrans" presStyleCnt="0"/>
      <dgm:spPr/>
    </dgm:pt>
    <dgm:pt modelId="{3761E2E3-5F34-4806-BE5C-51B70612DA55}" type="pres">
      <dgm:prSet presAssocID="{FB47F6AC-C4FB-4266-89A7-EC21D802B46D}" presName="compNode" presStyleCnt="0"/>
      <dgm:spPr/>
    </dgm:pt>
    <dgm:pt modelId="{997909AF-EEB4-47D8-A2B5-C1ACB140EAF1}" type="pres">
      <dgm:prSet presAssocID="{FB47F6AC-C4FB-4266-89A7-EC21D802B46D}" presName="iconBgRect" presStyleLbl="bgShp" presStyleIdx="1" presStyleCnt="3"/>
      <dgm:spPr/>
    </dgm:pt>
    <dgm:pt modelId="{45C8B4E1-091B-4ED9-8C83-0FCBDE60AB10}" type="pres">
      <dgm:prSet presAssocID="{FB47F6AC-C4FB-4266-89A7-EC21D802B4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32EDFCE-AF4C-415B-9E00-B25B46BBD2DE}" type="pres">
      <dgm:prSet presAssocID="{FB47F6AC-C4FB-4266-89A7-EC21D802B46D}" presName="spaceRect" presStyleCnt="0"/>
      <dgm:spPr/>
    </dgm:pt>
    <dgm:pt modelId="{6756F793-599D-4973-9E11-AD8EEC4A74D1}" type="pres">
      <dgm:prSet presAssocID="{FB47F6AC-C4FB-4266-89A7-EC21D802B46D}" presName="textRect" presStyleLbl="revTx" presStyleIdx="1" presStyleCnt="3">
        <dgm:presLayoutVars>
          <dgm:chMax val="1"/>
          <dgm:chPref val="1"/>
        </dgm:presLayoutVars>
      </dgm:prSet>
      <dgm:spPr/>
    </dgm:pt>
    <dgm:pt modelId="{1D5D3FBF-3F6A-4DA1-BA0B-85FFD4957F03}" type="pres">
      <dgm:prSet presAssocID="{6F42D474-3560-44CD-8BAC-726CC1D747F1}" presName="sibTrans" presStyleCnt="0"/>
      <dgm:spPr/>
    </dgm:pt>
    <dgm:pt modelId="{7555B503-AB02-4295-B48B-378DD93CAD20}" type="pres">
      <dgm:prSet presAssocID="{7C033600-5265-4AD6-AE66-138CC95DDA87}" presName="compNode" presStyleCnt="0"/>
      <dgm:spPr/>
    </dgm:pt>
    <dgm:pt modelId="{DB5ED6F7-D3FC-4BD8-9EA4-CBC1173978DC}" type="pres">
      <dgm:prSet presAssocID="{7C033600-5265-4AD6-AE66-138CC95DDA87}" presName="iconBgRect" presStyleLbl="bgShp" presStyleIdx="2" presStyleCnt="3"/>
      <dgm:spPr/>
    </dgm:pt>
    <dgm:pt modelId="{B4F5EC2D-4C82-4972-AA29-DD2E4CC949DA}" type="pres">
      <dgm:prSet presAssocID="{7C033600-5265-4AD6-AE66-138CC95DDA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核取記號"/>
        </a:ext>
      </dgm:extLst>
    </dgm:pt>
    <dgm:pt modelId="{B81E0087-4E44-4C2B-9D24-20F622DF7B6C}" type="pres">
      <dgm:prSet presAssocID="{7C033600-5265-4AD6-AE66-138CC95DDA87}" presName="spaceRect" presStyleCnt="0"/>
      <dgm:spPr/>
    </dgm:pt>
    <dgm:pt modelId="{8FF4714A-2770-4C0A-B26E-758AB316FAEB}" type="pres">
      <dgm:prSet presAssocID="{7C033600-5265-4AD6-AE66-138CC95DDA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277152E-EBE6-4C79-99A5-FDADD9AA2BA4}" type="presOf" srcId="{D9A74B0E-5DA1-4982-BA3B-C8D5D44CE5A0}" destId="{AF2E7DCE-56E6-4DA3-8FF8-C48F3A13F69B}" srcOrd="0" destOrd="0" presId="urn:microsoft.com/office/officeart/2018/5/layout/IconCircleLabelList"/>
    <dgm:cxn modelId="{8E55D747-D526-48E0-9E8B-9A1355593585}" type="presOf" srcId="{7C033600-5265-4AD6-AE66-138CC95DDA87}" destId="{8FF4714A-2770-4C0A-B26E-758AB316FAEB}" srcOrd="0" destOrd="0" presId="urn:microsoft.com/office/officeart/2018/5/layout/IconCircleLabelList"/>
    <dgm:cxn modelId="{2D4FD371-77FB-4873-9A03-DC50673E419D}" type="presOf" srcId="{FB47F6AC-C4FB-4266-89A7-EC21D802B46D}" destId="{6756F793-599D-4973-9E11-AD8EEC4A74D1}" srcOrd="0" destOrd="0" presId="urn:microsoft.com/office/officeart/2018/5/layout/IconCircleLabelList"/>
    <dgm:cxn modelId="{4F58B295-EDC5-4E12-A942-98A1865E6187}" srcId="{92762D21-7AE6-4EC3-B68B-2D8B3A1158A2}" destId="{7C033600-5265-4AD6-AE66-138CC95DDA87}" srcOrd="2" destOrd="0" parTransId="{DB415B19-DA1D-4ACF-8755-05666E9B963C}" sibTransId="{E1859838-EF6D-47DB-97E3-F7C8C69C86E4}"/>
    <dgm:cxn modelId="{FAC510B2-495A-4551-9524-F3B8CDA1CEE0}" type="presOf" srcId="{92762D21-7AE6-4EC3-B68B-2D8B3A1158A2}" destId="{0464E390-22BD-4B00-9749-FDD61AA295B6}" srcOrd="0" destOrd="0" presId="urn:microsoft.com/office/officeart/2018/5/layout/IconCircleLabelList"/>
    <dgm:cxn modelId="{0821A6CF-96FD-45EE-A54C-E9155F34DB71}" srcId="{92762D21-7AE6-4EC3-B68B-2D8B3A1158A2}" destId="{FB47F6AC-C4FB-4266-89A7-EC21D802B46D}" srcOrd="1" destOrd="0" parTransId="{D5DAA3F7-83B7-43EA-9F35-5A8BD52D99B6}" sibTransId="{6F42D474-3560-44CD-8BAC-726CC1D747F1}"/>
    <dgm:cxn modelId="{7AC805E4-47E5-4100-9B23-296C799B4570}" srcId="{92762D21-7AE6-4EC3-B68B-2D8B3A1158A2}" destId="{D9A74B0E-5DA1-4982-BA3B-C8D5D44CE5A0}" srcOrd="0" destOrd="0" parTransId="{A89978BC-F7E9-448F-8FFB-F7914D4E4A63}" sibTransId="{F21CD561-3772-4814-91A4-586EDC647549}"/>
    <dgm:cxn modelId="{541E9CE5-3079-4879-8311-9B6B9AEB30D7}" type="presParOf" srcId="{0464E390-22BD-4B00-9749-FDD61AA295B6}" destId="{8C25D0C9-7140-4FA0-ACA3-0522940A3DC1}" srcOrd="0" destOrd="0" presId="urn:microsoft.com/office/officeart/2018/5/layout/IconCircleLabelList"/>
    <dgm:cxn modelId="{B3763802-C171-4E76-B221-C19E7729E7E9}" type="presParOf" srcId="{8C25D0C9-7140-4FA0-ACA3-0522940A3DC1}" destId="{08CDDE69-9CB0-4634-9749-42A07459E343}" srcOrd="0" destOrd="0" presId="urn:microsoft.com/office/officeart/2018/5/layout/IconCircleLabelList"/>
    <dgm:cxn modelId="{F5B4358B-B783-4A88-A65E-716AD6B6F4B9}" type="presParOf" srcId="{8C25D0C9-7140-4FA0-ACA3-0522940A3DC1}" destId="{B064DDF5-AFE6-42F1-B28E-9D72751FA682}" srcOrd="1" destOrd="0" presId="urn:microsoft.com/office/officeart/2018/5/layout/IconCircleLabelList"/>
    <dgm:cxn modelId="{85E2ADC8-8714-40EE-A4A2-781EFD54C1E2}" type="presParOf" srcId="{8C25D0C9-7140-4FA0-ACA3-0522940A3DC1}" destId="{156EB891-4DFD-470F-A396-F291CAC6B7FE}" srcOrd="2" destOrd="0" presId="urn:microsoft.com/office/officeart/2018/5/layout/IconCircleLabelList"/>
    <dgm:cxn modelId="{7FFF3B10-434B-4179-978E-47FE4BB90D74}" type="presParOf" srcId="{8C25D0C9-7140-4FA0-ACA3-0522940A3DC1}" destId="{AF2E7DCE-56E6-4DA3-8FF8-C48F3A13F69B}" srcOrd="3" destOrd="0" presId="urn:microsoft.com/office/officeart/2018/5/layout/IconCircleLabelList"/>
    <dgm:cxn modelId="{B62B648D-AA72-48FF-B604-31885561F7CD}" type="presParOf" srcId="{0464E390-22BD-4B00-9749-FDD61AA295B6}" destId="{DE1CDCC9-FDC8-4C79-BEC9-CF18C8E2E238}" srcOrd="1" destOrd="0" presId="urn:microsoft.com/office/officeart/2018/5/layout/IconCircleLabelList"/>
    <dgm:cxn modelId="{30357DEC-2C78-4913-A5E6-82A0D2C21D7F}" type="presParOf" srcId="{0464E390-22BD-4B00-9749-FDD61AA295B6}" destId="{3761E2E3-5F34-4806-BE5C-51B70612DA55}" srcOrd="2" destOrd="0" presId="urn:microsoft.com/office/officeart/2018/5/layout/IconCircleLabelList"/>
    <dgm:cxn modelId="{336B580A-922D-42FF-8A93-D10E55315219}" type="presParOf" srcId="{3761E2E3-5F34-4806-BE5C-51B70612DA55}" destId="{997909AF-EEB4-47D8-A2B5-C1ACB140EAF1}" srcOrd="0" destOrd="0" presId="urn:microsoft.com/office/officeart/2018/5/layout/IconCircleLabelList"/>
    <dgm:cxn modelId="{FE7EB6A4-9F96-468B-9BEE-DA9FDCB5E902}" type="presParOf" srcId="{3761E2E3-5F34-4806-BE5C-51B70612DA55}" destId="{45C8B4E1-091B-4ED9-8C83-0FCBDE60AB10}" srcOrd="1" destOrd="0" presId="urn:microsoft.com/office/officeart/2018/5/layout/IconCircleLabelList"/>
    <dgm:cxn modelId="{8ABA2CE6-D1A6-4100-98C2-B8E884DFBBB9}" type="presParOf" srcId="{3761E2E3-5F34-4806-BE5C-51B70612DA55}" destId="{332EDFCE-AF4C-415B-9E00-B25B46BBD2DE}" srcOrd="2" destOrd="0" presId="urn:microsoft.com/office/officeart/2018/5/layout/IconCircleLabelList"/>
    <dgm:cxn modelId="{6EB9BDC9-35A4-4297-AC95-2ECA6D3C5F19}" type="presParOf" srcId="{3761E2E3-5F34-4806-BE5C-51B70612DA55}" destId="{6756F793-599D-4973-9E11-AD8EEC4A74D1}" srcOrd="3" destOrd="0" presId="urn:microsoft.com/office/officeart/2018/5/layout/IconCircleLabelList"/>
    <dgm:cxn modelId="{4988D943-9FDE-4E35-B9A9-2CE8102B5CE6}" type="presParOf" srcId="{0464E390-22BD-4B00-9749-FDD61AA295B6}" destId="{1D5D3FBF-3F6A-4DA1-BA0B-85FFD4957F03}" srcOrd="3" destOrd="0" presId="urn:microsoft.com/office/officeart/2018/5/layout/IconCircleLabelList"/>
    <dgm:cxn modelId="{6AFB70B8-87E2-496F-8DAF-779272812736}" type="presParOf" srcId="{0464E390-22BD-4B00-9749-FDD61AA295B6}" destId="{7555B503-AB02-4295-B48B-378DD93CAD20}" srcOrd="4" destOrd="0" presId="urn:microsoft.com/office/officeart/2018/5/layout/IconCircleLabelList"/>
    <dgm:cxn modelId="{6D39CA6D-4006-4DEE-9B50-97648E1A0685}" type="presParOf" srcId="{7555B503-AB02-4295-B48B-378DD93CAD20}" destId="{DB5ED6F7-D3FC-4BD8-9EA4-CBC1173978DC}" srcOrd="0" destOrd="0" presId="urn:microsoft.com/office/officeart/2018/5/layout/IconCircleLabelList"/>
    <dgm:cxn modelId="{1039CCC9-4F14-4E91-A117-E2B7DAAF2551}" type="presParOf" srcId="{7555B503-AB02-4295-B48B-378DD93CAD20}" destId="{B4F5EC2D-4C82-4972-AA29-DD2E4CC949DA}" srcOrd="1" destOrd="0" presId="urn:microsoft.com/office/officeart/2018/5/layout/IconCircleLabelList"/>
    <dgm:cxn modelId="{B147F68E-CBDE-4530-ADB2-CE4AD7DDF6BA}" type="presParOf" srcId="{7555B503-AB02-4295-B48B-378DD93CAD20}" destId="{B81E0087-4E44-4C2B-9D24-20F622DF7B6C}" srcOrd="2" destOrd="0" presId="urn:microsoft.com/office/officeart/2018/5/layout/IconCircleLabelList"/>
    <dgm:cxn modelId="{D97E0198-E07D-4EEC-B96D-1F2ABCE41ED5}" type="presParOf" srcId="{7555B503-AB02-4295-B48B-378DD93CAD20}" destId="{8FF4714A-2770-4C0A-B26E-758AB316FA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120F-CD85-4A13-9FAB-47B796F42C80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93BAC-8D82-412C-9AC5-B9FA3BF62A4B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 dirty="0"/>
            <a:t>貧血是常見健康問題亦是全球性的公共衛生問題，世界衛生組織估計約有 </a:t>
          </a:r>
          <a:r>
            <a:rPr lang="en-US" sz="1200" kern="1200" dirty="0"/>
            <a:t>20 </a:t>
          </a:r>
          <a:r>
            <a:rPr lang="zh-TW" sz="1200" kern="1200" dirty="0"/>
            <a:t>億人患有貧血症。</a:t>
          </a:r>
          <a:endParaRPr lang="en-US" sz="1200" kern="1200" dirty="0"/>
        </a:p>
      </dsp:txBody>
      <dsp:txXfrm>
        <a:off x="283960" y="1066136"/>
        <a:ext cx="2107770" cy="1308711"/>
      </dsp:txXfrm>
    </dsp:sp>
    <dsp:sp modelId="{7C3CB261-A152-4A37-A62D-7C8991DDBBBA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0798E-C1CC-4FD7-8A8E-A50BE07A08FE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Covid 19 </a:t>
          </a:r>
          <a:r>
            <a:rPr lang="zh-TW" sz="1200" kern="1200"/>
            <a:t>的影響遠距醫療</a:t>
          </a:r>
          <a:endParaRPr lang="en-US" sz="1200" kern="1200"/>
        </a:p>
      </dsp:txBody>
      <dsp:txXfrm>
        <a:off x="2959652" y="1066136"/>
        <a:ext cx="2107770" cy="1308711"/>
      </dsp:txXfrm>
    </dsp:sp>
    <dsp:sp modelId="{B90BEF81-4B44-480D-875B-D04AD72F38A4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1301F-597E-4255-BC50-593FCDAF0EB6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200" kern="1200"/>
            <a:t>國外已有一些相關研究，但多數僅限於特定研究範圍，並且缺乏適合國內環境的數據集以訓練相應的</a:t>
          </a:r>
          <a:r>
            <a:rPr lang="en-US" sz="1200" kern="1200"/>
            <a:t>AI </a:t>
          </a:r>
          <a:r>
            <a:rPr lang="zh-TW" sz="1200" kern="1200"/>
            <a:t>神經網絡模型。</a:t>
          </a:r>
          <a:endParaRPr lang="en-US" sz="1200" kern="1200"/>
        </a:p>
      </dsp:txBody>
      <dsp:txXfrm>
        <a:off x="5635343" y="1066136"/>
        <a:ext cx="2107770" cy="130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120F-CD85-4A13-9FAB-47B796F42C80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93BAC-8D82-412C-9AC5-B9FA3BF62A4B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行動醫療</a:t>
          </a:r>
          <a:endParaRPr lang="en-US" sz="2400" kern="1200" dirty="0"/>
        </a:p>
      </dsp:txBody>
      <dsp:txXfrm>
        <a:off x="283960" y="1066136"/>
        <a:ext cx="2107770" cy="1308711"/>
      </dsp:txXfrm>
    </dsp:sp>
    <dsp:sp modelId="{4FD5D173-F71E-45C7-A6AB-1A22B3F7574C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D88F6-01AE-49CB-984E-C4AC49B9453A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非侵入式量測</a:t>
          </a:r>
          <a:endParaRPr lang="en-US" altLang="zh-TW" sz="2400" b="1" kern="1200" dirty="0"/>
        </a:p>
      </dsp:txBody>
      <dsp:txXfrm>
        <a:off x="2959652" y="1066136"/>
        <a:ext cx="2107770" cy="1308711"/>
      </dsp:txXfrm>
    </dsp:sp>
    <dsp:sp modelId="{7C90A2C4-436A-4D49-B4A2-98066CD5400F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219C7-66E5-42C5-BF2A-326228F9C5EE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隨時監控</a:t>
          </a:r>
        </a:p>
      </dsp:txBody>
      <dsp:txXfrm>
        <a:off x="5635343" y="1066136"/>
        <a:ext cx="2107770" cy="1308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DDE69-9CB0-4634-9749-42A07459E343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4DDF5-AFE6-42F1-B28E-9D72751FA682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E7DCE-56E6-4DA3-8FF8-C48F3A13F69B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1800" kern="1200"/>
            <a:t>增加資料集、資料種類</a:t>
          </a:r>
          <a:endParaRPr lang="en-US" sz="1800" kern="1200"/>
        </a:p>
      </dsp:txBody>
      <dsp:txXfrm>
        <a:off x="80381" y="2738169"/>
        <a:ext cx="2306250" cy="720000"/>
      </dsp:txXfrm>
    </dsp:sp>
    <dsp:sp modelId="{997909AF-EEB4-47D8-A2B5-C1ACB140EAF1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8B4E1-091B-4ED9-8C83-0FCBDE60AB10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6F793-599D-4973-9E11-AD8EEC4A74D1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1800" kern="1200" dirty="0"/>
            <a:t>探索其他模型準確預測</a:t>
          </a:r>
          <a:endParaRPr lang="en-US" sz="1800" kern="1200" dirty="0"/>
        </a:p>
      </dsp:txBody>
      <dsp:txXfrm>
        <a:off x="2790224" y="2738169"/>
        <a:ext cx="2306250" cy="720000"/>
      </dsp:txXfrm>
    </dsp:sp>
    <dsp:sp modelId="{DB5ED6F7-D3FC-4BD8-9EA4-CBC1173978DC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5EC2D-4C82-4972-AA29-DD2E4CC949DA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4714A-2770-4C0A-B26E-758AB316FAEB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1800" kern="1200"/>
            <a:t>將其方法應用於黃疸</a:t>
          </a:r>
          <a:endParaRPr lang="en-US" sz="1800" kern="1200"/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91E6-3CF1-4AD6-8C31-5F3D76F7988E}" type="datetimeFigureOut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49E60-DBE4-481B-BDC3-42FA01D96F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66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現今市面上的貧血與黃疸檢測方式大多需透過醫院或診所進行，且需要進行血液檢測或專業醫師進行判讀，相對不易取得和耗時費力。對於一般民眾來說，除非出現明顯的症狀，否則通常較不會主動前往醫院檢查。因此，市場上缺乏一個方便、快速且準確的貧血與黃疸偵測工具，讓一般民眾可以隨時進行自我檢測，提早發現問題並採取相應的措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49E60-DBE4-481B-BDC3-42FA01D96F6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07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現今市面上的貧血與黃疸檢測方式大多需透過醫院或診所進行，且需要進行血液檢測或專業醫師進行判讀，相對不易取得和耗時費力。對於一般民眾來說，除非出現明顯的症狀，否則通常較不會主動前往醫院檢查。因此，市場上缺乏一個方便、快速且準確的貧血與黃疸偵測工具，讓一般民眾可以隨時進行自我檢測，提早發現問題並採取相應的措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49E60-DBE4-481B-BDC3-42FA01D96F6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19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現今市面上的貧血與黃疸檢測方式大多需透過醫院或診所進行，且需要進行血液檢測或專業醫師進行判讀，相對不易取得和耗時費力。對於一般民眾來說，除非出現明顯的症狀，否則通常較不會主動前往醫院檢查。因此，市場上缺乏一個方便、快速且準確的貧血與黃疸偵測工具，讓一般民眾可以隨時進行自我檢測，提早發現問題並採取相應的措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7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現今市面上的貧血與黃疸檢測方式大多需透過醫院或診所進行，且需要進行血液檢測或專業醫師進行判讀，相對不易取得和耗時費力。對於一般民眾來說，除非出現明顯的症狀，否則通常較不會主動前往醫院檢查。因此，市場上缺乏一個方便、快速且準確的貧血與黃疸偵測工具，讓一般民眾可以隨時進行自我檢測，提早發現問題並採取相應的措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49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現今市面上的貧血與黃疸檢測方式大多需透過醫院或診所進行，且需要進行血液檢測或專業醫師進行判讀，相對不易取得和耗時費力。對於一般民眾來說，除非出現明顯的症狀，否則通常較不會主動前往醫院檢查。因此，市場上缺乏一個方便、快速且準確的貧血與黃疸偵測工具，讓一般民眾可以隨時進行自我檢測，提早發現問題並採取相應的措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5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將數據集按照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9:1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的比例劃分，然後通過交叉驗證或網格搜索等方法選擇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值。當我們設定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k=3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時，對於雙和醫院男性資料集，準確</a:t>
            </a: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度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達到了七成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96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將數據集按照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9:1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的比例劃分，然後通過交叉驗證或網格搜索等方法選擇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值。當我們設定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k=3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時，對於雙和醫院男性資料集，準確</a:t>
            </a: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度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達到了七成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將數據集按照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9:1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的比例劃分，然後通過交叉驗證或網格搜索等方法選擇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值。當我們設定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k=3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時，對於雙和醫院男性資料集，準確</a:t>
            </a: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度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達到了七成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01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將數據集按照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9:1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的比例劃分，然後通過交叉驗證或網格搜索等方法選擇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值。當我們設定</a:t>
            </a:r>
            <a:r>
              <a:rPr kumimoji="0" lang="en-US" altLang="zh-TW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k=3 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時，對於雙和醫院男性資料集，準確</a:t>
            </a: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度</a:t>
            </a:r>
            <a:r>
              <a:rPr kumimoji="0" lang="zh-TW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達到了七成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49E60-DBE4-481B-BDC3-42FA01D96F6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2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7E8FC-3BB8-9B1B-D7AD-D43E814D2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BD285CF-03CE-9990-6F27-2C18A4BEF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ACECFD9-5E5F-8352-992D-07B6EDD6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3239-5E1E-48B9-9433-9F817DACAC8B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917C3F9-83D7-2B04-9117-AB74D973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CB14194-E3A6-5D67-1B0E-BAFEB12A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650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DFC35-B999-A4B4-458B-B376F64D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8D05B9-F6CE-0C2E-E56F-27ABD78A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58A403-5495-B886-B986-9A63BCB6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2DBA-D131-45FE-9AC8-B57B7190AC71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E0B870-6CCF-E772-2975-D63A9EF2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CB0287-04A3-B49F-49B1-6594AE6C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27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2CE7AD1-E650-3DD5-C7EC-D997B7469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38452F-2AD9-3D7D-CA85-ABCEE1D58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A899BA-E708-EFC5-D990-B583C4F2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0892-2190-4650-8FDA-D26E5A31A5F9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D1C95F-7031-4D1E-090B-00DBB1B4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95141C-4A31-8177-BBE9-18A3497A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91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2EA38-93E7-5A4A-5844-F7CB71F7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3E3A96-0761-9EE4-BBE7-F29C540D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E57133-F64B-D1F2-F348-D2068787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1DF8-C104-40E7-8843-D1E910165773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481490-EFF0-2163-F787-9B318FE5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FBA3E6-5E9F-0A73-023F-225CCAE0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61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C90F04-7E9C-3119-CEA4-CB3939B0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6DCE8E-A1A6-BF10-37E5-92EDF912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418462-A40B-A54C-4E6C-CC8B03D9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EF72-B983-47BD-9744-691E8DC1838D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613AE5-E77B-C5E6-5CDF-227C772F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E2647B-56EC-ECA4-B4DC-57ADD963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87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94DF8-F8AC-D9B4-9E51-328CC806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295DC4-4FA4-93CB-B7F6-14923DC0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40F06B-2BEE-D756-D1A6-6F00C8051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3A1218-0617-20A9-2D87-9B7B276B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3EDC-925D-4019-BFED-0A8ECEDCFEF6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5F9DD9-3AF9-215F-2368-03C6BBC4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62BB4A-2FC1-FF66-B320-DB11265E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7B8E6-5ADE-E460-38B3-48974A63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F41174-713D-40D5-F5C6-092EB8F8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781E9CE-3BFC-490B-CB85-76D986BC7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005AEAD-B033-21BA-3C4B-BF26C2654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02A58BB-2C60-3213-792F-3B7A85083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F814783-CCEF-C8AB-D1E3-328DEC85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D361-DC68-44BB-B1DB-DC60EB6F3DB0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7B6242E-982D-4463-E4FD-58A5FAE8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30044A-9D64-F09B-583D-4C0D6DBE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70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937C75-C06D-53A7-D618-9B6BCA70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4367995-A014-345E-B951-FF6AEC13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1026-4562-477E-ACD9-CF2D4B6BE1E4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C813A5-9733-ADC4-861A-D5E2B25C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B755DB-DEFF-6603-F0AD-D7FF9A9C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83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AF6BEFE-8205-26C3-BB8A-C9B93928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5ECC-7720-4756-ACE3-BD95ED2353D3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B9E2D26-F077-67C6-C171-18F05E1E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365C2E-A81E-FD96-3C10-D2B99CE4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4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CF22B-F234-6D10-AE23-02C547114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950E73-C89A-BD16-58AB-F3825EDC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D2C259-4B35-CA34-5B62-1423B9F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2395F4-7793-021B-DBA6-FDDAEB66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0592-BE5F-41A6-8AB7-D544635C7951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035BAA-2848-D14F-44F0-82278C4D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F48C48-E226-863A-EB4F-119EEBE2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5F7297-6D4D-F0E6-94E2-42DE796C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108A44A-399C-6056-F937-A5C781D47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74251E-5F9D-294F-8D6A-BD8F4546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732C16-A428-C446-BD72-65A2F98E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A9EE-5F8C-45CD-9AF6-345B89FF13D9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8C4897-E4DA-84E0-94B3-017CCE0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FF11E1-CB9C-C323-ACA1-7740593A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59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4699C3F-F14C-C9A7-589B-F15B0003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69062A-0B0E-6549-0F6B-397D0572E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707BC8-3B05-FD4E-B5CE-10BE5DCD4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009A-5242-4AE4-8FB2-85A73A892E2F}" type="datetime1">
              <a:rPr lang="zh-TW" altLang="en-US" smtClean="0"/>
              <a:t>2023/12/6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D11240-0029-2B8C-112F-800AF07DD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1BE73A-B65D-DE0E-DF5B-A252F2DD4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6C04-9ABF-4528-9C66-4C723878B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0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CFA6415-E62D-25F2-E7D1-5BA011C9B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4200">
                <a:solidFill>
                  <a:srgbClr val="FFFFFF"/>
                </a:solidFill>
              </a:rPr>
              <a:t>藉由智慧型手機偵測患者貧血之研究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FC4741B-9A5A-2372-46CF-94927D5FE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/>
              <a:t>張舜雅 張書愷 林建誠 盧柏文 張正春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6F0B81-9C1F-4973-4E55-8D2479F3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46837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D76C04-9ABF-4528-9C66-4C723878BE57}" type="slidenum">
              <a:rPr lang="zh-TW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zh-TW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zh-TW" altLang="en-US" sz="4000" dirty="0"/>
              <a:t>回歸分析預測貧血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C00A2E2-9858-266F-DD00-296E4887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zh-TW" sz="2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zh-TW" altLang="en-US" sz="2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pic>
        <p:nvPicPr>
          <p:cNvPr id="7" name="圖片 6" descr="一張含有 行, 繪圖, 圖表, 螢幕擷取畫面 的圖片&#10;&#10;自動產生的描述">
            <a:extLst>
              <a:ext uri="{FF2B5EF4-FFF2-40B4-BE49-F238E27FC236}">
                <a16:creationId xmlns:a16="http://schemas.microsoft.com/office/drawing/2014/main" id="{269670F5-7C95-8E7B-E3AF-05ED7482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21" y="3251870"/>
            <a:ext cx="4295890" cy="26559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A8BFA0F-C3BA-58B8-8522-F4E1A863C9FB}"/>
                  </a:ext>
                </a:extLst>
              </p:cNvPr>
              <p:cNvSpPr txBox="1"/>
              <p:nvPr/>
            </p:nvSpPr>
            <p:spPr>
              <a:xfrm>
                <a:off x="782722" y="2645471"/>
                <a:ext cx="7732627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b="1" dirty="0"/>
                  <a:t>回歸分析預測結果</a:t>
                </a:r>
                <a:endParaRPr lang="en-US" altLang="zh-TW" b="1" dirty="0"/>
              </a:p>
              <a:p>
                <a:r>
                  <a:rPr lang="zh-TW" altLang="en-US" dirty="0"/>
                  <a:t>藍色為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i="1">
                            <a:latin typeface="Cambria Math" panose="02040503050406030204" pitchFamily="18" charset="0"/>
                            <a:ea typeface="+mj-ea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1800" i="1">
                            <a:latin typeface="Cambria Math" panose="02040503050406030204" pitchFamily="18" charset="0"/>
                            <a:ea typeface="+mj-ea"/>
                          </a:rPr>
                          <m:t>R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+mj-ea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altLang="zh-TW" sz="1800" i="1" smtClean="0">
                            <a:latin typeface="Cambria Math" panose="02040503050406030204" pitchFamily="18" charset="0"/>
                            <a:ea typeface="+mj-ea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altLang="zh-TW" sz="1800" i="1">
                            <a:latin typeface="Cambria Math" panose="02040503050406030204" pitchFamily="18" charset="0"/>
                            <a:ea typeface="+mj-ea"/>
                          </a:rPr>
                          <m:t>B</m:t>
                        </m:r>
                      </m:sub>
                    </m:sSub>
                  </m:oMath>
                </a14:m>
                <a:r>
                  <a:rPr lang="zh-TW" altLang="en-US" dirty="0"/>
                  <a:t>平均數回歸函數，紅色為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GB</m:t>
                        </m:r>
                      </m:sub>
                    </m:sSub>
                  </m:oMath>
                </a14:m>
                <a:r>
                  <a:rPr lang="zh-TW" altLang="en-US" dirty="0"/>
                  <a:t>中位數回歸函數</a:t>
                </a:r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A8BFA0F-C3BA-58B8-8522-F4E1A863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2" y="2645471"/>
                <a:ext cx="7732627" cy="669992"/>
              </a:xfrm>
              <a:prstGeom prst="rect">
                <a:avLst/>
              </a:prstGeom>
              <a:blipFill>
                <a:blip r:embed="rId4"/>
                <a:stretch>
                  <a:fillRect l="-630" t="-5455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FE542ED-F538-6E51-FFA5-96AF6AF0BE18}"/>
                  </a:ext>
                </a:extLst>
              </p:cNvPr>
              <p:cNvSpPr txBox="1"/>
              <p:nvPr/>
            </p:nvSpPr>
            <p:spPr>
              <a:xfrm>
                <a:off x="1701184" y="4426981"/>
                <a:ext cx="8912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1800" i="1">
                              <a:latin typeface="Cambria Math" panose="02040503050406030204" pitchFamily="18" charset="0"/>
                              <a:ea typeface="+mj-ea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1800" i="1">
                              <a:latin typeface="Cambria Math" panose="02040503050406030204" pitchFamily="18" charset="0"/>
                              <a:ea typeface="+mj-ea"/>
                            </a:rPr>
                            <m:t>R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  <m:r>
                            <m:rPr>
                              <m:sty m:val="p"/>
                            </m:rPr>
                            <a:rPr lang="en-US" altLang="zh-TW" sz="1800" i="1" smtClean="0">
                              <a:latin typeface="Cambria Math" panose="02040503050406030204" pitchFamily="18" charset="0"/>
                              <a:ea typeface="+mj-ea"/>
                            </a:rPr>
                            <m:t>G</m:t>
                          </m:r>
                          <m:r>
                            <m:rPr>
                              <m:sty m:val="p"/>
                            </m:rPr>
                            <a:rPr lang="en-US" altLang="zh-TW" sz="1800" i="1">
                              <a:latin typeface="Cambria Math" panose="02040503050406030204" pitchFamily="18" charset="0"/>
                              <a:ea typeface="+mj-ea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FE542ED-F538-6E51-FFA5-96AF6AF0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184" y="4426981"/>
                <a:ext cx="891295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DB25D532-BCE3-ADD5-4060-EE29CC4B8FD3}"/>
              </a:ext>
            </a:extLst>
          </p:cNvPr>
          <p:cNvSpPr txBox="1"/>
          <p:nvPr/>
        </p:nvSpPr>
        <p:spPr>
          <a:xfrm>
            <a:off x="3868402" y="5793627"/>
            <a:ext cx="1561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zh-TW" altLang="en-US" dirty="0"/>
              <a:t>血色素 </a:t>
            </a:r>
            <a:r>
              <a:rPr lang="en-US" altLang="zh-TW" dirty="0"/>
              <a:t>(mg/dl)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136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altLang="zh-TW" sz="4000" dirty="0"/>
              <a:t>KNN</a:t>
            </a:r>
            <a:r>
              <a:rPr lang="zh-TW" altLang="en-US" sz="4000" dirty="0"/>
              <a:t>預測貧血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C00A2E2-9858-266F-DD00-296E4887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zh-TW" sz="2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zh-TW" altLang="en-US" sz="20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8BFA0F-C3BA-58B8-8522-F4E1A863C9FB}"/>
              </a:ext>
            </a:extLst>
          </p:cNvPr>
          <p:cNvSpPr txBox="1"/>
          <p:nvPr/>
        </p:nvSpPr>
        <p:spPr>
          <a:xfrm>
            <a:off x="782722" y="2645471"/>
            <a:ext cx="7732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將數據集按照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9:1 </a:t>
            </a: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的比例劃分</a:t>
            </a:r>
            <a:endParaRPr kumimoji="0" lang="en-US" altLang="zh-TW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設定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k=3 </a:t>
            </a: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時，對於雙和醫院男性資料集，準確</a:t>
            </a:r>
            <a:r>
              <a:rPr lang="zh-TW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度</a:t>
            </a: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達到了七成</a:t>
            </a:r>
            <a:endParaRPr lang="en-US" altLang="zh-TW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DF745D-BEC0-A2C7-AD81-F03B8FAE3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9" y="3566199"/>
            <a:ext cx="5011831" cy="1445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209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72" name="Group 5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76" name="Rectangle 6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50" name="標題 1">
            <a:extLst>
              <a:ext uri="{FF2B5EF4-FFF2-40B4-BE49-F238E27FC236}">
                <a16:creationId xmlns:a16="http://schemas.microsoft.com/office/drawing/2014/main" id="{DBFBAD62-226A-090C-DB3E-830906B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 fontScale="90000"/>
          </a:bodyPr>
          <a:lstStyle/>
          <a:p>
            <a:r>
              <a:rPr lang="zh-TW" altLang="en-US" dirty="0"/>
              <a:t>在</a:t>
            </a:r>
            <a:r>
              <a:rPr lang="en-US" altLang="zh-TW" dirty="0"/>
              <a:t>APP</a:t>
            </a:r>
            <a:r>
              <a:rPr lang="zh-TW" altLang="en-US" dirty="0"/>
              <a:t>運行模型</a:t>
            </a:r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A835CB4E-7E1D-FC80-906A-ACBE029C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t">
            <a:normAutofit/>
          </a:bodyPr>
          <a:lstStyle/>
          <a:p>
            <a:r>
              <a:rPr lang="en-US" altLang="zh-TW" sz="1600" dirty="0">
                <a:latin typeface="+mj-ea"/>
                <a:ea typeface="+mj-ea"/>
              </a:rPr>
              <a:t>API</a:t>
            </a:r>
            <a:r>
              <a:rPr lang="zh-TW" altLang="en-US" sz="1600" dirty="0">
                <a:latin typeface="+mj-ea"/>
                <a:ea typeface="+mj-ea"/>
              </a:rPr>
              <a:t> 上線</a:t>
            </a:r>
            <a:endParaRPr lang="en-US" altLang="zh-TW" sz="1600" dirty="0">
              <a:latin typeface="+mj-ea"/>
              <a:ea typeface="+mj-ea"/>
            </a:endParaRPr>
          </a:p>
          <a:p>
            <a:pPr lvl="1"/>
            <a:r>
              <a:rPr lang="en-US" altLang="zh-TW" sz="1200" dirty="0">
                <a:latin typeface="+mj-ea"/>
                <a:ea typeface="+mj-ea"/>
              </a:rPr>
              <a:t>AWS</a:t>
            </a:r>
            <a:r>
              <a:rPr lang="zh-TW" altLang="en-US" sz="1200" dirty="0">
                <a:latin typeface="+mj-ea"/>
                <a:ea typeface="+mj-ea"/>
              </a:rPr>
              <a:t>中</a:t>
            </a:r>
            <a:r>
              <a:rPr lang="en-US" altLang="zh-TW" sz="1200" dirty="0">
                <a:latin typeface="+mj-ea"/>
                <a:ea typeface="+mj-ea"/>
              </a:rPr>
              <a:t>EC2</a:t>
            </a:r>
          </a:p>
          <a:p>
            <a:r>
              <a:rPr lang="en-US" altLang="zh-TW" sz="1600" dirty="0">
                <a:latin typeface="+mj-ea"/>
                <a:ea typeface="+mj-ea"/>
              </a:rPr>
              <a:t>APP</a:t>
            </a:r>
            <a:r>
              <a:rPr lang="zh-TW" altLang="en-US" sz="1600" dirty="0">
                <a:latin typeface="+mj-ea"/>
                <a:ea typeface="+mj-ea"/>
              </a:rPr>
              <a:t> 手機應用程式</a:t>
            </a:r>
            <a:endParaRPr lang="en-US" altLang="zh-TW" sz="1600" dirty="0">
              <a:latin typeface="+mj-ea"/>
              <a:ea typeface="+mj-ea"/>
            </a:endParaRPr>
          </a:p>
          <a:p>
            <a:pPr lvl="1"/>
            <a:r>
              <a:rPr lang="en-US" altLang="zh-TW" sz="1200" dirty="0">
                <a:latin typeface="+mj-ea"/>
                <a:ea typeface="+mj-ea"/>
              </a:rPr>
              <a:t>Flutter(</a:t>
            </a:r>
            <a:r>
              <a:rPr lang="zh-TW" altLang="en-US" sz="1200" dirty="0">
                <a:latin typeface="+mj-ea"/>
                <a:ea typeface="+mj-ea"/>
              </a:rPr>
              <a:t>軟體開發套件</a:t>
            </a:r>
            <a:r>
              <a:rPr lang="en-US" altLang="zh-TW" sz="1200" dirty="0">
                <a:latin typeface="+mj-ea"/>
                <a:ea typeface="+mj-ea"/>
              </a:rPr>
              <a:t>)</a:t>
            </a:r>
            <a:r>
              <a:rPr lang="zh-TW" altLang="en-US" sz="1200" dirty="0">
                <a:latin typeface="+mj-ea"/>
                <a:ea typeface="+mj-ea"/>
              </a:rPr>
              <a:t>、</a:t>
            </a:r>
            <a:r>
              <a:rPr lang="en-US" altLang="zh-TW" sz="1200" dirty="0">
                <a:latin typeface="+mj-ea"/>
                <a:ea typeface="+mj-ea"/>
              </a:rPr>
              <a:t>Firebase(</a:t>
            </a:r>
            <a:r>
              <a:rPr lang="zh-TW" altLang="en-US" sz="1200" dirty="0">
                <a:latin typeface="+mj-ea"/>
                <a:ea typeface="+mj-ea"/>
              </a:rPr>
              <a:t>資料庫</a:t>
            </a:r>
            <a:r>
              <a:rPr lang="en-US" altLang="zh-TW" sz="1200" dirty="0">
                <a:latin typeface="+mj-ea"/>
                <a:ea typeface="+mj-ea"/>
              </a:rPr>
              <a:t>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FCD81E-5DD9-2E4D-5D46-DDC110CB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F8DE1A-2C05-571C-00A6-A119A21F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89" y="1062849"/>
            <a:ext cx="2433638" cy="47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7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5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76" name="Rectangle 6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50" name="標題 1">
            <a:extLst>
              <a:ext uri="{FF2B5EF4-FFF2-40B4-BE49-F238E27FC236}">
                <a16:creationId xmlns:a16="http://schemas.microsoft.com/office/drawing/2014/main" id="{DBFBAD62-226A-090C-DB3E-830906B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研究結果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FCD81E-5DD9-2E4D-5D46-DDC110CB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48121A77-99EA-C80C-85B2-E071383BC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1495852"/>
            <a:ext cx="8152461" cy="44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zh-TW" altLang="en-US" sz="4000"/>
              <a:t>結論及未來展望</a:t>
            </a:r>
            <a:endParaRPr lang="zh-TW" altLang="en-US" sz="4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aphicFrame>
        <p:nvGraphicFramePr>
          <p:cNvPr id="10" name="內容版面配置區 4">
            <a:extLst>
              <a:ext uri="{FF2B5EF4-FFF2-40B4-BE49-F238E27FC236}">
                <a16:creationId xmlns:a16="http://schemas.microsoft.com/office/drawing/2014/main" id="{6AF1FC0E-3A32-1796-B800-06758C95A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95511"/>
              </p:ext>
            </p:extLst>
          </p:nvPr>
        </p:nvGraphicFramePr>
        <p:xfrm>
          <a:off x="628650" y="210823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65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zh-TW" altLang="en-US" sz="4000"/>
              <a:t>結論及未來展望</a:t>
            </a:r>
            <a:endParaRPr lang="zh-TW" altLang="en-US" sz="4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4EF5D1D-FAA5-7E2C-8382-E2088E1A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5747"/>
            <a:ext cx="7886700" cy="3311215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幫助醫師和患者更好地理解生理狀況，提供更早的治療和管理方案。</a:t>
            </a:r>
            <a:endParaRPr lang="en-US" altLang="zh-TW" sz="2000" dirty="0"/>
          </a:p>
          <a:p>
            <a:r>
              <a:rPr lang="zh-TW" altLang="en-US" sz="2000" dirty="0"/>
              <a:t>將手機應用程式功能進一步擴展，例如添加緊急通話功能，在緊急情況下透過病患的定位功能，通報相關單位，如警察局、區里長服務所、消防局等。</a:t>
            </a:r>
            <a:endParaRPr lang="en-US" altLang="zh-TW" sz="2000" dirty="0"/>
          </a:p>
          <a:p>
            <a:r>
              <a:rPr lang="zh-TW" altLang="en-US" sz="2000" dirty="0"/>
              <a:t>改善健康護理，特別是對於高風險族群和需要遠距醫療支持的患者來說，這將是一個重要的創新。</a:t>
            </a:r>
          </a:p>
        </p:txBody>
      </p:sp>
    </p:spTree>
    <p:extLst>
      <p:ext uri="{BB962C8B-B14F-4D97-AF65-F5344CB8AC3E}">
        <p14:creationId xmlns:p14="http://schemas.microsoft.com/office/powerpoint/2010/main" val="325147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9" y="3331291"/>
            <a:ext cx="6371303" cy="1338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918" y="614414"/>
            <a:ext cx="2174164" cy="2174164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9" name="Graphic 38" descr="Smiling Face with No Fill">
            <a:extLst>
              <a:ext uri="{FF2B5EF4-FFF2-40B4-BE49-F238E27FC236}">
                <a16:creationId xmlns:a16="http://schemas.microsoft.com/office/drawing/2014/main" id="{370302A9-1D14-E64B-9607-3A4E5CAC8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4927" y="1104423"/>
            <a:ext cx="1194145" cy="119414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en-US" altLang="zh-TW" b="0" i="0" u="none" strike="noStrike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5188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ACB2B00-FEC8-4056-C0F9-67054A18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sz="3500">
                <a:solidFill>
                  <a:srgbClr val="FFFFFF"/>
                </a:solidFill>
              </a:rPr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435CB7-9C6D-B5C1-6ABA-1E8B50FA5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zh-TW" altLang="en-US" sz="1700" dirty="0"/>
              <a:t>研究目的與動機</a:t>
            </a:r>
            <a:endParaRPr lang="en-US" altLang="zh-TW" sz="1700" dirty="0"/>
          </a:p>
          <a:p>
            <a:r>
              <a:rPr lang="zh-TW" altLang="en-US" sz="1700" dirty="0"/>
              <a:t>研究方法</a:t>
            </a:r>
            <a:endParaRPr lang="en-US" altLang="zh-TW" sz="1700" dirty="0"/>
          </a:p>
          <a:p>
            <a:r>
              <a:rPr lang="zh-TW" altLang="en-US" sz="1700" dirty="0"/>
              <a:t>研究結果</a:t>
            </a:r>
            <a:endParaRPr lang="en-US" altLang="zh-TW" sz="1700" dirty="0"/>
          </a:p>
          <a:p>
            <a:r>
              <a:rPr lang="zh-TW" altLang="en-US" sz="1700" dirty="0"/>
              <a:t>結論及未來展望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4EA570-3B5D-C785-E220-62119D8C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D76C04-9ABF-4528-9C66-4C723878BE57}" type="slidenum">
              <a:rPr lang="zh-TW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zh-TW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研究動機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D76C04-9ABF-4528-9C66-4C723878BE57}" type="slidenum">
              <a:rPr lang="zh-TW" altLang="en-US" smtClean="0"/>
              <a:pPr>
                <a:spcAft>
                  <a:spcPts val="600"/>
                </a:spcAft>
              </a:pPr>
              <a:t>3</a:t>
            </a:fld>
            <a:endParaRPr lang="zh-TW" altLang="en-US"/>
          </a:p>
        </p:txBody>
      </p:sp>
      <p:graphicFrame>
        <p:nvGraphicFramePr>
          <p:cNvPr id="8" name="內容版面配置區 5">
            <a:extLst>
              <a:ext uri="{FF2B5EF4-FFF2-40B4-BE49-F238E27FC236}">
                <a16:creationId xmlns:a16="http://schemas.microsoft.com/office/drawing/2014/main" id="{60CCE149-2557-F41C-F96E-951E22DD1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66435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01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zh-TW" altLang="en-US" sz="4400" dirty="0"/>
              <a:t>研究目的</a:t>
            </a:r>
            <a:endParaRPr lang="zh-TW" altLang="en-US" sz="4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D76C04-9ABF-4528-9C66-4C723878BE57}" type="slidenum">
              <a:rPr lang="zh-TW" altLang="en-US" smtClean="0"/>
              <a:pPr>
                <a:spcAft>
                  <a:spcPts val="600"/>
                </a:spcAft>
              </a:pPr>
              <a:t>4</a:t>
            </a:fld>
            <a:endParaRPr lang="zh-TW" altLang="en-US"/>
          </a:p>
        </p:txBody>
      </p:sp>
      <p:graphicFrame>
        <p:nvGraphicFramePr>
          <p:cNvPr id="8" name="內容版面配置區 5">
            <a:extLst>
              <a:ext uri="{FF2B5EF4-FFF2-40B4-BE49-F238E27FC236}">
                <a16:creationId xmlns:a16="http://schemas.microsoft.com/office/drawing/2014/main" id="{60CCE149-2557-F41C-F96E-951E22DD1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32288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02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5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6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標題 1">
            <a:extLst>
              <a:ext uri="{FF2B5EF4-FFF2-40B4-BE49-F238E27FC236}">
                <a16:creationId xmlns:a16="http://schemas.microsoft.com/office/drawing/2014/main" id="{DBFBAD62-226A-090C-DB3E-830906B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研究方法</a:t>
            </a:r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A835CB4E-7E1D-FC80-906A-ACBE029C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1600" b="1" dirty="0"/>
              <a:t>貧血預測</a:t>
            </a:r>
            <a:endParaRPr lang="en-US" altLang="zh-TW" sz="1600" b="1" dirty="0"/>
          </a:p>
          <a:p>
            <a:r>
              <a:rPr lang="en-US" altLang="zh-TW" sz="1600" dirty="0"/>
              <a:t>IRB</a:t>
            </a:r>
            <a:r>
              <a:rPr lang="zh-TW" altLang="en-US" sz="1600" dirty="0"/>
              <a:t>臨床試驗</a:t>
            </a:r>
          </a:p>
          <a:p>
            <a:r>
              <a:rPr lang="en-US" altLang="zh-TW" sz="1600" dirty="0" err="1"/>
              <a:t>Unet</a:t>
            </a:r>
            <a:r>
              <a:rPr lang="en-US" altLang="zh-TW" sz="1600" dirty="0"/>
              <a:t> </a:t>
            </a:r>
            <a:r>
              <a:rPr lang="zh-TW" altLang="en-US" sz="1600" dirty="0"/>
              <a:t>影像切割</a:t>
            </a:r>
          </a:p>
          <a:p>
            <a:r>
              <a:rPr lang="en-US" altLang="zh-TW" sz="1600" dirty="0"/>
              <a:t>Deep White Balance</a:t>
            </a:r>
            <a:r>
              <a:rPr lang="zh-TW" altLang="en-US" sz="1600" dirty="0"/>
              <a:t>白平衡</a:t>
            </a:r>
          </a:p>
          <a:p>
            <a:r>
              <a:rPr lang="zh-TW" altLang="en-US" sz="1600" dirty="0"/>
              <a:t>預測方法</a:t>
            </a:r>
          </a:p>
          <a:p>
            <a:pPr lvl="1"/>
            <a:r>
              <a:rPr lang="zh-TW" altLang="en-US" sz="1600" dirty="0"/>
              <a:t>回歸分析</a:t>
            </a:r>
          </a:p>
          <a:p>
            <a:pPr lvl="1"/>
            <a:r>
              <a:rPr lang="en-US" altLang="zh-TW" sz="1600" dirty="0"/>
              <a:t>KNN</a:t>
            </a:r>
          </a:p>
          <a:p>
            <a:endParaRPr lang="zh-TW" alt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2540920-BEAD-FA4F-C352-81C16C1E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7466" y="625620"/>
            <a:ext cx="1045542" cy="5576226"/>
          </a:xfrm>
          <a:prstGeom prst="rect">
            <a:avLst/>
          </a:prstGeom>
        </p:spPr>
      </p:pic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FCD81E-5DD9-2E4D-5D46-DDC110CB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D76C04-9ABF-4528-9C66-4C723878BE57}" type="slidenum">
              <a:rPr lang="zh-TW" altLang="en-US" smtClean="0"/>
              <a:pPr>
                <a:spcAft>
                  <a:spcPts val="600"/>
                </a:spcAft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9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72" name="Group 5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76" name="Rectangle 6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50" name="標題 1">
            <a:extLst>
              <a:ext uri="{FF2B5EF4-FFF2-40B4-BE49-F238E27FC236}">
                <a16:creationId xmlns:a16="http://schemas.microsoft.com/office/drawing/2014/main" id="{DBFBAD62-226A-090C-DB3E-830906B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en-US" altLang="zh-TW"/>
              <a:t>IRB</a:t>
            </a:r>
            <a:r>
              <a:rPr lang="zh-TW" altLang="en-US"/>
              <a:t>臨床試驗</a:t>
            </a:r>
            <a:endParaRPr lang="zh-TW" altLang="en-US" dirty="0"/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A835CB4E-7E1D-FC80-906A-ACBE029C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zh-TW" altLang="en-US" sz="1600">
                <a:latin typeface="+mj-ea"/>
                <a:ea typeface="+mj-ea"/>
              </a:rPr>
              <a:t>與雙和醫院和新國民醫院合作</a:t>
            </a:r>
            <a:endParaRPr lang="en-US" altLang="zh-TW" sz="1600">
              <a:latin typeface="+mj-ea"/>
              <a:ea typeface="+mj-ea"/>
            </a:endParaRPr>
          </a:p>
          <a:p>
            <a:r>
              <a:rPr lang="zh-TW" altLang="en-US" sz="1600">
                <a:latin typeface="+mj-ea"/>
                <a:ea typeface="+mj-ea"/>
              </a:rPr>
              <a:t>使用</a:t>
            </a:r>
            <a:r>
              <a:rPr lang="en-US" altLang="zh-TW" sz="1600">
                <a:latin typeface="+mj-ea"/>
                <a:ea typeface="+mj-ea"/>
              </a:rPr>
              <a:t>iPhone 12 pro </a:t>
            </a:r>
            <a:r>
              <a:rPr lang="zh-TW" altLang="en-US" sz="1600">
                <a:latin typeface="+mj-ea"/>
                <a:ea typeface="+mj-ea"/>
              </a:rPr>
              <a:t>及 </a:t>
            </a:r>
            <a:r>
              <a:rPr lang="en-US" altLang="zh-TW" sz="1600">
                <a:latin typeface="+mj-ea"/>
                <a:ea typeface="+mj-ea"/>
              </a:rPr>
              <a:t>Samsung S21</a:t>
            </a:r>
            <a:r>
              <a:rPr lang="zh-TW" altLang="en-US" sz="1600">
                <a:latin typeface="+mj-ea"/>
                <a:ea typeface="+mj-ea"/>
              </a:rPr>
              <a:t>拍攝受試者的眼睛影像</a:t>
            </a:r>
            <a:endParaRPr lang="en-US" altLang="zh-TW" sz="1600">
              <a:latin typeface="+mj-ea"/>
              <a:ea typeface="+mj-ea"/>
            </a:endParaRPr>
          </a:p>
          <a:p>
            <a:r>
              <a:rPr lang="zh-TW" altLang="en-US" sz="1600">
                <a:latin typeface="+mj-ea"/>
                <a:ea typeface="+mj-ea"/>
              </a:rPr>
              <a:t>光譜儀及色卡輔助環境光校正</a:t>
            </a:r>
            <a:endParaRPr lang="en-US" altLang="zh-TW" sz="1600">
              <a:latin typeface="+mj-ea"/>
              <a:ea typeface="+mj-ea"/>
            </a:endParaRPr>
          </a:p>
          <a:p>
            <a:endParaRPr lang="en-US" altLang="zh-TW" sz="160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1600" dirty="0">
              <a:latin typeface="+mj-ea"/>
              <a:ea typeface="+mj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FCD81E-5DD9-2E4D-5D46-DDC110CB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4D6DD1-BA93-09EB-0FF8-23DAD398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291" y="873940"/>
            <a:ext cx="3120413" cy="23403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57F360-A8BA-9519-C747-61859888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976" y="3822651"/>
            <a:ext cx="1679023" cy="167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72" name="Group 5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76" name="Rectangle 6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50" name="標題 1">
            <a:extLst>
              <a:ext uri="{FF2B5EF4-FFF2-40B4-BE49-F238E27FC236}">
                <a16:creationId xmlns:a16="http://schemas.microsoft.com/office/drawing/2014/main" id="{DBFBAD62-226A-090C-DB3E-830906BD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zh-TW" altLang="en-US" dirty="0"/>
              <a:t>影像切割</a:t>
            </a:r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A835CB4E-7E1D-FC80-906A-ACBE029C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zh-TW" altLang="en-US" sz="1600" dirty="0">
                <a:latin typeface="+mj-ea"/>
                <a:ea typeface="+mj-ea"/>
              </a:rPr>
              <a:t>使用 </a:t>
            </a:r>
            <a:r>
              <a:rPr lang="en-US" altLang="zh-TW" sz="1600" dirty="0" err="1">
                <a:latin typeface="+mj-ea"/>
                <a:ea typeface="+mj-ea"/>
              </a:rPr>
              <a:t>UNet</a:t>
            </a:r>
            <a:r>
              <a:rPr lang="en-US" altLang="zh-TW" sz="1600" dirty="0">
                <a:latin typeface="+mj-ea"/>
                <a:ea typeface="+mj-ea"/>
              </a:rPr>
              <a:t> </a:t>
            </a:r>
            <a:r>
              <a:rPr lang="zh-TW" altLang="en-US" sz="1600" dirty="0">
                <a:latin typeface="+mj-ea"/>
                <a:ea typeface="+mj-ea"/>
              </a:rPr>
              <a:t>模型</a:t>
            </a:r>
            <a:endParaRPr lang="en-US" altLang="zh-TW" sz="1600" dirty="0">
              <a:latin typeface="+mj-ea"/>
              <a:ea typeface="+mj-ea"/>
            </a:endParaRPr>
          </a:p>
          <a:p>
            <a:r>
              <a:rPr lang="zh-TW" altLang="en-US" sz="1600" dirty="0">
                <a:latin typeface="+mj-ea"/>
                <a:ea typeface="+mj-ea"/>
              </a:rPr>
              <a:t>目前標記</a:t>
            </a:r>
            <a:r>
              <a:rPr lang="en-US" altLang="zh-TW" sz="1600" dirty="0">
                <a:latin typeface="+mj-ea"/>
                <a:ea typeface="+mj-ea"/>
              </a:rPr>
              <a:t>1000</a:t>
            </a:r>
            <a:r>
              <a:rPr lang="zh-TW" altLang="en-US" sz="1600" dirty="0">
                <a:latin typeface="+mj-ea"/>
                <a:ea typeface="+mj-ea"/>
              </a:rPr>
              <a:t>張以上眼瞼圖資</a:t>
            </a:r>
            <a:endParaRPr lang="en-US" altLang="zh-TW" sz="1600" dirty="0">
              <a:latin typeface="+mj-ea"/>
              <a:ea typeface="+mj-ea"/>
            </a:endParaRPr>
          </a:p>
          <a:p>
            <a:endParaRPr lang="en-US" altLang="zh-TW" sz="1600" dirty="0">
              <a:latin typeface="+mj-ea"/>
              <a:ea typeface="+mj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FCD81E-5DD9-2E4D-5D46-DDC110CB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pic>
        <p:nvPicPr>
          <p:cNvPr id="6" name="圖片 5" descr="一張含有 文字, 圖表, 螢幕擷取畫面, 行 的圖片&#10;&#10;自動產生的描述">
            <a:extLst>
              <a:ext uri="{FF2B5EF4-FFF2-40B4-BE49-F238E27FC236}">
                <a16:creationId xmlns:a16="http://schemas.microsoft.com/office/drawing/2014/main" id="{E1CBE348-CBC9-C2A6-5145-FA293B57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15" y="873940"/>
            <a:ext cx="3176114" cy="208595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A999322-A270-BB92-EAA0-7BD856B7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696" y="3958301"/>
            <a:ext cx="1245140" cy="12451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658A969-D564-320C-EAE6-EDAA13F2B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739" y="3958301"/>
            <a:ext cx="1245140" cy="12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altLang="zh-TW" sz="4000" dirty="0"/>
              <a:t>Deep White-Balance </a:t>
            </a:r>
            <a:r>
              <a:rPr lang="zh-TW" altLang="en-US" sz="4000" dirty="0"/>
              <a:t>白平衡方法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C00A2E2-9858-266F-DD00-296E4887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t">
            <a:normAutofit/>
          </a:bodyPr>
          <a:lstStyle/>
          <a:p>
            <a:r>
              <a:rPr lang="en-US" altLang="zh-TW" sz="2100" dirty="0"/>
              <a:t>Deep White-Balance Editing </a:t>
            </a:r>
            <a:r>
              <a:rPr lang="zh-TW" altLang="en-US" sz="2100" dirty="0"/>
              <a:t>提出了一個</a:t>
            </a:r>
            <a:r>
              <a:rPr lang="en-US" altLang="zh-TW" sz="2100" dirty="0"/>
              <a:t>DNN </a:t>
            </a:r>
            <a:r>
              <a:rPr lang="zh-TW" altLang="en-US" sz="2100" dirty="0"/>
              <a:t>模型用來處理白平衡錯誤的</a:t>
            </a:r>
            <a:r>
              <a:rPr lang="en-US" altLang="zh-TW" sz="2100" dirty="0"/>
              <a:t>RGB </a:t>
            </a:r>
            <a:r>
              <a:rPr lang="zh-TW" altLang="en-US" sz="2100" dirty="0"/>
              <a:t>影像。</a:t>
            </a:r>
            <a:endParaRPr lang="en-US" altLang="zh-TW" sz="2100" dirty="0"/>
          </a:p>
          <a:p>
            <a:r>
              <a:rPr lang="zh-TW" altLang="en-US" sz="2100" dirty="0"/>
              <a:t>以</a:t>
            </a:r>
            <a:r>
              <a:rPr lang="en-US" altLang="zh-TW" sz="2100" dirty="0" err="1"/>
              <a:t>PyTorch</a:t>
            </a:r>
            <a:r>
              <a:rPr lang="en-US" altLang="zh-TW" sz="2100" dirty="0"/>
              <a:t> </a:t>
            </a:r>
            <a:r>
              <a:rPr lang="zh-TW" altLang="en-US" sz="2100" dirty="0"/>
              <a:t>架構，同影像兩張一組，一張經過白平衡，一張給予不同色溫。</a:t>
            </a:r>
            <a:endParaRPr lang="en-US" altLang="zh-TW" sz="2100" dirty="0"/>
          </a:p>
          <a:p>
            <a:r>
              <a:rPr lang="zh-TW" altLang="en-US" sz="2100" dirty="0"/>
              <a:t>加入</a:t>
            </a:r>
            <a:r>
              <a:rPr lang="en-US" altLang="zh-TW" sz="2100" dirty="0"/>
              <a:t>800 </a:t>
            </a:r>
            <a:r>
              <a:rPr lang="zh-TW" altLang="en-US" sz="2100" dirty="0"/>
              <a:t>張的眼睛訓練集影像，可以更加符合我們使用的場景。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67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8EC0925-8291-A412-5E40-A44C643A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zh-TW" altLang="en-US" sz="4000" dirty="0"/>
              <a:t>回歸分析預測貧血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4">
                <a:extLst>
                  <a:ext uri="{FF2B5EF4-FFF2-40B4-BE49-F238E27FC236}">
                    <a16:creationId xmlns:a16="http://schemas.microsoft.com/office/drawing/2014/main" id="{EC00A2E2-9858-266F-DD00-296E4887F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3017522"/>
                <a:ext cx="7455989" cy="3124658"/>
              </a:xfrm>
            </p:spPr>
            <p:txBody>
              <a:bodyPr anchor="t">
                <a:normAutofit/>
              </a:bodyPr>
              <a:lstStyle/>
              <a:p>
                <a:r>
                  <a:rPr lang="en-US" altLang="zh-TW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R </a:t>
                </a:r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通道的數值與</a:t>
                </a:r>
                <a:r>
                  <a:rPr lang="en-US" altLang="zh-TW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G </a:t>
                </a:r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、</a:t>
                </a:r>
                <a:r>
                  <a:rPr lang="en-US" altLang="zh-TW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B </a:t>
                </a:r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通道的數值差異應會與血色素正相關</a:t>
                </a:r>
                <a:endParaRPr lang="en-US" altLang="zh-TW" sz="2000" dirty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  <a:p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定義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+mj-ea"/>
                            <a:ea typeface="+mj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+mj-ea"/>
                            <a:ea typeface="+mj-ea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i="1">
                            <a:latin typeface="+mj-ea"/>
                            <a:ea typeface="+mj-ea"/>
                          </a:rPr>
                          <m:t>R</m:t>
                        </m:r>
                        <m:r>
                          <a:rPr lang="en-US" altLang="zh-TW" sz="2000" b="0" i="1" smtClean="0">
                            <a:latin typeface="+mj-ea"/>
                            <a:ea typeface="+mj-ea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altLang="zh-TW" sz="2000" i="1" smtClean="0">
                            <a:latin typeface="+mj-ea"/>
                            <a:ea typeface="+mj-ea"/>
                          </a:rPr>
                          <m:t>G</m:t>
                        </m:r>
                        <m:r>
                          <m:rPr>
                            <m:sty m:val="p"/>
                          </m:rPr>
                          <a:rPr lang="en-US" altLang="zh-TW" sz="2000" i="1">
                            <a:latin typeface="+mj-ea"/>
                            <a:ea typeface="+mj-ea"/>
                          </a:rPr>
                          <m:t>B</m:t>
                        </m:r>
                      </m:sub>
                    </m:sSub>
                    <m:r>
                      <a:rPr lang="zh-TW" altLang="en-US" sz="2000" i="1">
                        <a:latin typeface="+mj-ea"/>
                        <a:ea typeface="+mj-ea"/>
                      </a:rPr>
                      <m:t>，</m:t>
                    </m:r>
                  </m:oMath>
                </a14:m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並計算眼瞼每點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+mj-ea"/>
                            <a:ea typeface="+mj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+mj-ea"/>
                            <a:ea typeface="+mj-ea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i="1">
                            <a:latin typeface="+mj-ea"/>
                            <a:ea typeface="+mj-ea"/>
                          </a:rPr>
                          <m:t>R</m:t>
                        </m:r>
                        <m:r>
                          <a:rPr lang="en-US" altLang="zh-TW" sz="2000" i="1">
                            <a:latin typeface="+mj-ea"/>
                            <a:ea typeface="+mj-ea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altLang="zh-TW" sz="2000" i="1">
                            <a:latin typeface="+mj-ea"/>
                            <a:ea typeface="+mj-ea"/>
                          </a:rPr>
                          <m:t>GB</m:t>
                        </m:r>
                      </m:sub>
                    </m:sSub>
                  </m:oMath>
                </a14:m>
                <a:endParaRPr lang="en-US" altLang="zh-TW" sz="2000" dirty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sz="2000" i="1" dirty="0">
                  <a:effectLst/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000" i="1" smtClean="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zh-TW" altLang="zh-TW" sz="2000" i="1">
                                  <a:effectLst/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effectLst/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000" i="1">
                                  <a:effectLst/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+mj-ea"/>
                                  <a:ea typeface="+mj-ea"/>
                                  <a:cs typeface="Arial" panose="020B0604020202020204" pitchFamily="34" charset="0"/>
                                </a:rPr>
                                <m:t>𝑚𝐺𝐵</m:t>
                              </m:r>
                            </m:sub>
                          </m:sSub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TW" sz="2000" i="1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−(0.5∗</m:t>
                      </m:r>
                      <m:sSub>
                        <m:sSubPr>
                          <m:ctrlPr>
                            <a:rPr lang="zh-TW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 i="1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zh-TW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000" i="1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000" i="1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dirty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altLang="zh-TW" sz="1400" i="1" kern="100" dirty="0">
                  <a:effectLst/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1400" i="1" kern="100" smtClean="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TW" sz="1400" i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lang="zh-TW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通道的數值</m:t>
                      </m:r>
                      <m:r>
                        <a:rPr lang="en-US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1400" i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zh-TW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通道的數值</m:t>
                      </m:r>
                      <m:r>
                        <a:rPr lang="en-US" altLang="zh-TW" sz="1400" i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1400" i="1" kern="100">
                              <a:effectLst/>
                              <a:latin typeface="+mj-ea"/>
                              <a:ea typeface="+mj-ea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1400" i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zh-TW" altLang="zh-TW" sz="1400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m:t>通道的數值</m:t>
                      </m:r>
                    </m:oMath>
                  </m:oMathPara>
                </a14:m>
                <a:endParaRPr lang="zh-TW" altLang="zh-TW" sz="1400" kern="100" dirty="0">
                  <a:effectLst/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  <a:p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將飽和度過低且明度偏高的像素點去除解決反光問題</a:t>
                </a:r>
                <a:endParaRPr lang="en-US" altLang="zh-TW" sz="2000" dirty="0"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  <a:p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將各組影像的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+mj-ea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+mj-ea"/>
                          </a:rPr>
                          <m:t>R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+mj-ea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altLang="zh-TW" sz="2000" i="1">
                            <a:latin typeface="Cambria Math" panose="02040503050406030204" pitchFamily="18" charset="0"/>
                            <a:ea typeface="+mj-ea"/>
                          </a:rPr>
                          <m:t>GB</m:t>
                        </m:r>
                      </m:sub>
                    </m:sSub>
                  </m:oMath>
                </a14:m>
                <a:r>
                  <a:rPr lang="zh-TW" altLang="en-US" sz="20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平均值與中位數做多項式回歸</a:t>
                </a:r>
              </a:p>
            </p:txBody>
          </p:sp>
        </mc:Choice>
        <mc:Fallback>
          <p:sp>
            <p:nvSpPr>
              <p:cNvPr id="5" name="內容版面配置區 4">
                <a:extLst>
                  <a:ext uri="{FF2B5EF4-FFF2-40B4-BE49-F238E27FC236}">
                    <a16:creationId xmlns:a16="http://schemas.microsoft.com/office/drawing/2014/main" id="{EC00A2E2-9858-266F-DD00-296E4887F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3017522"/>
                <a:ext cx="7455989" cy="3124658"/>
              </a:xfrm>
              <a:blipFill>
                <a:blip r:embed="rId3"/>
                <a:stretch>
                  <a:fillRect l="-736" t="-21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5448024-54A9-59E6-24F2-1DE0A541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D76C04-9ABF-4528-9C66-4C723878BE5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軟正黑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06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訂 3">
      <a:majorFont>
        <a:latin typeface="Calibri"/>
        <a:ea typeface="微軟正黑體"/>
        <a:cs typeface=""/>
      </a:majorFont>
      <a:minorFont>
        <a:latin typeface="Gill Sans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1189</Words>
  <Application>Microsoft Office PowerPoint</Application>
  <PresentationFormat>如螢幕大小 (4:3)</PresentationFormat>
  <Paragraphs>100</Paragraphs>
  <Slides>16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Calibri</vt:lpstr>
      <vt:lpstr>Cambria Math</vt:lpstr>
      <vt:lpstr>Gill Sans MT</vt:lpstr>
      <vt:lpstr>Office 佈景主題</vt:lpstr>
      <vt:lpstr>藉由智慧型手機偵測患者貧血之研究</vt:lpstr>
      <vt:lpstr>目錄</vt:lpstr>
      <vt:lpstr>研究動機</vt:lpstr>
      <vt:lpstr>研究目的</vt:lpstr>
      <vt:lpstr>研究方法</vt:lpstr>
      <vt:lpstr>IRB臨床試驗</vt:lpstr>
      <vt:lpstr>影像切割</vt:lpstr>
      <vt:lpstr>Deep White-Balance 白平衡方法</vt:lpstr>
      <vt:lpstr>回歸分析預測貧血</vt:lpstr>
      <vt:lpstr>回歸分析預測貧血</vt:lpstr>
      <vt:lpstr>KNN預測貧血</vt:lpstr>
      <vt:lpstr>在APP運行模型</vt:lpstr>
      <vt:lpstr>研究結果</vt:lpstr>
      <vt:lpstr>結論及未來展望</vt:lpstr>
      <vt:lpstr>結論及未來展望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藉由智慧型手機偵測患者貧血之研究</dc:title>
  <dc:creator>張舜雅</dc:creator>
  <cp:lastModifiedBy>張舜雅</cp:lastModifiedBy>
  <cp:revision>1</cp:revision>
  <dcterms:created xsi:type="dcterms:W3CDTF">2023-12-04T13:34:23Z</dcterms:created>
  <dcterms:modified xsi:type="dcterms:W3CDTF">2023-12-07T05:48:31Z</dcterms:modified>
</cp:coreProperties>
</file>