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58" r:id="rId3"/>
    <p:sldId id="270" r:id="rId4"/>
    <p:sldId id="281" r:id="rId5"/>
    <p:sldId id="260" r:id="rId6"/>
    <p:sldId id="271" r:id="rId7"/>
    <p:sldId id="274" r:id="rId8"/>
    <p:sldId id="275" r:id="rId9"/>
    <p:sldId id="276" r:id="rId10"/>
    <p:sldId id="277" r:id="rId11"/>
    <p:sldId id="278" r:id="rId12"/>
    <p:sldId id="272" r:id="rId13"/>
    <p:sldId id="273"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2E2E2E"/>
    <a:srgbClr val="FFFFFF"/>
    <a:srgbClr val="303030"/>
    <a:srgbClr val="FAD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1E177-29FC-418F-A211-0D7365A53715}" v="177" dt="2023-12-10T13:22:58.61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季甫 鍾" userId="90b71508771c963c" providerId="LiveId" clId="{CB11E177-29FC-418F-A211-0D7365A53715}"/>
    <pc:docChg chg="undo redo custSel delSld modSld">
      <pc:chgData name="季甫 鍾" userId="90b71508771c963c" providerId="LiveId" clId="{CB11E177-29FC-418F-A211-0D7365A53715}" dt="2023-12-10T17:25:03.444" v="2002" actId="478"/>
      <pc:docMkLst>
        <pc:docMk/>
      </pc:docMkLst>
      <pc:sldChg chg="delSp modSp mod modNotesTx">
        <pc:chgData name="季甫 鍾" userId="90b71508771c963c" providerId="LiveId" clId="{CB11E177-29FC-418F-A211-0D7365A53715}" dt="2023-12-10T16:52:17.818" v="2000" actId="20577"/>
        <pc:sldMkLst>
          <pc:docMk/>
          <pc:sldMk cId="2173829665" sldId="256"/>
        </pc:sldMkLst>
        <pc:spChg chg="mod">
          <ac:chgData name="季甫 鍾" userId="90b71508771c963c" providerId="LiveId" clId="{CB11E177-29FC-418F-A211-0D7365A53715}" dt="2023-12-10T04:13:38.148" v="1898" actId="404"/>
          <ac:spMkLst>
            <pc:docMk/>
            <pc:sldMk cId="2173829665" sldId="256"/>
            <ac:spMk id="2" creationId="{0E7C3495-E103-F6C8-8D86-84E2F7B8D857}"/>
          </ac:spMkLst>
        </pc:spChg>
        <pc:spChg chg="mod">
          <ac:chgData name="季甫 鍾" userId="90b71508771c963c" providerId="LiveId" clId="{CB11E177-29FC-418F-A211-0D7365A53715}" dt="2023-12-10T04:14:09.602" v="1911" actId="122"/>
          <ac:spMkLst>
            <pc:docMk/>
            <pc:sldMk cId="2173829665" sldId="256"/>
            <ac:spMk id="3" creationId="{0063387D-6EBC-D2DF-D4AB-C3A864E1E147}"/>
          </ac:spMkLst>
        </pc:spChg>
        <pc:spChg chg="mod">
          <ac:chgData name="季甫 鍾" userId="90b71508771c963c" providerId="LiveId" clId="{CB11E177-29FC-418F-A211-0D7365A53715}" dt="2023-12-10T08:57:38.370" v="1921" actId="6549"/>
          <ac:spMkLst>
            <pc:docMk/>
            <pc:sldMk cId="2173829665" sldId="256"/>
            <ac:spMk id="5" creationId="{DE5506EF-CF60-0154-5F7F-C36C90EA8F1E}"/>
          </ac:spMkLst>
        </pc:spChg>
        <pc:spChg chg="del">
          <ac:chgData name="季甫 鍾" userId="90b71508771c963c" providerId="LiveId" clId="{CB11E177-29FC-418F-A211-0D7365A53715}" dt="2023-12-09T22:10:31.272" v="209" actId="478"/>
          <ac:spMkLst>
            <pc:docMk/>
            <pc:sldMk cId="2173829665" sldId="256"/>
            <ac:spMk id="8" creationId="{2D4B400A-BB14-DA39-C09D-4BA55BE03B26}"/>
          </ac:spMkLst>
        </pc:spChg>
      </pc:sldChg>
      <pc:sldChg chg="modSp del mod">
        <pc:chgData name="季甫 鍾" userId="90b71508771c963c" providerId="LiveId" clId="{CB11E177-29FC-418F-A211-0D7365A53715}" dt="2023-12-10T04:11:38.552" v="1842" actId="47"/>
        <pc:sldMkLst>
          <pc:docMk/>
          <pc:sldMk cId="1760002830" sldId="257"/>
        </pc:sldMkLst>
        <pc:spChg chg="mod">
          <ac:chgData name="季甫 鍾" userId="90b71508771c963c" providerId="LiveId" clId="{CB11E177-29FC-418F-A211-0D7365A53715}" dt="2023-12-09T23:05:11.868" v="239" actId="20577"/>
          <ac:spMkLst>
            <pc:docMk/>
            <pc:sldMk cId="1760002830" sldId="257"/>
            <ac:spMk id="4" creationId="{394C7C11-EF8E-FAD3-2808-5725D34ADFEF}"/>
          </ac:spMkLst>
        </pc:spChg>
      </pc:sldChg>
      <pc:sldChg chg="addSp modSp mod modNotesTx">
        <pc:chgData name="季甫 鍾" userId="90b71508771c963c" providerId="LiveId" clId="{CB11E177-29FC-418F-A211-0D7365A53715}" dt="2023-12-10T16:52:41.159" v="2001"/>
        <pc:sldMkLst>
          <pc:docMk/>
          <pc:sldMk cId="1381868337" sldId="258"/>
        </pc:sldMkLst>
        <pc:spChg chg="mod">
          <ac:chgData name="季甫 鍾" userId="90b71508771c963c" providerId="LiveId" clId="{CB11E177-29FC-418F-A211-0D7365A53715}" dt="2023-12-09T23:05:31.447" v="255" actId="404"/>
          <ac:spMkLst>
            <pc:docMk/>
            <pc:sldMk cId="1381868337" sldId="258"/>
            <ac:spMk id="2" creationId="{FB5C961C-1842-3F4A-F30E-6710D54A5EE8}"/>
          </ac:spMkLst>
        </pc:spChg>
        <pc:spChg chg="mod">
          <ac:chgData name="季甫 鍾" userId="90b71508771c963c" providerId="LiveId" clId="{CB11E177-29FC-418F-A211-0D7365A53715}" dt="2023-12-10T14:09:27.373" v="1929" actId="208"/>
          <ac:spMkLst>
            <pc:docMk/>
            <pc:sldMk cId="1381868337" sldId="258"/>
            <ac:spMk id="8" creationId="{03660A17-98F6-3787-1D7B-D2C4DC06D5B8}"/>
          </ac:spMkLst>
        </pc:spChg>
        <pc:spChg chg="mod">
          <ac:chgData name="季甫 鍾" userId="90b71508771c963c" providerId="LiveId" clId="{CB11E177-29FC-418F-A211-0D7365A53715}" dt="2023-12-10T08:57:00.282" v="1918" actId="123"/>
          <ac:spMkLst>
            <pc:docMk/>
            <pc:sldMk cId="1381868337" sldId="258"/>
            <ac:spMk id="10" creationId="{347920F1-80D1-9824-F1DA-580D7DE513A4}"/>
          </ac:spMkLst>
        </pc:spChg>
        <pc:spChg chg="mod">
          <ac:chgData name="季甫 鍾" userId="90b71508771c963c" providerId="LiveId" clId="{CB11E177-29FC-418F-A211-0D7365A53715}" dt="2023-12-10T14:09:27.373" v="1929" actId="208"/>
          <ac:spMkLst>
            <pc:docMk/>
            <pc:sldMk cId="1381868337" sldId="258"/>
            <ac:spMk id="44" creationId="{7220A941-9DC6-7F81-A75B-A402A44EA996}"/>
          </ac:spMkLst>
        </pc:spChg>
        <pc:spChg chg="mod">
          <ac:chgData name="季甫 鍾" userId="90b71508771c963c" providerId="LiveId" clId="{CB11E177-29FC-418F-A211-0D7365A53715}" dt="2023-12-10T14:09:30.441" v="1930" actId="208"/>
          <ac:spMkLst>
            <pc:docMk/>
            <pc:sldMk cId="1381868337" sldId="258"/>
            <ac:spMk id="47" creationId="{B4715CFA-C173-970D-2D2D-59EE5317BC38}"/>
          </ac:spMkLst>
        </pc:spChg>
        <pc:spChg chg="mod">
          <ac:chgData name="季甫 鍾" userId="90b71508771c963c" providerId="LiveId" clId="{CB11E177-29FC-418F-A211-0D7365A53715}" dt="2023-12-10T14:09:30.441" v="1930" actId="208"/>
          <ac:spMkLst>
            <pc:docMk/>
            <pc:sldMk cId="1381868337" sldId="258"/>
            <ac:spMk id="48" creationId="{5102DEA9-025A-763F-C1A8-569A9CAE593B}"/>
          </ac:spMkLst>
        </pc:spChg>
        <pc:grpChg chg="mod">
          <ac:chgData name="季甫 鍾" userId="90b71508771c963c" providerId="LiveId" clId="{CB11E177-29FC-418F-A211-0D7365A53715}" dt="2023-12-10T13:13:00.257" v="1925" actId="14100"/>
          <ac:grpSpMkLst>
            <pc:docMk/>
            <pc:sldMk cId="1381868337" sldId="258"/>
            <ac:grpSpMk id="45" creationId="{94ED4C1D-9432-8667-4079-873F4E72A63F}"/>
          </ac:grpSpMkLst>
        </pc:grpChg>
        <pc:grpChg chg="mod">
          <ac:chgData name="季甫 鍾" userId="90b71508771c963c" providerId="LiveId" clId="{CB11E177-29FC-418F-A211-0D7365A53715}" dt="2023-12-09T23:06:24.596" v="257" actId="14100"/>
          <ac:grpSpMkLst>
            <pc:docMk/>
            <pc:sldMk cId="1381868337" sldId="258"/>
            <ac:grpSpMk id="46" creationId="{08461CCC-D954-BE02-6310-62F737E3A260}"/>
          </ac:grpSpMkLst>
        </pc:grpChg>
        <pc:grpChg chg="mod">
          <ac:chgData name="季甫 鍾" userId="90b71508771c963c" providerId="LiveId" clId="{CB11E177-29FC-418F-A211-0D7365A53715}" dt="2023-12-10T01:07:38.160" v="275" actId="14100"/>
          <ac:grpSpMkLst>
            <pc:docMk/>
            <pc:sldMk cId="1381868337" sldId="258"/>
            <ac:grpSpMk id="51" creationId="{92EF5AC4-A9E0-0854-C9FD-E29451FB8D10}"/>
          </ac:grpSpMkLst>
        </pc:grpChg>
        <pc:picChg chg="add mod">
          <ac:chgData name="季甫 鍾" userId="90b71508771c963c" providerId="LiveId" clId="{CB11E177-29FC-418F-A211-0D7365A53715}" dt="2023-12-10T13:22:58.615" v="1928" actId="1076"/>
          <ac:picMkLst>
            <pc:docMk/>
            <pc:sldMk cId="1381868337" sldId="258"/>
            <ac:picMk id="3" creationId="{7522DBA9-B5B4-591D-D0A5-E36DC631FB0E}"/>
          </ac:picMkLst>
        </pc:picChg>
      </pc:sldChg>
      <pc:sldChg chg="addSp delSp modSp mod">
        <pc:chgData name="季甫 鍾" userId="90b71508771c963c" providerId="LiveId" clId="{CB11E177-29FC-418F-A211-0D7365A53715}" dt="2023-12-10T14:10:09.602" v="1936" actId="207"/>
        <pc:sldMkLst>
          <pc:docMk/>
          <pc:sldMk cId="892564040" sldId="260"/>
        </pc:sldMkLst>
        <pc:spChg chg="del">
          <ac:chgData name="季甫 鍾" userId="90b71508771c963c" providerId="LiveId" clId="{CB11E177-29FC-418F-A211-0D7365A53715}" dt="2023-12-10T02:18:22.907" v="572" actId="478"/>
          <ac:spMkLst>
            <pc:docMk/>
            <pc:sldMk cId="892564040" sldId="260"/>
            <ac:spMk id="2" creationId="{FB5C961C-1842-3F4A-F30E-6710D54A5EE8}"/>
          </ac:spMkLst>
        </pc:spChg>
        <pc:spChg chg="mod">
          <ac:chgData name="季甫 鍾" userId="90b71508771c963c" providerId="LiveId" clId="{CB11E177-29FC-418F-A211-0D7365A53715}" dt="2023-12-10T01:31:04.822" v="505" actId="20577"/>
          <ac:spMkLst>
            <pc:docMk/>
            <pc:sldMk cId="892564040" sldId="260"/>
            <ac:spMk id="5" creationId="{87254F50-EA3A-9424-58FE-B6EA098B5736}"/>
          </ac:spMkLst>
        </pc:spChg>
        <pc:spChg chg="add del mod">
          <ac:chgData name="季甫 鍾" userId="90b71508771c963c" providerId="LiveId" clId="{CB11E177-29FC-418F-A211-0D7365A53715}" dt="2023-12-10T02:18:25.317" v="573" actId="478"/>
          <ac:spMkLst>
            <pc:docMk/>
            <pc:sldMk cId="892564040" sldId="260"/>
            <ac:spMk id="6" creationId="{FB174B24-C1C8-7266-DB9B-E30361113CBD}"/>
          </ac:spMkLst>
        </pc:spChg>
        <pc:spChg chg="add mod">
          <ac:chgData name="季甫 鍾" userId="90b71508771c963c" providerId="LiveId" clId="{CB11E177-29FC-418F-A211-0D7365A53715}" dt="2023-12-10T02:19:49.037" v="611" actId="404"/>
          <ac:spMkLst>
            <pc:docMk/>
            <pc:sldMk cId="892564040" sldId="260"/>
            <ac:spMk id="9" creationId="{3FDE957E-505D-4E17-17BB-E5E2353A5BF1}"/>
          </ac:spMkLst>
        </pc:spChg>
        <pc:spChg chg="mod">
          <ac:chgData name="季甫 鍾" userId="90b71508771c963c" providerId="LiveId" clId="{CB11E177-29FC-418F-A211-0D7365A53715}" dt="2023-12-10T14:09:51.856" v="1933" actId="208"/>
          <ac:spMkLst>
            <pc:docMk/>
            <pc:sldMk cId="892564040" sldId="260"/>
            <ac:spMk id="12" creationId="{EB388CD8-2A4C-CD37-2265-82ED312A8AA2}"/>
          </ac:spMkLst>
        </pc:spChg>
        <pc:spChg chg="mod">
          <ac:chgData name="季甫 鍾" userId="90b71508771c963c" providerId="LiveId" clId="{CB11E177-29FC-418F-A211-0D7365A53715}" dt="2023-12-10T14:09:51.856" v="1933" actId="208"/>
          <ac:spMkLst>
            <pc:docMk/>
            <pc:sldMk cId="892564040" sldId="260"/>
            <ac:spMk id="13" creationId="{D739FBAB-D600-AC4A-35A5-2E8CFD71A84B}"/>
          </ac:spMkLst>
        </pc:spChg>
        <pc:grpChg chg="mod">
          <ac:chgData name="季甫 鍾" userId="90b71508771c963c" providerId="LiveId" clId="{CB11E177-29FC-418F-A211-0D7365A53715}" dt="2023-12-10T01:31:42.193" v="508" actId="14100"/>
          <ac:grpSpMkLst>
            <pc:docMk/>
            <pc:sldMk cId="892564040" sldId="260"/>
            <ac:grpSpMk id="11" creationId="{50FCB8A4-8772-951C-6F1E-3D13C1ED2E17}"/>
          </ac:grpSpMkLst>
        </pc:grpChg>
        <pc:graphicFrameChg chg="modGraphic">
          <ac:chgData name="季甫 鍾" userId="90b71508771c963c" providerId="LiveId" clId="{CB11E177-29FC-418F-A211-0D7365A53715}" dt="2023-12-10T14:10:09.602" v="1936" actId="207"/>
          <ac:graphicFrameMkLst>
            <pc:docMk/>
            <pc:sldMk cId="892564040" sldId="260"/>
            <ac:graphicFrameMk id="7" creationId="{86AA0CFF-7B94-2A03-EC31-729D35B24E66}"/>
          </ac:graphicFrameMkLst>
        </pc:graphicFrameChg>
      </pc:sldChg>
      <pc:sldChg chg="addSp delSp modSp mod">
        <pc:chgData name="季甫 鍾" userId="90b71508771c963c" providerId="LiveId" clId="{CB11E177-29FC-418F-A211-0D7365A53715}" dt="2023-12-10T17:25:03.444" v="2002" actId="478"/>
        <pc:sldMkLst>
          <pc:docMk/>
          <pc:sldMk cId="968287489" sldId="269"/>
        </pc:sldMkLst>
        <pc:spChg chg="del mod">
          <ac:chgData name="季甫 鍾" userId="90b71508771c963c" providerId="LiveId" clId="{CB11E177-29FC-418F-A211-0D7365A53715}" dt="2023-12-10T04:10:12.312" v="1824" actId="478"/>
          <ac:spMkLst>
            <pc:docMk/>
            <pc:sldMk cId="968287489" sldId="269"/>
            <ac:spMk id="2" creationId="{4E346C26-44BD-46D7-8E61-C421FA8428E9}"/>
          </ac:spMkLst>
        </pc:spChg>
        <pc:spChg chg="mod">
          <ac:chgData name="季甫 鍾" userId="90b71508771c963c" providerId="LiveId" clId="{CB11E177-29FC-418F-A211-0D7365A53715}" dt="2023-12-09T22:28:10.078" v="227" actId="1076"/>
          <ac:spMkLst>
            <pc:docMk/>
            <pc:sldMk cId="968287489" sldId="269"/>
            <ac:spMk id="3" creationId="{705451A4-E351-346A-9944-3E08376F1679}"/>
          </ac:spMkLst>
        </pc:spChg>
        <pc:spChg chg="del">
          <ac:chgData name="季甫 鍾" userId="90b71508771c963c" providerId="LiveId" clId="{CB11E177-29FC-418F-A211-0D7365A53715}" dt="2023-12-09T22:28:02.105" v="210" actId="478"/>
          <ac:spMkLst>
            <pc:docMk/>
            <pc:sldMk cId="968287489" sldId="269"/>
            <ac:spMk id="5" creationId="{F61249C5-A02C-7D54-DB40-162DD4DA52E8}"/>
          </ac:spMkLst>
        </pc:spChg>
        <pc:spChg chg="add del mod">
          <ac:chgData name="季甫 鍾" userId="90b71508771c963c" providerId="LiveId" clId="{CB11E177-29FC-418F-A211-0D7365A53715}" dt="2023-12-10T17:25:03.444" v="2002" actId="478"/>
          <ac:spMkLst>
            <pc:docMk/>
            <pc:sldMk cId="968287489" sldId="269"/>
            <ac:spMk id="12" creationId="{771E0D89-9527-6E72-8EDF-D6BDF3025AB6}"/>
          </ac:spMkLst>
        </pc:spChg>
        <pc:picChg chg="del">
          <ac:chgData name="季甫 鍾" userId="90b71508771c963c" providerId="LiveId" clId="{CB11E177-29FC-418F-A211-0D7365A53715}" dt="2023-12-09T22:28:02.105" v="210" actId="478"/>
          <ac:picMkLst>
            <pc:docMk/>
            <pc:sldMk cId="968287489" sldId="269"/>
            <ac:picMk id="4" creationId="{70D09758-F77D-FDDE-2A52-3450F899D6C3}"/>
          </ac:picMkLst>
        </pc:picChg>
        <pc:picChg chg="add del mod">
          <ac:chgData name="季甫 鍾" userId="90b71508771c963c" providerId="LiveId" clId="{CB11E177-29FC-418F-A211-0D7365A53715}" dt="2023-12-10T04:09:47.247" v="1818" actId="931"/>
          <ac:picMkLst>
            <pc:docMk/>
            <pc:sldMk cId="968287489" sldId="269"/>
            <ac:picMk id="7" creationId="{331CC3DA-AA02-239D-56AD-E8B6BE7352AA}"/>
          </ac:picMkLst>
        </pc:picChg>
        <pc:picChg chg="add mod">
          <ac:chgData name="季甫 鍾" userId="90b71508771c963c" providerId="LiveId" clId="{CB11E177-29FC-418F-A211-0D7365A53715}" dt="2023-12-10T04:10:13.733" v="1825" actId="1076"/>
          <ac:picMkLst>
            <pc:docMk/>
            <pc:sldMk cId="968287489" sldId="269"/>
            <ac:picMk id="9" creationId="{DA3B4969-2B0C-89C3-AF2B-292C062F24B6}"/>
          </ac:picMkLst>
        </pc:picChg>
        <pc:picChg chg="add mod">
          <ac:chgData name="季甫 鍾" userId="90b71508771c963c" providerId="LiveId" clId="{CB11E177-29FC-418F-A211-0D7365A53715}" dt="2023-12-10T04:11:21.122" v="1841" actId="1076"/>
          <ac:picMkLst>
            <pc:docMk/>
            <pc:sldMk cId="968287489" sldId="269"/>
            <ac:picMk id="11" creationId="{D436FDD8-A129-C022-BA5A-1AA4D6631362}"/>
          </ac:picMkLst>
        </pc:picChg>
      </pc:sldChg>
      <pc:sldChg chg="modSp mod">
        <pc:chgData name="季甫 鍾" userId="90b71508771c963c" providerId="LiveId" clId="{CB11E177-29FC-418F-A211-0D7365A53715}" dt="2023-12-10T14:09:43.042" v="1931" actId="208"/>
        <pc:sldMkLst>
          <pc:docMk/>
          <pc:sldMk cId="2869653593" sldId="270"/>
        </pc:sldMkLst>
        <pc:spChg chg="mod">
          <ac:chgData name="季甫 鍾" userId="90b71508771c963c" providerId="LiveId" clId="{CB11E177-29FC-418F-A211-0D7365A53715}" dt="2023-12-10T01:33:17.676" v="531" actId="20577"/>
          <ac:spMkLst>
            <pc:docMk/>
            <pc:sldMk cId="2869653593" sldId="270"/>
            <ac:spMk id="2" creationId="{FB5C961C-1842-3F4A-F30E-6710D54A5EE8}"/>
          </ac:spMkLst>
        </pc:spChg>
        <pc:spChg chg="mod">
          <ac:chgData name="季甫 鍾" userId="90b71508771c963c" providerId="LiveId" clId="{CB11E177-29FC-418F-A211-0D7365A53715}" dt="2023-12-10T14:09:43.042" v="1931" actId="208"/>
          <ac:spMkLst>
            <pc:docMk/>
            <pc:sldMk cId="2869653593" sldId="270"/>
            <ac:spMk id="6" creationId="{B519D695-F92D-6C5A-3140-854B690D7FBC}"/>
          </ac:spMkLst>
        </pc:spChg>
        <pc:spChg chg="mod">
          <ac:chgData name="季甫 鍾" userId="90b71508771c963c" providerId="LiveId" clId="{CB11E177-29FC-418F-A211-0D7365A53715}" dt="2023-12-10T14:09:43.042" v="1931" actId="208"/>
          <ac:spMkLst>
            <pc:docMk/>
            <pc:sldMk cId="2869653593" sldId="270"/>
            <ac:spMk id="7" creationId="{4EDC47C7-07C9-0F71-82D9-C1E8EF91A01F}"/>
          </ac:spMkLst>
        </pc:spChg>
        <pc:grpChg chg="mod">
          <ac:chgData name="季甫 鍾" userId="90b71508771c963c" providerId="LiveId" clId="{CB11E177-29FC-418F-A211-0D7365A53715}" dt="2023-12-10T01:14:12.386" v="283" actId="1076"/>
          <ac:grpSpMkLst>
            <pc:docMk/>
            <pc:sldMk cId="2869653593" sldId="270"/>
            <ac:grpSpMk id="5" creationId="{4F28926C-D111-24CA-1959-A68422C85D62}"/>
          </ac:grpSpMkLst>
        </pc:grpChg>
      </pc:sldChg>
      <pc:sldChg chg="addSp delSp modSp mod">
        <pc:chgData name="季甫 鍾" userId="90b71508771c963c" providerId="LiveId" clId="{CB11E177-29FC-418F-A211-0D7365A53715}" dt="2023-12-10T14:10:15.779" v="1937" actId="208"/>
        <pc:sldMkLst>
          <pc:docMk/>
          <pc:sldMk cId="4034034315" sldId="271"/>
        </pc:sldMkLst>
        <pc:spChg chg="del">
          <ac:chgData name="季甫 鍾" userId="90b71508771c963c" providerId="LiveId" clId="{CB11E177-29FC-418F-A211-0D7365A53715}" dt="2023-12-10T02:18:30.430" v="575" actId="478"/>
          <ac:spMkLst>
            <pc:docMk/>
            <pc:sldMk cId="4034034315" sldId="271"/>
            <ac:spMk id="2" creationId="{FB5C961C-1842-3F4A-F30E-6710D54A5EE8}"/>
          </ac:spMkLst>
        </pc:spChg>
        <pc:spChg chg="add del mod">
          <ac:chgData name="季甫 鍾" userId="90b71508771c963c" providerId="LiveId" clId="{CB11E177-29FC-418F-A211-0D7365A53715}" dt="2023-12-10T02:18:31.620" v="576" actId="478"/>
          <ac:spMkLst>
            <pc:docMk/>
            <pc:sldMk cId="4034034315" sldId="271"/>
            <ac:spMk id="5" creationId="{96550FBC-8C7E-DFE2-9C41-6848716B808B}"/>
          </ac:spMkLst>
        </pc:spChg>
        <pc:spChg chg="add mod">
          <ac:chgData name="季甫 鍾" userId="90b71508771c963c" providerId="LiveId" clId="{CB11E177-29FC-418F-A211-0D7365A53715}" dt="2023-12-10T02:19:44.300" v="609" actId="404"/>
          <ac:spMkLst>
            <pc:docMk/>
            <pc:sldMk cId="4034034315" sldId="271"/>
            <ac:spMk id="6" creationId="{83AF238B-8B39-AE32-B62F-A91FA05D2235}"/>
          </ac:spMkLst>
        </pc:spChg>
        <pc:spChg chg="mod">
          <ac:chgData name="季甫 鍾" userId="90b71508771c963c" providerId="LiveId" clId="{CB11E177-29FC-418F-A211-0D7365A53715}" dt="2023-12-10T14:10:15.779" v="1937" actId="208"/>
          <ac:spMkLst>
            <pc:docMk/>
            <pc:sldMk cId="4034034315" sldId="271"/>
            <ac:spMk id="9" creationId="{13DAEC18-EC64-600F-3030-EAAAB375EFE0}"/>
          </ac:spMkLst>
        </pc:spChg>
        <pc:spChg chg="mod">
          <ac:chgData name="季甫 鍾" userId="90b71508771c963c" providerId="LiveId" clId="{CB11E177-29FC-418F-A211-0D7365A53715}" dt="2023-12-10T14:10:15.779" v="1937" actId="208"/>
          <ac:spMkLst>
            <pc:docMk/>
            <pc:sldMk cId="4034034315" sldId="271"/>
            <ac:spMk id="10" creationId="{34AE06B7-8ABA-25E5-BCA3-06A410B162D4}"/>
          </ac:spMkLst>
        </pc:spChg>
        <pc:spChg chg="mod">
          <ac:chgData name="季甫 鍾" userId="90b71508771c963c" providerId="LiveId" clId="{CB11E177-29FC-418F-A211-0D7365A53715}" dt="2023-12-10T01:46:23.752" v="557" actId="20577"/>
          <ac:spMkLst>
            <pc:docMk/>
            <pc:sldMk cId="4034034315" sldId="271"/>
            <ac:spMk id="11" creationId="{469E066B-92D1-50F2-682F-0A6BE85BFDAF}"/>
          </ac:spMkLst>
        </pc:spChg>
        <pc:grpChg chg="mod">
          <ac:chgData name="季甫 鍾" userId="90b71508771c963c" providerId="LiveId" clId="{CB11E177-29FC-418F-A211-0D7365A53715}" dt="2023-12-10T02:18:07.495" v="571" actId="14100"/>
          <ac:grpSpMkLst>
            <pc:docMk/>
            <pc:sldMk cId="4034034315" sldId="271"/>
            <ac:grpSpMk id="8" creationId="{600A4082-CD50-E112-7025-4BC0B9397855}"/>
          </ac:grpSpMkLst>
        </pc:grpChg>
      </pc:sldChg>
      <pc:sldChg chg="modSp mod">
        <pc:chgData name="季甫 鍾" userId="90b71508771c963c" providerId="LiveId" clId="{CB11E177-29FC-418F-A211-0D7365A53715}" dt="2023-12-10T14:11:53.036" v="1954" actId="207"/>
        <pc:sldMkLst>
          <pc:docMk/>
          <pc:sldMk cId="3732354482" sldId="272"/>
        </pc:sldMkLst>
        <pc:spChg chg="mod">
          <ac:chgData name="季甫 鍾" userId="90b71508771c963c" providerId="LiveId" clId="{CB11E177-29FC-418F-A211-0D7365A53715}" dt="2023-12-10T02:46:30.128" v="834" actId="404"/>
          <ac:spMkLst>
            <pc:docMk/>
            <pc:sldMk cId="3732354482" sldId="272"/>
            <ac:spMk id="2" creationId="{FB5C961C-1842-3F4A-F30E-6710D54A5EE8}"/>
          </ac:spMkLst>
        </pc:spChg>
        <pc:spChg chg="mod">
          <ac:chgData name="季甫 鍾" userId="90b71508771c963c" providerId="LiveId" clId="{CB11E177-29FC-418F-A211-0D7365A53715}" dt="2023-12-10T03:46:02.724" v="1683" actId="20577"/>
          <ac:spMkLst>
            <pc:docMk/>
            <pc:sldMk cId="3732354482" sldId="272"/>
            <ac:spMk id="9" creationId="{398D7A9F-F78F-D774-63DD-0E3F04A65D6E}"/>
          </ac:spMkLst>
        </pc:spChg>
        <pc:spChg chg="mod">
          <ac:chgData name="季甫 鍾" userId="90b71508771c963c" providerId="LiveId" clId="{CB11E177-29FC-418F-A211-0D7365A53715}" dt="2023-12-10T14:11:35.687" v="1953" actId="208"/>
          <ac:spMkLst>
            <pc:docMk/>
            <pc:sldMk cId="3732354482" sldId="272"/>
            <ac:spMk id="11" creationId="{634842C1-EA3A-39D0-87C2-DFC6A22F380E}"/>
          </ac:spMkLst>
        </pc:spChg>
        <pc:spChg chg="mod">
          <ac:chgData name="季甫 鍾" userId="90b71508771c963c" providerId="LiveId" clId="{CB11E177-29FC-418F-A211-0D7365A53715}" dt="2023-12-10T14:11:35.687" v="1953" actId="208"/>
          <ac:spMkLst>
            <pc:docMk/>
            <pc:sldMk cId="3732354482" sldId="272"/>
            <ac:spMk id="12" creationId="{7BC2CD05-9E7D-473B-05E5-5D2DCA82CED2}"/>
          </ac:spMkLst>
        </pc:spChg>
        <pc:grpChg chg="mod">
          <ac:chgData name="季甫 鍾" userId="90b71508771c963c" providerId="LiveId" clId="{CB11E177-29FC-418F-A211-0D7365A53715}" dt="2023-12-10T03:45:31.714" v="1677" actId="14100"/>
          <ac:grpSpMkLst>
            <pc:docMk/>
            <pc:sldMk cId="3732354482" sldId="272"/>
            <ac:grpSpMk id="10" creationId="{769DFE16-300D-5EDD-CFAB-ACFD5439D141}"/>
          </ac:grpSpMkLst>
        </pc:grpChg>
        <pc:graphicFrameChg chg="modGraphic">
          <ac:chgData name="季甫 鍾" userId="90b71508771c963c" providerId="LiveId" clId="{CB11E177-29FC-418F-A211-0D7365A53715}" dt="2023-12-10T14:11:53.036" v="1954" actId="207"/>
          <ac:graphicFrameMkLst>
            <pc:docMk/>
            <pc:sldMk cId="3732354482" sldId="272"/>
            <ac:graphicFrameMk id="4" creationId="{B0237D94-9337-4618-C523-CBD3A6A6AC18}"/>
          </ac:graphicFrameMkLst>
        </pc:graphicFrameChg>
      </pc:sldChg>
      <pc:sldChg chg="modSp mod">
        <pc:chgData name="季甫 鍾" userId="90b71508771c963c" providerId="LiveId" clId="{CB11E177-29FC-418F-A211-0D7365A53715}" dt="2023-12-10T16:41:38.594" v="1974" actId="2085"/>
        <pc:sldMkLst>
          <pc:docMk/>
          <pc:sldMk cId="587243575" sldId="273"/>
        </pc:sldMkLst>
        <pc:spChg chg="mod">
          <ac:chgData name="季甫 鍾" userId="90b71508771c963c" providerId="LiveId" clId="{CB11E177-29FC-418F-A211-0D7365A53715}" dt="2023-12-10T02:45:58.713" v="826" actId="404"/>
          <ac:spMkLst>
            <pc:docMk/>
            <pc:sldMk cId="587243575" sldId="273"/>
            <ac:spMk id="2" creationId="{FB5C961C-1842-3F4A-F30E-6710D54A5EE8}"/>
          </ac:spMkLst>
        </pc:spChg>
        <pc:spChg chg="mod">
          <ac:chgData name="季甫 鍾" userId="90b71508771c963c" providerId="LiveId" clId="{CB11E177-29FC-418F-A211-0D7365A53715}" dt="2023-12-10T14:12:00.876" v="1955" actId="208"/>
          <ac:spMkLst>
            <pc:docMk/>
            <pc:sldMk cId="587243575" sldId="273"/>
            <ac:spMk id="6" creationId="{CBC3C955-8E76-7C5E-F26A-EDBF4F511089}"/>
          </ac:spMkLst>
        </pc:spChg>
        <pc:spChg chg="mod">
          <ac:chgData name="季甫 鍾" userId="90b71508771c963c" providerId="LiveId" clId="{CB11E177-29FC-418F-A211-0D7365A53715}" dt="2023-12-10T16:41:38.594" v="1974" actId="2085"/>
          <ac:spMkLst>
            <pc:docMk/>
            <pc:sldMk cId="587243575" sldId="273"/>
            <ac:spMk id="7" creationId="{C2FBEF7A-3F32-B974-2562-C2D1F659DC65}"/>
          </ac:spMkLst>
        </pc:spChg>
        <pc:spChg chg="mod">
          <ac:chgData name="季甫 鍾" userId="90b71508771c963c" providerId="LiveId" clId="{CB11E177-29FC-418F-A211-0D7365A53715}" dt="2023-12-10T04:08:53.517" v="1811" actId="14100"/>
          <ac:spMkLst>
            <pc:docMk/>
            <pc:sldMk cId="587243575" sldId="273"/>
            <ac:spMk id="9" creationId="{8D851887-5042-1B83-7703-D46926ADEA67}"/>
          </ac:spMkLst>
        </pc:spChg>
        <pc:spChg chg="mod">
          <ac:chgData name="季甫 鍾" userId="90b71508771c963c" providerId="LiveId" clId="{CB11E177-29FC-418F-A211-0D7365A53715}" dt="2023-12-10T03:48:13.282" v="1753" actId="1076"/>
          <ac:spMkLst>
            <pc:docMk/>
            <pc:sldMk cId="587243575" sldId="273"/>
            <ac:spMk id="14" creationId="{32FCACB7-6B9B-4A4B-D0D6-F34FC426CE05}"/>
          </ac:spMkLst>
        </pc:spChg>
        <pc:grpChg chg="mod">
          <ac:chgData name="季甫 鍾" userId="90b71508771c963c" providerId="LiveId" clId="{CB11E177-29FC-418F-A211-0D7365A53715}" dt="2023-12-10T03:47:33.055" v="1745" actId="1076"/>
          <ac:grpSpMkLst>
            <pc:docMk/>
            <pc:sldMk cId="587243575" sldId="273"/>
            <ac:grpSpMk id="5" creationId="{88680757-A063-A8E6-E555-5EDCED9AD1D4}"/>
          </ac:grpSpMkLst>
        </pc:grpChg>
      </pc:sldChg>
      <pc:sldChg chg="addSp delSp modSp mod">
        <pc:chgData name="季甫 鍾" userId="90b71508771c963c" providerId="LiveId" clId="{CB11E177-29FC-418F-A211-0D7365A53715}" dt="2023-12-10T15:51:15.194" v="1973" actId="20577"/>
        <pc:sldMkLst>
          <pc:docMk/>
          <pc:sldMk cId="2218213520" sldId="274"/>
        </pc:sldMkLst>
        <pc:spChg chg="del">
          <ac:chgData name="季甫 鍾" userId="90b71508771c963c" providerId="LiveId" clId="{CB11E177-29FC-418F-A211-0D7365A53715}" dt="2023-12-10T02:18:35.659" v="578" actId="478"/>
          <ac:spMkLst>
            <pc:docMk/>
            <pc:sldMk cId="2218213520" sldId="274"/>
            <ac:spMk id="2" creationId="{FB5C961C-1842-3F4A-F30E-6710D54A5EE8}"/>
          </ac:spMkLst>
        </pc:spChg>
        <pc:spChg chg="mod">
          <ac:chgData name="季甫 鍾" userId="90b71508771c963c" providerId="LiveId" clId="{CB11E177-29FC-418F-A211-0D7365A53715}" dt="2023-12-10T14:10:22.037" v="1938" actId="208"/>
          <ac:spMkLst>
            <pc:docMk/>
            <pc:sldMk cId="2218213520" sldId="274"/>
            <ac:spMk id="6" creationId="{2488AC6E-51C4-93DE-B49A-AACC997C61B8}"/>
          </ac:spMkLst>
        </pc:spChg>
        <pc:spChg chg="mod">
          <ac:chgData name="季甫 鍾" userId="90b71508771c963c" providerId="LiveId" clId="{CB11E177-29FC-418F-A211-0D7365A53715}" dt="2023-12-10T15:51:15.194" v="1973" actId="20577"/>
          <ac:spMkLst>
            <pc:docMk/>
            <pc:sldMk cId="2218213520" sldId="274"/>
            <ac:spMk id="7" creationId="{9CE7BF45-C549-47CB-4D04-9BED80DA0CC6}"/>
          </ac:spMkLst>
        </pc:spChg>
        <pc:spChg chg="mod">
          <ac:chgData name="季甫 鍾" userId="90b71508771c963c" providerId="LiveId" clId="{CB11E177-29FC-418F-A211-0D7365A53715}" dt="2023-12-10T02:20:47.958" v="619" actId="1076"/>
          <ac:spMkLst>
            <pc:docMk/>
            <pc:sldMk cId="2218213520" sldId="274"/>
            <ac:spMk id="8" creationId="{F8331D1F-F3A1-DB57-0A9A-E6D95D32B8FC}"/>
          </ac:spMkLst>
        </pc:spChg>
        <pc:spChg chg="add del mod">
          <ac:chgData name="季甫 鍾" userId="90b71508771c963c" providerId="LiveId" clId="{CB11E177-29FC-418F-A211-0D7365A53715}" dt="2023-12-10T02:18:37.006" v="579" actId="478"/>
          <ac:spMkLst>
            <pc:docMk/>
            <pc:sldMk cId="2218213520" sldId="274"/>
            <ac:spMk id="10" creationId="{1B6F1662-709A-1A0F-18AE-02FAF8F05D74}"/>
          </ac:spMkLst>
        </pc:spChg>
        <pc:spChg chg="add mod">
          <ac:chgData name="季甫 鍾" userId="90b71508771c963c" providerId="LiveId" clId="{CB11E177-29FC-418F-A211-0D7365A53715}" dt="2023-12-10T02:19:39.161" v="607" actId="404"/>
          <ac:spMkLst>
            <pc:docMk/>
            <pc:sldMk cId="2218213520" sldId="274"/>
            <ac:spMk id="11" creationId="{26E62EFE-E716-F3BC-BD5A-58803985DA33}"/>
          </ac:spMkLst>
        </pc:spChg>
        <pc:spChg chg="add del">
          <ac:chgData name="季甫 鍾" userId="90b71508771c963c" providerId="LiveId" clId="{CB11E177-29FC-418F-A211-0D7365A53715}" dt="2023-12-10T02:21:01.509" v="621" actId="22"/>
          <ac:spMkLst>
            <pc:docMk/>
            <pc:sldMk cId="2218213520" sldId="274"/>
            <ac:spMk id="13" creationId="{54B206DA-6486-563C-78E1-04AE17D9FB8C}"/>
          </ac:spMkLst>
        </pc:spChg>
        <pc:spChg chg="add mod ord">
          <ac:chgData name="季甫 鍾" userId="90b71508771c963c" providerId="LiveId" clId="{CB11E177-29FC-418F-A211-0D7365A53715}" dt="2023-12-10T02:23:20.743" v="654" actId="1076"/>
          <ac:spMkLst>
            <pc:docMk/>
            <pc:sldMk cId="2218213520" sldId="274"/>
            <ac:spMk id="15" creationId="{D797C01B-019E-C938-8BEB-E0757FBBC138}"/>
          </ac:spMkLst>
        </pc:spChg>
        <pc:spChg chg="add mod">
          <ac:chgData name="季甫 鍾" userId="90b71508771c963c" providerId="LiveId" clId="{CB11E177-29FC-418F-A211-0D7365A53715}" dt="2023-12-10T02:21:46.821" v="636" actId="164"/>
          <ac:spMkLst>
            <pc:docMk/>
            <pc:sldMk cId="2218213520" sldId="274"/>
            <ac:spMk id="16" creationId="{D3326F16-B547-3F8B-A280-EA35FDDE3C35}"/>
          </ac:spMkLst>
        </pc:spChg>
        <pc:spChg chg="mod">
          <ac:chgData name="季甫 鍾" userId="90b71508771c963c" providerId="LiveId" clId="{CB11E177-29FC-418F-A211-0D7365A53715}" dt="2023-12-10T02:21:48.533" v="637"/>
          <ac:spMkLst>
            <pc:docMk/>
            <pc:sldMk cId="2218213520" sldId="274"/>
            <ac:spMk id="19" creationId="{76FD6142-279D-6CF1-57E9-B3E763B88527}"/>
          </ac:spMkLst>
        </pc:spChg>
        <pc:spChg chg="mod">
          <ac:chgData name="季甫 鍾" userId="90b71508771c963c" providerId="LiveId" clId="{CB11E177-29FC-418F-A211-0D7365A53715}" dt="2023-12-10T02:23:15.211" v="653" actId="1076"/>
          <ac:spMkLst>
            <pc:docMk/>
            <pc:sldMk cId="2218213520" sldId="274"/>
            <ac:spMk id="20" creationId="{899B2E51-A222-3B49-3EA7-AC1930FFBA5D}"/>
          </ac:spMkLst>
        </pc:spChg>
        <pc:spChg chg="add del">
          <ac:chgData name="季甫 鍾" userId="90b71508771c963c" providerId="LiveId" clId="{CB11E177-29FC-418F-A211-0D7365A53715}" dt="2023-12-10T02:23:38.762" v="656" actId="22"/>
          <ac:spMkLst>
            <pc:docMk/>
            <pc:sldMk cId="2218213520" sldId="274"/>
            <ac:spMk id="22" creationId="{2D7D5FE4-B58C-20B2-0353-DCC46A7E3C39}"/>
          </ac:spMkLst>
        </pc:spChg>
        <pc:spChg chg="mod">
          <ac:chgData name="季甫 鍾" userId="90b71508771c963c" providerId="LiveId" clId="{CB11E177-29FC-418F-A211-0D7365A53715}" dt="2023-12-10T02:23:42.646" v="657"/>
          <ac:spMkLst>
            <pc:docMk/>
            <pc:sldMk cId="2218213520" sldId="274"/>
            <ac:spMk id="24" creationId="{BE36D48A-3432-7CC1-D21B-62993F57E5BB}"/>
          </ac:spMkLst>
        </pc:spChg>
        <pc:spChg chg="mod">
          <ac:chgData name="季甫 鍾" userId="90b71508771c963c" providerId="LiveId" clId="{CB11E177-29FC-418F-A211-0D7365A53715}" dt="2023-12-10T02:24:01.110" v="665" actId="20577"/>
          <ac:spMkLst>
            <pc:docMk/>
            <pc:sldMk cId="2218213520" sldId="274"/>
            <ac:spMk id="25" creationId="{5E1F0823-A0B4-D29F-6D1C-761AF3AC0CF7}"/>
          </ac:spMkLst>
        </pc:spChg>
        <pc:grpChg chg="mod">
          <ac:chgData name="季甫 鍾" userId="90b71508771c963c" providerId="LiveId" clId="{CB11E177-29FC-418F-A211-0D7365A53715}" dt="2023-12-10T02:25:20.224" v="669" actId="14100"/>
          <ac:grpSpMkLst>
            <pc:docMk/>
            <pc:sldMk cId="2218213520" sldId="274"/>
            <ac:grpSpMk id="5" creationId="{CDE401D2-58DA-9653-1537-3DB61992C2AC}"/>
          </ac:grpSpMkLst>
        </pc:grpChg>
        <pc:grpChg chg="add mod">
          <ac:chgData name="季甫 鍾" userId="90b71508771c963c" providerId="LiveId" clId="{CB11E177-29FC-418F-A211-0D7365A53715}" dt="2023-12-10T02:21:46.821" v="636" actId="164"/>
          <ac:grpSpMkLst>
            <pc:docMk/>
            <pc:sldMk cId="2218213520" sldId="274"/>
            <ac:grpSpMk id="17" creationId="{4C60403D-96AD-ED01-C9B9-54AC77CCC16E}"/>
          </ac:grpSpMkLst>
        </pc:grpChg>
        <pc:grpChg chg="add mod">
          <ac:chgData name="季甫 鍾" userId="90b71508771c963c" providerId="LiveId" clId="{CB11E177-29FC-418F-A211-0D7365A53715}" dt="2023-12-10T02:21:57.964" v="640" actId="14100"/>
          <ac:grpSpMkLst>
            <pc:docMk/>
            <pc:sldMk cId="2218213520" sldId="274"/>
            <ac:grpSpMk id="18" creationId="{D9469FA9-21F9-35E9-E5C9-078345091EAA}"/>
          </ac:grpSpMkLst>
        </pc:grpChg>
        <pc:grpChg chg="add mod">
          <ac:chgData name="季甫 鍾" userId="90b71508771c963c" providerId="LiveId" clId="{CB11E177-29FC-418F-A211-0D7365A53715}" dt="2023-12-10T02:24:04.616" v="666" actId="1076"/>
          <ac:grpSpMkLst>
            <pc:docMk/>
            <pc:sldMk cId="2218213520" sldId="274"/>
            <ac:grpSpMk id="23" creationId="{0527485D-D28C-AE4C-8E23-D15150CC6FBA}"/>
          </ac:grpSpMkLst>
        </pc:grpChg>
        <pc:picChg chg="mod">
          <ac:chgData name="季甫 鍾" userId="90b71508771c963c" providerId="LiveId" clId="{CB11E177-29FC-418F-A211-0D7365A53715}" dt="2023-12-10T02:23:44.327" v="659" actId="1076"/>
          <ac:picMkLst>
            <pc:docMk/>
            <pc:sldMk cId="2218213520" sldId="274"/>
            <ac:picMk id="4" creationId="{C15A6610-39F3-D234-4D4A-9CE24DADE298}"/>
          </ac:picMkLst>
        </pc:picChg>
      </pc:sldChg>
      <pc:sldChg chg="addSp delSp modSp mod">
        <pc:chgData name="季甫 鍾" userId="90b71508771c963c" providerId="LiveId" clId="{CB11E177-29FC-418F-A211-0D7365A53715}" dt="2023-12-10T14:10:24.875" v="1939" actId="208"/>
        <pc:sldMkLst>
          <pc:docMk/>
          <pc:sldMk cId="292856625" sldId="275"/>
        </pc:sldMkLst>
        <pc:spChg chg="del">
          <ac:chgData name="季甫 鍾" userId="90b71508771c963c" providerId="LiveId" clId="{CB11E177-29FC-418F-A211-0D7365A53715}" dt="2023-12-10T02:18:57.330" v="581" actId="478"/>
          <ac:spMkLst>
            <pc:docMk/>
            <pc:sldMk cId="292856625" sldId="275"/>
            <ac:spMk id="2" creationId="{FB5C961C-1842-3F4A-F30E-6710D54A5EE8}"/>
          </ac:spMkLst>
        </pc:spChg>
        <pc:spChg chg="mod">
          <ac:chgData name="季甫 鍾" userId="90b71508771c963c" providerId="LiveId" clId="{CB11E177-29FC-418F-A211-0D7365A53715}" dt="2023-12-10T02:26:05.550" v="672" actId="14100"/>
          <ac:spMkLst>
            <pc:docMk/>
            <pc:sldMk cId="292856625" sldId="275"/>
            <ac:spMk id="6" creationId="{91237500-64EB-D0A8-0A9E-D409D8FB0001}"/>
          </ac:spMkLst>
        </pc:spChg>
        <pc:spChg chg="mod">
          <ac:chgData name="季甫 鍾" userId="90b71508771c963c" providerId="LiveId" clId="{CB11E177-29FC-418F-A211-0D7365A53715}" dt="2023-12-10T14:10:24.875" v="1939" actId="208"/>
          <ac:spMkLst>
            <pc:docMk/>
            <pc:sldMk cId="292856625" sldId="275"/>
            <ac:spMk id="8" creationId="{816668CC-2281-AC6F-06BC-D84E14E25280}"/>
          </ac:spMkLst>
        </pc:spChg>
        <pc:spChg chg="mod">
          <ac:chgData name="季甫 鍾" userId="90b71508771c963c" providerId="LiveId" clId="{CB11E177-29FC-418F-A211-0D7365A53715}" dt="2023-12-10T14:10:24.875" v="1939" actId="208"/>
          <ac:spMkLst>
            <pc:docMk/>
            <pc:sldMk cId="292856625" sldId="275"/>
            <ac:spMk id="9" creationId="{BAE7C5ED-F602-BC51-EE8E-04F66DE6E619}"/>
          </ac:spMkLst>
        </pc:spChg>
        <pc:spChg chg="add del mod">
          <ac:chgData name="季甫 鍾" userId="90b71508771c963c" providerId="LiveId" clId="{CB11E177-29FC-418F-A211-0D7365A53715}" dt="2023-12-10T02:18:58.498" v="582" actId="478"/>
          <ac:spMkLst>
            <pc:docMk/>
            <pc:sldMk cId="292856625" sldId="275"/>
            <ac:spMk id="13" creationId="{E9BDC9C0-A067-69E5-FE48-6183AFBE37F6}"/>
          </ac:spMkLst>
        </pc:spChg>
        <pc:spChg chg="add mod">
          <ac:chgData name="季甫 鍾" userId="90b71508771c963c" providerId="LiveId" clId="{CB11E177-29FC-418F-A211-0D7365A53715}" dt="2023-12-10T02:19:34.888" v="605" actId="404"/>
          <ac:spMkLst>
            <pc:docMk/>
            <pc:sldMk cId="292856625" sldId="275"/>
            <ac:spMk id="14" creationId="{C31B1E10-04FF-4584-2C83-2B72EA616175}"/>
          </ac:spMkLst>
        </pc:spChg>
        <pc:spChg chg="mod">
          <ac:chgData name="季甫 鍾" userId="90b71508771c963c" providerId="LiveId" clId="{CB11E177-29FC-418F-A211-0D7365A53715}" dt="2023-12-10T02:33:16.328" v="682" actId="14100"/>
          <ac:spMkLst>
            <pc:docMk/>
            <pc:sldMk cId="292856625" sldId="275"/>
            <ac:spMk id="16" creationId="{17E62FA3-F0B4-0A66-59F8-BCBE20A1C52D}"/>
          </ac:spMkLst>
        </pc:spChg>
        <pc:spChg chg="mod">
          <ac:chgData name="季甫 鍾" userId="90b71508771c963c" providerId="LiveId" clId="{CB11E177-29FC-418F-A211-0D7365A53715}" dt="2023-12-10T02:36:00.178" v="755" actId="14100"/>
          <ac:spMkLst>
            <pc:docMk/>
            <pc:sldMk cId="292856625" sldId="275"/>
            <ac:spMk id="17" creationId="{B99B94D6-3480-63EC-1C5F-0CBB281AAEF5}"/>
          </ac:spMkLst>
        </pc:spChg>
        <pc:spChg chg="mod">
          <ac:chgData name="季甫 鍾" userId="90b71508771c963c" providerId="LiveId" clId="{CB11E177-29FC-418F-A211-0D7365A53715}" dt="2023-12-10T02:35:21.380" v="725"/>
          <ac:spMkLst>
            <pc:docMk/>
            <pc:sldMk cId="292856625" sldId="275"/>
            <ac:spMk id="19" creationId="{E61A028C-130A-6C53-F914-16F2D7EB05CC}"/>
          </ac:spMkLst>
        </pc:spChg>
        <pc:spChg chg="mod">
          <ac:chgData name="季甫 鍾" userId="90b71508771c963c" providerId="LiveId" clId="{CB11E177-29FC-418F-A211-0D7365A53715}" dt="2023-12-10T02:35:39.005" v="752" actId="20577"/>
          <ac:spMkLst>
            <pc:docMk/>
            <pc:sldMk cId="292856625" sldId="275"/>
            <ac:spMk id="20" creationId="{6776F181-5989-487A-316B-F75D00DB0742}"/>
          </ac:spMkLst>
        </pc:spChg>
        <pc:spChg chg="mod">
          <ac:chgData name="季甫 鍾" userId="90b71508771c963c" providerId="LiveId" clId="{CB11E177-29FC-418F-A211-0D7365A53715}" dt="2023-12-10T02:35:51.683" v="753"/>
          <ac:spMkLst>
            <pc:docMk/>
            <pc:sldMk cId="292856625" sldId="275"/>
            <ac:spMk id="22" creationId="{157403D0-2991-7A25-4765-46B014EB5D86}"/>
          </ac:spMkLst>
        </pc:spChg>
        <pc:spChg chg="mod">
          <ac:chgData name="季甫 鍾" userId="90b71508771c963c" providerId="LiveId" clId="{CB11E177-29FC-418F-A211-0D7365A53715}" dt="2023-12-10T02:37:52.956" v="785" actId="20577"/>
          <ac:spMkLst>
            <pc:docMk/>
            <pc:sldMk cId="292856625" sldId="275"/>
            <ac:spMk id="23" creationId="{BBB8F094-242C-4EEA-544C-6D8477DB8DEA}"/>
          </ac:spMkLst>
        </pc:spChg>
        <pc:grpChg chg="mod">
          <ac:chgData name="季甫 鍾" userId="90b71508771c963c" providerId="LiveId" clId="{CB11E177-29FC-418F-A211-0D7365A53715}" dt="2023-12-10T02:27:09.191" v="675" actId="14100"/>
          <ac:grpSpMkLst>
            <pc:docMk/>
            <pc:sldMk cId="292856625" sldId="275"/>
            <ac:grpSpMk id="7" creationId="{DB9F5D0E-7F5F-7668-4D2F-7B5B4E962C94}"/>
          </ac:grpSpMkLst>
        </pc:grpChg>
        <pc:grpChg chg="add mod">
          <ac:chgData name="季甫 鍾" userId="90b71508771c963c" providerId="LiveId" clId="{CB11E177-29FC-418F-A211-0D7365A53715}" dt="2023-12-10T02:33:09.685" v="680" actId="1076"/>
          <ac:grpSpMkLst>
            <pc:docMk/>
            <pc:sldMk cId="292856625" sldId="275"/>
            <ac:grpSpMk id="15" creationId="{D09EC0F4-D1E1-1713-97D5-DA4331293401}"/>
          </ac:grpSpMkLst>
        </pc:grpChg>
        <pc:grpChg chg="add mod">
          <ac:chgData name="季甫 鍾" userId="90b71508771c963c" providerId="LiveId" clId="{CB11E177-29FC-418F-A211-0D7365A53715}" dt="2023-12-10T02:35:24.825" v="726" actId="1076"/>
          <ac:grpSpMkLst>
            <pc:docMk/>
            <pc:sldMk cId="292856625" sldId="275"/>
            <ac:grpSpMk id="18" creationId="{E3BA7A14-B28C-0EE5-7E1A-995AED794384}"/>
          </ac:grpSpMkLst>
        </pc:grpChg>
        <pc:grpChg chg="add mod">
          <ac:chgData name="季甫 鍾" userId="90b71508771c963c" providerId="LiveId" clId="{CB11E177-29FC-418F-A211-0D7365A53715}" dt="2023-12-10T02:36:10.139" v="756" actId="1076"/>
          <ac:grpSpMkLst>
            <pc:docMk/>
            <pc:sldMk cId="292856625" sldId="275"/>
            <ac:grpSpMk id="21" creationId="{D33CF89E-DED3-599C-448F-F317690846B1}"/>
          </ac:grpSpMkLst>
        </pc:grpChg>
        <pc:picChg chg="mod">
          <ac:chgData name="季甫 鍾" userId="90b71508771c963c" providerId="LiveId" clId="{CB11E177-29FC-418F-A211-0D7365A53715}" dt="2023-12-10T02:33:03.170" v="679" actId="1076"/>
          <ac:picMkLst>
            <pc:docMk/>
            <pc:sldMk cId="292856625" sldId="275"/>
            <ac:picMk id="10" creationId="{52EC317B-36D1-820E-E96F-8F154AEB1553}"/>
          </ac:picMkLst>
        </pc:picChg>
      </pc:sldChg>
      <pc:sldChg chg="addSp delSp modSp mod">
        <pc:chgData name="季甫 鍾" userId="90b71508771c963c" providerId="LiveId" clId="{CB11E177-29FC-418F-A211-0D7365A53715}" dt="2023-12-10T14:10:30.662" v="1941" actId="208"/>
        <pc:sldMkLst>
          <pc:docMk/>
          <pc:sldMk cId="1974646484" sldId="276"/>
        </pc:sldMkLst>
        <pc:spChg chg="del">
          <ac:chgData name="季甫 鍾" userId="90b71508771c963c" providerId="LiveId" clId="{CB11E177-29FC-418F-A211-0D7365A53715}" dt="2023-12-10T02:19:03.405" v="584" actId="478"/>
          <ac:spMkLst>
            <pc:docMk/>
            <pc:sldMk cId="1974646484" sldId="276"/>
            <ac:spMk id="2" creationId="{FB5C961C-1842-3F4A-F30E-6710D54A5EE8}"/>
          </ac:spMkLst>
        </pc:spChg>
        <pc:spChg chg="add del mod">
          <ac:chgData name="季甫 鍾" userId="90b71508771c963c" providerId="LiveId" clId="{CB11E177-29FC-418F-A211-0D7365A53715}" dt="2023-12-10T02:19:04.519" v="585" actId="478"/>
          <ac:spMkLst>
            <pc:docMk/>
            <pc:sldMk cId="1974646484" sldId="276"/>
            <ac:spMk id="4" creationId="{515804FF-D05D-86A5-3AE6-5F75832E55F1}"/>
          </ac:spMkLst>
        </pc:spChg>
        <pc:spChg chg="add mod">
          <ac:chgData name="季甫 鍾" userId="90b71508771c963c" providerId="LiveId" clId="{CB11E177-29FC-418F-A211-0D7365A53715}" dt="2023-12-10T02:19:30.309" v="603" actId="404"/>
          <ac:spMkLst>
            <pc:docMk/>
            <pc:sldMk cId="1974646484" sldId="276"/>
            <ac:spMk id="5" creationId="{235EF899-E5D7-7DAC-E1E2-6168A1DDD8EA}"/>
          </ac:spMkLst>
        </pc:spChg>
        <pc:spChg chg="mod">
          <ac:chgData name="季甫 鍾" userId="90b71508771c963c" providerId="LiveId" clId="{CB11E177-29FC-418F-A211-0D7365A53715}" dt="2023-12-10T02:53:33.979" v="1102" actId="14100"/>
          <ac:spMkLst>
            <pc:docMk/>
            <pc:sldMk cId="1974646484" sldId="276"/>
            <ac:spMk id="6" creationId="{930924A5-3C1B-A9E1-E4AB-3DDDEAD89136}"/>
          </ac:spMkLst>
        </pc:spChg>
        <pc:spChg chg="add del mod">
          <ac:chgData name="季甫 鍾" userId="90b71508771c963c" providerId="LiveId" clId="{CB11E177-29FC-418F-A211-0D7365A53715}" dt="2023-12-10T02:50:20.462" v="1062"/>
          <ac:spMkLst>
            <pc:docMk/>
            <pc:sldMk cId="1974646484" sldId="276"/>
            <ac:spMk id="9" creationId="{FF21C30D-433F-9738-BDDE-372993214234}"/>
          </ac:spMkLst>
        </pc:spChg>
        <pc:spChg chg="mod">
          <ac:chgData name="季甫 鍾" userId="90b71508771c963c" providerId="LiveId" clId="{CB11E177-29FC-418F-A211-0D7365A53715}" dt="2023-12-10T14:10:27.917" v="1940" actId="208"/>
          <ac:spMkLst>
            <pc:docMk/>
            <pc:sldMk cId="1974646484" sldId="276"/>
            <ac:spMk id="11" creationId="{E5A9695D-2928-2A72-D887-573AF5212D13}"/>
          </ac:spMkLst>
        </pc:spChg>
        <pc:spChg chg="mod">
          <ac:chgData name="季甫 鍾" userId="90b71508771c963c" providerId="LiveId" clId="{CB11E177-29FC-418F-A211-0D7365A53715}" dt="2023-12-10T14:10:27.917" v="1940" actId="208"/>
          <ac:spMkLst>
            <pc:docMk/>
            <pc:sldMk cId="1974646484" sldId="276"/>
            <ac:spMk id="12" creationId="{CA875188-FC3C-2BAD-D127-7140375A8D7F}"/>
          </ac:spMkLst>
        </pc:spChg>
        <pc:spChg chg="mod">
          <ac:chgData name="季甫 鍾" userId="90b71508771c963c" providerId="LiveId" clId="{CB11E177-29FC-418F-A211-0D7365A53715}" dt="2023-12-10T14:10:30.662" v="1941" actId="208"/>
          <ac:spMkLst>
            <pc:docMk/>
            <pc:sldMk cId="1974646484" sldId="276"/>
            <ac:spMk id="14" creationId="{F4C59C9A-930A-5BC2-9862-788E8C0A9EEC}"/>
          </ac:spMkLst>
        </pc:spChg>
        <pc:spChg chg="mod">
          <ac:chgData name="季甫 鍾" userId="90b71508771c963c" providerId="LiveId" clId="{CB11E177-29FC-418F-A211-0D7365A53715}" dt="2023-12-10T14:10:30.662" v="1941" actId="208"/>
          <ac:spMkLst>
            <pc:docMk/>
            <pc:sldMk cId="1974646484" sldId="276"/>
            <ac:spMk id="15" creationId="{543E839F-9DED-02CC-421A-9F59F5E92ECA}"/>
          </ac:spMkLst>
        </pc:spChg>
        <pc:grpChg chg="mod">
          <ac:chgData name="季甫 鍾" userId="90b71508771c963c" providerId="LiveId" clId="{CB11E177-29FC-418F-A211-0D7365A53715}" dt="2023-12-10T02:45:06.375" v="800" actId="14100"/>
          <ac:grpSpMkLst>
            <pc:docMk/>
            <pc:sldMk cId="1974646484" sldId="276"/>
            <ac:grpSpMk id="10" creationId="{7EB6B321-F63E-0C2C-37EA-992F555ED19A}"/>
          </ac:grpSpMkLst>
        </pc:grpChg>
        <pc:grpChg chg="add mod">
          <ac:chgData name="季甫 鍾" userId="90b71508771c963c" providerId="LiveId" clId="{CB11E177-29FC-418F-A211-0D7365A53715}" dt="2023-12-10T02:56:02.321" v="1127" actId="14100"/>
          <ac:grpSpMkLst>
            <pc:docMk/>
            <pc:sldMk cId="1974646484" sldId="276"/>
            <ac:grpSpMk id="13" creationId="{BF773680-0F66-9A45-335C-47D443F31663}"/>
          </ac:grpSpMkLst>
        </pc:grpChg>
      </pc:sldChg>
      <pc:sldChg chg="addSp delSp modSp mod">
        <pc:chgData name="季甫 鍾" userId="90b71508771c963c" providerId="LiveId" clId="{CB11E177-29FC-418F-A211-0D7365A53715}" dt="2023-12-10T14:10:48.273" v="1945" actId="208"/>
        <pc:sldMkLst>
          <pc:docMk/>
          <pc:sldMk cId="289456901" sldId="277"/>
        </pc:sldMkLst>
        <pc:spChg chg="del">
          <ac:chgData name="季甫 鍾" userId="90b71508771c963c" providerId="LiveId" clId="{CB11E177-29FC-418F-A211-0D7365A53715}" dt="2023-12-10T02:19:07.999" v="587" actId="478"/>
          <ac:spMkLst>
            <pc:docMk/>
            <pc:sldMk cId="289456901" sldId="277"/>
            <ac:spMk id="2" creationId="{FB5C961C-1842-3F4A-F30E-6710D54A5EE8}"/>
          </ac:spMkLst>
        </pc:spChg>
        <pc:spChg chg="mod">
          <ac:chgData name="季甫 鍾" userId="90b71508771c963c" providerId="LiveId" clId="{CB11E177-29FC-418F-A211-0D7365A53715}" dt="2023-12-10T03:12:54.215" v="1288" actId="1076"/>
          <ac:spMkLst>
            <pc:docMk/>
            <pc:sldMk cId="289456901" sldId="277"/>
            <ac:spMk id="4" creationId="{BFEBC9E2-F520-5529-2CCE-3BCB77854CB7}"/>
          </ac:spMkLst>
        </pc:spChg>
        <pc:spChg chg="add del mod">
          <ac:chgData name="季甫 鍾" userId="90b71508771c963c" providerId="LiveId" clId="{CB11E177-29FC-418F-A211-0D7365A53715}" dt="2023-12-10T02:19:09.691" v="588" actId="478"/>
          <ac:spMkLst>
            <pc:docMk/>
            <pc:sldMk cId="289456901" sldId="277"/>
            <ac:spMk id="5" creationId="{E3F0B3C4-1C25-36CB-04F1-5260F53B5DCC}"/>
          </ac:spMkLst>
        </pc:spChg>
        <pc:spChg chg="add mod">
          <ac:chgData name="季甫 鍾" userId="90b71508771c963c" providerId="LiveId" clId="{CB11E177-29FC-418F-A211-0D7365A53715}" dt="2023-12-10T03:11:25.379" v="1256" actId="20577"/>
          <ac:spMkLst>
            <pc:docMk/>
            <pc:sldMk cId="289456901" sldId="277"/>
            <ac:spMk id="7" creationId="{D7841E6C-D4A3-30D4-2EC1-A550D8523D5C}"/>
          </ac:spMkLst>
        </pc:spChg>
        <pc:spChg chg="del mod">
          <ac:chgData name="季甫 鍾" userId="90b71508771c963c" providerId="LiveId" clId="{CB11E177-29FC-418F-A211-0D7365A53715}" dt="2023-12-10T02:59:34.121" v="1138" actId="478"/>
          <ac:spMkLst>
            <pc:docMk/>
            <pc:sldMk cId="289456901" sldId="277"/>
            <ac:spMk id="8" creationId="{3C9B489E-85CE-9780-B3C1-EF173ADF4798}"/>
          </ac:spMkLst>
        </pc:spChg>
        <pc:spChg chg="add mod">
          <ac:chgData name="季甫 鍾" userId="90b71508771c963c" providerId="LiveId" clId="{CB11E177-29FC-418F-A211-0D7365A53715}" dt="2023-12-10T03:01:22.479" v="1186" actId="164"/>
          <ac:spMkLst>
            <pc:docMk/>
            <pc:sldMk cId="289456901" sldId="277"/>
            <ac:spMk id="9" creationId="{1DEF2E6A-B8FB-F610-256C-FE5CDEE153EC}"/>
          </ac:spMkLst>
        </pc:spChg>
        <pc:spChg chg="mod">
          <ac:chgData name="季甫 鍾" userId="90b71508771c963c" providerId="LiveId" clId="{CB11E177-29FC-418F-A211-0D7365A53715}" dt="2023-12-10T14:10:45.238" v="1944" actId="208"/>
          <ac:spMkLst>
            <pc:docMk/>
            <pc:sldMk cId="289456901" sldId="277"/>
            <ac:spMk id="12" creationId="{FA9EF511-AD9B-9D17-C7B4-4048F68804CF}"/>
          </ac:spMkLst>
        </pc:spChg>
        <pc:spChg chg="mod">
          <ac:chgData name="季甫 鍾" userId="90b71508771c963c" providerId="LiveId" clId="{CB11E177-29FC-418F-A211-0D7365A53715}" dt="2023-12-10T14:10:45.238" v="1944" actId="208"/>
          <ac:spMkLst>
            <pc:docMk/>
            <pc:sldMk cId="289456901" sldId="277"/>
            <ac:spMk id="13" creationId="{E3282082-C046-6C42-3D5D-F3E1B35CAD6E}"/>
          </ac:spMkLst>
        </pc:spChg>
        <pc:spChg chg="add mod">
          <ac:chgData name="季甫 鍾" userId="90b71508771c963c" providerId="LiveId" clId="{CB11E177-29FC-418F-A211-0D7365A53715}" dt="2023-12-10T03:01:22.479" v="1186" actId="164"/>
          <ac:spMkLst>
            <pc:docMk/>
            <pc:sldMk cId="289456901" sldId="277"/>
            <ac:spMk id="14" creationId="{C0C2E0C2-13D2-F834-34EE-911D6DEB7BB8}"/>
          </ac:spMkLst>
        </pc:spChg>
        <pc:spChg chg="add del mod">
          <ac:chgData name="季甫 鍾" userId="90b71508771c963c" providerId="LiveId" clId="{CB11E177-29FC-418F-A211-0D7365A53715}" dt="2023-12-10T03:01:18.170" v="1185"/>
          <ac:spMkLst>
            <pc:docMk/>
            <pc:sldMk cId="289456901" sldId="277"/>
            <ac:spMk id="15" creationId="{15F1D3BA-6F99-9BB6-43B2-8D2514697684}"/>
          </ac:spMkLst>
        </pc:spChg>
        <pc:spChg chg="mod">
          <ac:chgData name="季甫 鍾" userId="90b71508771c963c" providerId="LiveId" clId="{CB11E177-29FC-418F-A211-0D7365A53715}" dt="2023-12-10T03:01:25.076" v="1187"/>
          <ac:spMkLst>
            <pc:docMk/>
            <pc:sldMk cId="289456901" sldId="277"/>
            <ac:spMk id="18" creationId="{EF2312AD-9B43-93A0-29BE-E623740A6415}"/>
          </ac:spMkLst>
        </pc:spChg>
        <pc:spChg chg="mod">
          <ac:chgData name="季甫 鍾" userId="90b71508771c963c" providerId="LiveId" clId="{CB11E177-29FC-418F-A211-0D7365A53715}" dt="2023-12-10T03:01:25.076" v="1187"/>
          <ac:spMkLst>
            <pc:docMk/>
            <pc:sldMk cId="289456901" sldId="277"/>
            <ac:spMk id="19" creationId="{D27F36FB-1A1A-0CB6-18DA-052F67AADB05}"/>
          </ac:spMkLst>
        </pc:spChg>
        <pc:spChg chg="mod">
          <ac:chgData name="季甫 鍾" userId="90b71508771c963c" providerId="LiveId" clId="{CB11E177-29FC-418F-A211-0D7365A53715}" dt="2023-12-10T03:01:33.887" v="1190"/>
          <ac:spMkLst>
            <pc:docMk/>
            <pc:sldMk cId="289456901" sldId="277"/>
            <ac:spMk id="21" creationId="{1E9C076F-F6DC-9083-8AD2-87C951927C07}"/>
          </ac:spMkLst>
        </pc:spChg>
        <pc:spChg chg="mod">
          <ac:chgData name="季甫 鍾" userId="90b71508771c963c" providerId="LiveId" clId="{CB11E177-29FC-418F-A211-0D7365A53715}" dt="2023-12-10T03:01:33.887" v="1190"/>
          <ac:spMkLst>
            <pc:docMk/>
            <pc:sldMk cId="289456901" sldId="277"/>
            <ac:spMk id="22" creationId="{2E6259B7-0947-C998-03AD-F6D609CEC13F}"/>
          </ac:spMkLst>
        </pc:spChg>
        <pc:spChg chg="add mod ord">
          <ac:chgData name="季甫 鍾" userId="90b71508771c963c" providerId="LiveId" clId="{CB11E177-29FC-418F-A211-0D7365A53715}" dt="2023-12-10T03:10:55.485" v="1246" actId="20577"/>
          <ac:spMkLst>
            <pc:docMk/>
            <pc:sldMk cId="289456901" sldId="277"/>
            <ac:spMk id="24" creationId="{70F69C81-F423-EFA9-54DE-464B6B9853C2}"/>
          </ac:spMkLst>
        </pc:spChg>
        <pc:spChg chg="add mod">
          <ac:chgData name="季甫 鍾" userId="90b71508771c963c" providerId="LiveId" clId="{CB11E177-29FC-418F-A211-0D7365A53715}" dt="2023-12-10T03:03:37.996" v="1213" actId="164"/>
          <ac:spMkLst>
            <pc:docMk/>
            <pc:sldMk cId="289456901" sldId="277"/>
            <ac:spMk id="25" creationId="{C09728C0-938E-571E-1592-AA098478A2E7}"/>
          </ac:spMkLst>
        </pc:spChg>
        <pc:spChg chg="mod">
          <ac:chgData name="季甫 鍾" userId="90b71508771c963c" providerId="LiveId" clId="{CB11E177-29FC-418F-A211-0D7365A53715}" dt="2023-12-10T03:03:39.236" v="1214"/>
          <ac:spMkLst>
            <pc:docMk/>
            <pc:sldMk cId="289456901" sldId="277"/>
            <ac:spMk id="28" creationId="{F37E0DA3-2F7C-70FE-0008-96B10F5B92BB}"/>
          </ac:spMkLst>
        </pc:spChg>
        <pc:spChg chg="mod">
          <ac:chgData name="季甫 鍾" userId="90b71508771c963c" providerId="LiveId" clId="{CB11E177-29FC-418F-A211-0D7365A53715}" dt="2023-12-10T03:11:11.770" v="1253" actId="1076"/>
          <ac:spMkLst>
            <pc:docMk/>
            <pc:sldMk cId="289456901" sldId="277"/>
            <ac:spMk id="29" creationId="{C54C0B73-33DB-EF5C-4805-EB88ABA8615D}"/>
          </ac:spMkLst>
        </pc:spChg>
        <pc:spChg chg="add del">
          <ac:chgData name="季甫 鍾" userId="90b71508771c963c" providerId="LiveId" clId="{CB11E177-29FC-418F-A211-0D7365A53715}" dt="2023-12-10T03:04:01.563" v="1228" actId="22"/>
          <ac:spMkLst>
            <pc:docMk/>
            <pc:sldMk cId="289456901" sldId="277"/>
            <ac:spMk id="31" creationId="{907012C7-2594-FB67-0304-E725FFF80095}"/>
          </ac:spMkLst>
        </pc:spChg>
        <pc:spChg chg="add del">
          <ac:chgData name="季甫 鍾" userId="90b71508771c963c" providerId="LiveId" clId="{CB11E177-29FC-418F-A211-0D7365A53715}" dt="2023-12-10T03:04:03.365" v="1230" actId="22"/>
          <ac:spMkLst>
            <pc:docMk/>
            <pc:sldMk cId="289456901" sldId="277"/>
            <ac:spMk id="33" creationId="{3E6FE889-DD08-EBDA-1711-09FF6D83CF23}"/>
          </ac:spMkLst>
        </pc:spChg>
        <pc:spChg chg="mod">
          <ac:chgData name="季甫 鍾" userId="90b71508771c963c" providerId="LiveId" clId="{CB11E177-29FC-418F-A211-0D7365A53715}" dt="2023-12-10T03:04:26.733" v="1238" actId="14100"/>
          <ac:spMkLst>
            <pc:docMk/>
            <pc:sldMk cId="289456901" sldId="277"/>
            <ac:spMk id="35" creationId="{24A379E8-C727-D712-F36F-EBCA8F0A4954}"/>
          </ac:spMkLst>
        </pc:spChg>
        <pc:spChg chg="mod">
          <ac:chgData name="季甫 鍾" userId="90b71508771c963c" providerId="LiveId" clId="{CB11E177-29FC-418F-A211-0D7365A53715}" dt="2023-12-10T03:10:42.088" v="1243" actId="20577"/>
          <ac:spMkLst>
            <pc:docMk/>
            <pc:sldMk cId="289456901" sldId="277"/>
            <ac:spMk id="36" creationId="{8BB983B1-6291-F820-F154-DC11D82DC104}"/>
          </ac:spMkLst>
        </pc:spChg>
        <pc:spChg chg="add del">
          <ac:chgData name="季甫 鍾" userId="90b71508771c963c" providerId="LiveId" clId="{CB11E177-29FC-418F-A211-0D7365A53715}" dt="2023-12-10T03:31:50.662" v="1438" actId="22"/>
          <ac:spMkLst>
            <pc:docMk/>
            <pc:sldMk cId="289456901" sldId="277"/>
            <ac:spMk id="40" creationId="{75179AB8-0944-57EF-F451-6450C17E527D}"/>
          </ac:spMkLst>
        </pc:spChg>
        <pc:spChg chg="add del">
          <ac:chgData name="季甫 鍾" userId="90b71508771c963c" providerId="LiveId" clId="{CB11E177-29FC-418F-A211-0D7365A53715}" dt="2023-12-10T03:31:53.109" v="1440" actId="22"/>
          <ac:spMkLst>
            <pc:docMk/>
            <pc:sldMk cId="289456901" sldId="277"/>
            <ac:spMk id="42" creationId="{A0969CDF-16FC-EF09-5647-93836D67261B}"/>
          </ac:spMkLst>
        </pc:spChg>
        <pc:spChg chg="mod">
          <ac:chgData name="季甫 鍾" userId="90b71508771c963c" providerId="LiveId" clId="{CB11E177-29FC-418F-A211-0D7365A53715}" dt="2023-12-10T14:10:48.273" v="1945" actId="208"/>
          <ac:spMkLst>
            <pc:docMk/>
            <pc:sldMk cId="289456901" sldId="277"/>
            <ac:spMk id="44" creationId="{DED5EDC3-9DBB-2AC0-944B-379881BD47EF}"/>
          </ac:spMkLst>
        </pc:spChg>
        <pc:spChg chg="mod">
          <ac:chgData name="季甫 鍾" userId="90b71508771c963c" providerId="LiveId" clId="{CB11E177-29FC-418F-A211-0D7365A53715}" dt="2023-12-10T14:10:48.273" v="1945" actId="208"/>
          <ac:spMkLst>
            <pc:docMk/>
            <pc:sldMk cId="289456901" sldId="277"/>
            <ac:spMk id="45" creationId="{BE04613C-6FF9-78FB-EC71-E19B078056CF}"/>
          </ac:spMkLst>
        </pc:spChg>
        <pc:grpChg chg="mod">
          <ac:chgData name="季甫 鍾" userId="90b71508771c963c" providerId="LiveId" clId="{CB11E177-29FC-418F-A211-0D7365A53715}" dt="2023-12-10T02:59:19.020" v="1136" actId="14100"/>
          <ac:grpSpMkLst>
            <pc:docMk/>
            <pc:sldMk cId="289456901" sldId="277"/>
            <ac:grpSpMk id="11" creationId="{9BF763B4-0D7F-6315-7633-50D0B19F96B6}"/>
          </ac:grpSpMkLst>
        </pc:grpChg>
        <pc:grpChg chg="add mod">
          <ac:chgData name="季甫 鍾" userId="90b71508771c963c" providerId="LiveId" clId="{CB11E177-29FC-418F-A211-0D7365A53715}" dt="2023-12-10T03:12:58.182" v="1289" actId="164"/>
          <ac:grpSpMkLst>
            <pc:docMk/>
            <pc:sldMk cId="289456901" sldId="277"/>
            <ac:grpSpMk id="16" creationId="{789CB336-CA9E-9344-5F5C-B3884922A89A}"/>
          </ac:grpSpMkLst>
        </pc:grpChg>
        <pc:grpChg chg="add mod">
          <ac:chgData name="季甫 鍾" userId="90b71508771c963c" providerId="LiveId" clId="{CB11E177-29FC-418F-A211-0D7365A53715}" dt="2023-12-10T03:12:58.182" v="1289" actId="164"/>
          <ac:grpSpMkLst>
            <pc:docMk/>
            <pc:sldMk cId="289456901" sldId="277"/>
            <ac:grpSpMk id="17" creationId="{53CB096F-A8C3-3C01-3A13-6CC262E0B0C6}"/>
          </ac:grpSpMkLst>
        </pc:grpChg>
        <pc:grpChg chg="add mod">
          <ac:chgData name="季甫 鍾" userId="90b71508771c963c" providerId="LiveId" clId="{CB11E177-29FC-418F-A211-0D7365A53715}" dt="2023-12-10T03:12:58.182" v="1289" actId="164"/>
          <ac:grpSpMkLst>
            <pc:docMk/>
            <pc:sldMk cId="289456901" sldId="277"/>
            <ac:grpSpMk id="20" creationId="{11615FE4-723C-119B-EC86-6A3256EC34C7}"/>
          </ac:grpSpMkLst>
        </pc:grpChg>
        <pc:grpChg chg="add mod">
          <ac:chgData name="季甫 鍾" userId="90b71508771c963c" providerId="LiveId" clId="{CB11E177-29FC-418F-A211-0D7365A53715}" dt="2023-12-10T03:12:58.182" v="1289" actId="164"/>
          <ac:grpSpMkLst>
            <pc:docMk/>
            <pc:sldMk cId="289456901" sldId="277"/>
            <ac:grpSpMk id="26" creationId="{FDBE1E05-1C2B-0114-B723-72D8F0B6CD6F}"/>
          </ac:grpSpMkLst>
        </pc:grpChg>
        <pc:grpChg chg="add mod">
          <ac:chgData name="季甫 鍾" userId="90b71508771c963c" providerId="LiveId" clId="{CB11E177-29FC-418F-A211-0D7365A53715}" dt="2023-12-10T03:12:58.182" v="1289" actId="164"/>
          <ac:grpSpMkLst>
            <pc:docMk/>
            <pc:sldMk cId="289456901" sldId="277"/>
            <ac:grpSpMk id="27" creationId="{DD731DEE-D7D2-4448-A58E-C65EE9D5A346}"/>
          </ac:grpSpMkLst>
        </pc:grpChg>
        <pc:grpChg chg="add mod">
          <ac:chgData name="季甫 鍾" userId="90b71508771c963c" providerId="LiveId" clId="{CB11E177-29FC-418F-A211-0D7365A53715}" dt="2023-12-10T03:12:58.182" v="1289" actId="164"/>
          <ac:grpSpMkLst>
            <pc:docMk/>
            <pc:sldMk cId="289456901" sldId="277"/>
            <ac:grpSpMk id="34" creationId="{DFBC9F77-EBE6-9CD9-EA32-6DE753A18856}"/>
          </ac:grpSpMkLst>
        </pc:grpChg>
        <pc:grpChg chg="add mod">
          <ac:chgData name="季甫 鍾" userId="90b71508771c963c" providerId="LiveId" clId="{CB11E177-29FC-418F-A211-0D7365A53715}" dt="2023-12-10T03:12:58.182" v="1289" actId="164"/>
          <ac:grpSpMkLst>
            <pc:docMk/>
            <pc:sldMk cId="289456901" sldId="277"/>
            <ac:grpSpMk id="37" creationId="{21AA3240-5B51-CF58-2037-D945A9C5ED54}"/>
          </ac:grpSpMkLst>
        </pc:grpChg>
        <pc:grpChg chg="add mod">
          <ac:chgData name="季甫 鍾" userId="90b71508771c963c" providerId="LiveId" clId="{CB11E177-29FC-418F-A211-0D7365A53715}" dt="2023-12-10T03:35:00.499" v="1475" actId="1076"/>
          <ac:grpSpMkLst>
            <pc:docMk/>
            <pc:sldMk cId="289456901" sldId="277"/>
            <ac:grpSpMk id="43" creationId="{E36D9E87-D1B2-4B03-AC7C-DFDFB8A38E6D}"/>
          </ac:grpSpMkLst>
        </pc:grpChg>
        <pc:graphicFrameChg chg="add mod modGraphic">
          <ac:chgData name="季甫 鍾" userId="90b71508771c963c" providerId="LiveId" clId="{CB11E177-29FC-418F-A211-0D7365A53715}" dt="2023-12-10T03:31:10.914" v="1436" actId="1076"/>
          <ac:graphicFrameMkLst>
            <pc:docMk/>
            <pc:sldMk cId="289456901" sldId="277"/>
            <ac:graphicFrameMk id="38" creationId="{3950CCCA-66C8-8AB5-8E04-1FB294F66869}"/>
          </ac:graphicFrameMkLst>
        </pc:graphicFrameChg>
        <pc:picChg chg="mod">
          <ac:chgData name="季甫 鍾" userId="90b71508771c963c" providerId="LiveId" clId="{CB11E177-29FC-418F-A211-0D7365A53715}" dt="2023-12-10T03:12:58.182" v="1289" actId="164"/>
          <ac:picMkLst>
            <pc:docMk/>
            <pc:sldMk cId="289456901" sldId="277"/>
            <ac:picMk id="6" creationId="{3EB9A761-1512-928B-4B14-D25534630C29}"/>
          </ac:picMkLst>
        </pc:picChg>
        <pc:picChg chg="del mod">
          <ac:chgData name="季甫 鍾" userId="90b71508771c963c" providerId="LiveId" clId="{CB11E177-29FC-418F-A211-0D7365A53715}" dt="2023-12-10T02:59:32.873" v="1137" actId="478"/>
          <ac:picMkLst>
            <pc:docMk/>
            <pc:sldMk cId="289456901" sldId="277"/>
            <ac:picMk id="10" creationId="{9D9160A4-DACF-206D-EF06-EB796A34C6A0}"/>
          </ac:picMkLst>
        </pc:picChg>
      </pc:sldChg>
      <pc:sldChg chg="addSp delSp modSp mod">
        <pc:chgData name="季甫 鍾" userId="90b71508771c963c" providerId="LiveId" clId="{CB11E177-29FC-418F-A211-0D7365A53715}" dt="2023-12-10T14:11:27.806" v="1952" actId="208"/>
        <pc:sldMkLst>
          <pc:docMk/>
          <pc:sldMk cId="2084878832" sldId="278"/>
        </pc:sldMkLst>
        <pc:spChg chg="mod">
          <ac:chgData name="季甫 鍾" userId="90b71508771c963c" providerId="LiveId" clId="{CB11E177-29FC-418F-A211-0D7365A53715}" dt="2023-12-10T02:19:20.099" v="599" actId="404"/>
          <ac:spMkLst>
            <pc:docMk/>
            <pc:sldMk cId="2084878832" sldId="278"/>
            <ac:spMk id="2" creationId="{FB5C961C-1842-3F4A-F30E-6710D54A5EE8}"/>
          </ac:spMkLst>
        </pc:spChg>
        <pc:spChg chg="del">
          <ac:chgData name="季甫 鍾" userId="90b71508771c963c" providerId="LiveId" clId="{CB11E177-29FC-418F-A211-0D7365A53715}" dt="2023-12-10T03:42:59.377" v="1578" actId="478"/>
          <ac:spMkLst>
            <pc:docMk/>
            <pc:sldMk cId="2084878832" sldId="278"/>
            <ac:spMk id="4" creationId="{730B216B-1CFB-91A9-04AA-59982BA8A691}"/>
          </ac:spMkLst>
        </pc:spChg>
        <pc:spChg chg="del mod">
          <ac:chgData name="季甫 鍾" userId="90b71508771c963c" providerId="LiveId" clId="{CB11E177-29FC-418F-A211-0D7365A53715}" dt="2023-12-10T03:36:53.536" v="1516"/>
          <ac:spMkLst>
            <pc:docMk/>
            <pc:sldMk cId="2084878832" sldId="278"/>
            <ac:spMk id="14" creationId="{72120749-8294-730F-7AFA-1A50425CA527}"/>
          </ac:spMkLst>
        </pc:spChg>
        <pc:spChg chg="mod">
          <ac:chgData name="季甫 鍾" userId="90b71508771c963c" providerId="LiveId" clId="{CB11E177-29FC-418F-A211-0D7365A53715}" dt="2023-12-10T14:11:25.469" v="1951" actId="208"/>
          <ac:spMkLst>
            <pc:docMk/>
            <pc:sldMk cId="2084878832" sldId="278"/>
            <ac:spMk id="15" creationId="{EBB3CFB9-A1C5-863F-53F0-0C3B1423245D}"/>
          </ac:spMkLst>
        </pc:spChg>
        <pc:spChg chg="mod">
          <ac:chgData name="季甫 鍾" userId="90b71508771c963c" providerId="LiveId" clId="{CB11E177-29FC-418F-A211-0D7365A53715}" dt="2023-12-10T14:11:25.469" v="1951" actId="208"/>
          <ac:spMkLst>
            <pc:docMk/>
            <pc:sldMk cId="2084878832" sldId="278"/>
            <ac:spMk id="16" creationId="{03525D9C-E1AE-6749-8E19-9C189CF7C20F}"/>
          </ac:spMkLst>
        </pc:spChg>
        <pc:spChg chg="mod">
          <ac:chgData name="季甫 鍾" userId="90b71508771c963c" providerId="LiveId" clId="{CB11E177-29FC-418F-A211-0D7365A53715}" dt="2023-12-10T14:11:27.806" v="1952" actId="208"/>
          <ac:spMkLst>
            <pc:docMk/>
            <pc:sldMk cId="2084878832" sldId="278"/>
            <ac:spMk id="18" creationId="{7E024C6B-1F50-17C5-BB07-64CE98D18567}"/>
          </ac:spMkLst>
        </pc:spChg>
        <pc:spChg chg="mod">
          <ac:chgData name="季甫 鍾" userId="90b71508771c963c" providerId="LiveId" clId="{CB11E177-29FC-418F-A211-0D7365A53715}" dt="2023-12-10T14:11:27.806" v="1952" actId="208"/>
          <ac:spMkLst>
            <pc:docMk/>
            <pc:sldMk cId="2084878832" sldId="278"/>
            <ac:spMk id="19" creationId="{FD944B6F-D5D1-51F9-338D-68BE66CB4F82}"/>
          </ac:spMkLst>
        </pc:spChg>
        <pc:grpChg chg="add mod">
          <ac:chgData name="季甫 鍾" userId="90b71508771c963c" providerId="LiveId" clId="{CB11E177-29FC-418F-A211-0D7365A53715}" dt="2023-12-10T03:42:49.001" v="1575" actId="1076"/>
          <ac:grpSpMkLst>
            <pc:docMk/>
            <pc:sldMk cId="2084878832" sldId="278"/>
            <ac:grpSpMk id="3" creationId="{C83E016D-B221-002C-C488-DA3E100D198C}"/>
          </ac:grpSpMkLst>
        </pc:grpChg>
        <pc:grpChg chg="add mod">
          <ac:chgData name="季甫 鍾" userId="90b71508771c963c" providerId="LiveId" clId="{CB11E177-29FC-418F-A211-0D7365A53715}" dt="2023-12-10T03:44:36.060" v="1669" actId="14100"/>
          <ac:grpSpMkLst>
            <pc:docMk/>
            <pc:sldMk cId="2084878832" sldId="278"/>
            <ac:grpSpMk id="17" creationId="{204FEB90-54D4-E560-FF8E-A3B1B2B82831}"/>
          </ac:grpSpMkLst>
        </pc:grpChg>
        <pc:graphicFrameChg chg="modGraphic">
          <ac:chgData name="季甫 鍾" userId="90b71508771c963c" providerId="LiveId" clId="{CB11E177-29FC-418F-A211-0D7365A53715}" dt="2023-12-10T03:44:07.756" v="1668" actId="20577"/>
          <ac:graphicFrameMkLst>
            <pc:docMk/>
            <pc:sldMk cId="2084878832" sldId="278"/>
            <ac:graphicFrameMk id="5" creationId="{26EFE8B8-62D6-9D40-47B3-328F7BC5D47E}"/>
          </ac:graphicFrameMkLst>
        </pc:graphicFrameChg>
        <pc:graphicFrameChg chg="modGraphic">
          <ac:chgData name="季甫 鍾" userId="90b71508771c963c" providerId="LiveId" clId="{CB11E177-29FC-418F-A211-0D7365A53715}" dt="2023-12-10T14:11:13.071" v="1950" actId="207"/>
          <ac:graphicFrameMkLst>
            <pc:docMk/>
            <pc:sldMk cId="2084878832" sldId="278"/>
            <ac:graphicFrameMk id="6" creationId="{2D1C6640-751F-042A-896B-CA4A76AF87CE}"/>
          </ac:graphicFrameMkLst>
        </pc:graphicFrameChg>
        <pc:graphicFrameChg chg="mod">
          <ac:chgData name="季甫 鍾" userId="90b71508771c963c" providerId="LiveId" clId="{CB11E177-29FC-418F-A211-0D7365A53715}" dt="2023-12-10T03:35:37.524" v="1489"/>
          <ac:graphicFrameMkLst>
            <pc:docMk/>
            <pc:sldMk cId="2084878832" sldId="278"/>
            <ac:graphicFrameMk id="7" creationId="{9787981D-B24E-5511-F39D-E6B8403DF866}"/>
          </ac:graphicFrameMkLst>
        </pc:graphicFrameChg>
        <pc:graphicFrameChg chg="mod">
          <ac:chgData name="季甫 鍾" userId="90b71508771c963c" providerId="LiveId" clId="{CB11E177-29FC-418F-A211-0D7365A53715}" dt="2023-12-10T03:35:42" v="1493"/>
          <ac:graphicFrameMkLst>
            <pc:docMk/>
            <pc:sldMk cId="2084878832" sldId="278"/>
            <ac:graphicFrameMk id="8" creationId="{F136A98B-AF00-688A-C96F-9CD5376AD300}"/>
          </ac:graphicFrameMkLst>
        </pc:graphicFrameChg>
        <pc:graphicFrameChg chg="mod">
          <ac:chgData name="季甫 鍾" userId="90b71508771c963c" providerId="LiveId" clId="{CB11E177-29FC-418F-A211-0D7365A53715}" dt="2023-12-10T03:35:41.012" v="1492"/>
          <ac:graphicFrameMkLst>
            <pc:docMk/>
            <pc:sldMk cId="2084878832" sldId="278"/>
            <ac:graphicFrameMk id="9" creationId="{C1F5BA4C-A937-C483-1A71-7A572DCD6DEC}"/>
          </ac:graphicFrameMkLst>
        </pc:graphicFrameChg>
        <pc:graphicFrameChg chg="mod">
          <ac:chgData name="季甫 鍾" userId="90b71508771c963c" providerId="LiveId" clId="{CB11E177-29FC-418F-A211-0D7365A53715}" dt="2023-12-10T03:35:56.380" v="1501"/>
          <ac:graphicFrameMkLst>
            <pc:docMk/>
            <pc:sldMk cId="2084878832" sldId="278"/>
            <ac:graphicFrameMk id="10" creationId="{B9305E47-DCC6-128E-E82B-3D2BA18C5670}"/>
          </ac:graphicFrameMkLst>
        </pc:graphicFrameChg>
        <pc:graphicFrameChg chg="mod">
          <ac:chgData name="季甫 鍾" userId="90b71508771c963c" providerId="LiveId" clId="{CB11E177-29FC-418F-A211-0D7365A53715}" dt="2023-12-10T03:35:57.475" v="1502"/>
          <ac:graphicFrameMkLst>
            <pc:docMk/>
            <pc:sldMk cId="2084878832" sldId="278"/>
            <ac:graphicFrameMk id="11" creationId="{239630C4-B548-A880-588A-2A81DFB59321}"/>
          </ac:graphicFrameMkLst>
        </pc:graphicFrameChg>
        <pc:graphicFrameChg chg="mod modGraphic">
          <ac:chgData name="季甫 鍾" userId="90b71508771c963c" providerId="LiveId" clId="{CB11E177-29FC-418F-A211-0D7365A53715}" dt="2023-12-10T03:35:51.223" v="1498"/>
          <ac:graphicFrameMkLst>
            <pc:docMk/>
            <pc:sldMk cId="2084878832" sldId="278"/>
            <ac:graphicFrameMk id="12" creationId="{9BD45978-936C-AAAA-45B6-255F2D51075D}"/>
          </ac:graphicFrameMkLst>
        </pc:graphicFrameChg>
        <pc:graphicFrameChg chg="mod">
          <ac:chgData name="季甫 鍾" userId="90b71508771c963c" providerId="LiveId" clId="{CB11E177-29FC-418F-A211-0D7365A53715}" dt="2023-12-10T03:35:49.960" v="1497"/>
          <ac:graphicFrameMkLst>
            <pc:docMk/>
            <pc:sldMk cId="2084878832" sldId="278"/>
            <ac:graphicFrameMk id="13" creationId="{5AB5EF2D-43F9-9BB4-BAB3-4D9AE87984F6}"/>
          </ac:graphicFrameMkLst>
        </pc:graphicFrameChg>
      </pc:sldChg>
      <pc:sldChg chg="addSp delSp modSp mod">
        <pc:chgData name="季甫 鍾" userId="90b71508771c963c" providerId="LiveId" clId="{CB11E177-29FC-418F-A211-0D7365A53715}" dt="2023-12-10T14:09:48.722" v="1932" actId="208"/>
        <pc:sldMkLst>
          <pc:docMk/>
          <pc:sldMk cId="3857269910" sldId="281"/>
        </pc:sldMkLst>
        <pc:spChg chg="mod">
          <ac:chgData name="季甫 鍾" userId="90b71508771c963c" providerId="LiveId" clId="{CB11E177-29FC-418F-A211-0D7365A53715}" dt="2023-12-10T02:19:52.750" v="613" actId="404"/>
          <ac:spMkLst>
            <pc:docMk/>
            <pc:sldMk cId="3857269910" sldId="281"/>
            <ac:spMk id="2" creationId="{FB5C961C-1842-3F4A-F30E-6710D54A5EE8}"/>
          </ac:spMkLst>
        </pc:spChg>
        <pc:spChg chg="mod">
          <ac:chgData name="季甫 鍾" userId="90b71508771c963c" providerId="LiveId" clId="{CB11E177-29FC-418F-A211-0D7365A53715}" dt="2023-12-10T14:09:48.722" v="1932" actId="208"/>
          <ac:spMkLst>
            <pc:docMk/>
            <pc:sldMk cId="3857269910" sldId="281"/>
            <ac:spMk id="6" creationId="{B519D695-F92D-6C5A-3140-854B690D7FBC}"/>
          </ac:spMkLst>
        </pc:spChg>
        <pc:spChg chg="mod">
          <ac:chgData name="季甫 鍾" userId="90b71508771c963c" providerId="LiveId" clId="{CB11E177-29FC-418F-A211-0D7365A53715}" dt="2023-12-10T14:09:48.722" v="1932" actId="208"/>
          <ac:spMkLst>
            <pc:docMk/>
            <pc:sldMk cId="3857269910" sldId="281"/>
            <ac:spMk id="7" creationId="{4EDC47C7-07C9-0F71-82D9-C1E8EF91A01F}"/>
          </ac:spMkLst>
        </pc:spChg>
        <pc:spChg chg="add del mod">
          <ac:chgData name="季甫 鍾" userId="90b71508771c963c" providerId="LiveId" clId="{CB11E177-29FC-418F-A211-0D7365A53715}" dt="2023-12-10T01:16:29.544" v="298" actId="478"/>
          <ac:spMkLst>
            <pc:docMk/>
            <pc:sldMk cId="3857269910" sldId="281"/>
            <ac:spMk id="8" creationId="{B233BECF-EC09-197E-BF23-5C61F52B1165}"/>
          </ac:spMkLst>
        </pc:spChg>
        <pc:spChg chg="add mod">
          <ac:chgData name="季甫 鍾" userId="90b71508771c963c" providerId="LiveId" clId="{CB11E177-29FC-418F-A211-0D7365A53715}" dt="2023-12-10T01:30:19.651" v="499" actId="164"/>
          <ac:spMkLst>
            <pc:docMk/>
            <pc:sldMk cId="3857269910" sldId="281"/>
            <ac:spMk id="9" creationId="{F0168269-BE4F-FEE0-D7BA-53ABCCF7063C}"/>
          </ac:spMkLst>
        </pc:spChg>
        <pc:spChg chg="add mod">
          <ac:chgData name="季甫 鍾" userId="90b71508771c963c" providerId="LiveId" clId="{CB11E177-29FC-418F-A211-0D7365A53715}" dt="2023-12-10T01:30:19.651" v="499" actId="164"/>
          <ac:spMkLst>
            <pc:docMk/>
            <pc:sldMk cId="3857269910" sldId="281"/>
            <ac:spMk id="10" creationId="{E64BD5CB-4883-D62E-C5BB-4031B0EA4834}"/>
          </ac:spMkLst>
        </pc:spChg>
        <pc:spChg chg="add mod">
          <ac:chgData name="季甫 鍾" userId="90b71508771c963c" providerId="LiveId" clId="{CB11E177-29FC-418F-A211-0D7365A53715}" dt="2023-12-10T01:30:19.651" v="499" actId="164"/>
          <ac:spMkLst>
            <pc:docMk/>
            <pc:sldMk cId="3857269910" sldId="281"/>
            <ac:spMk id="11" creationId="{F1C63C83-C578-F5C5-2FEE-5C563CECFBA5}"/>
          </ac:spMkLst>
        </pc:spChg>
        <pc:spChg chg="add del">
          <ac:chgData name="季甫 鍾" userId="90b71508771c963c" providerId="LiveId" clId="{CB11E177-29FC-418F-A211-0D7365A53715}" dt="2023-12-10T01:19:30.064" v="343" actId="22"/>
          <ac:spMkLst>
            <pc:docMk/>
            <pc:sldMk cId="3857269910" sldId="281"/>
            <ac:spMk id="13" creationId="{7D3E59B9-ABF5-FBC3-C71A-DDF3E3729F18}"/>
          </ac:spMkLst>
        </pc:spChg>
        <pc:spChg chg="add mod">
          <ac:chgData name="季甫 鍾" userId="90b71508771c963c" providerId="LiveId" clId="{CB11E177-29FC-418F-A211-0D7365A53715}" dt="2023-12-10T01:30:19.651" v="499" actId="164"/>
          <ac:spMkLst>
            <pc:docMk/>
            <pc:sldMk cId="3857269910" sldId="281"/>
            <ac:spMk id="14" creationId="{412202FD-6DDE-35AA-76F7-79725393E12C}"/>
          </ac:spMkLst>
        </pc:spChg>
        <pc:spChg chg="add del">
          <ac:chgData name="季甫 鍾" userId="90b71508771c963c" providerId="LiveId" clId="{CB11E177-29FC-418F-A211-0D7365A53715}" dt="2023-12-10T01:23:33.700" v="374" actId="22"/>
          <ac:spMkLst>
            <pc:docMk/>
            <pc:sldMk cId="3857269910" sldId="281"/>
            <ac:spMk id="16" creationId="{9ADEF8A6-05AC-4538-7994-991AC071BA4B}"/>
          </ac:spMkLst>
        </pc:spChg>
        <pc:spChg chg="add mod">
          <ac:chgData name="季甫 鍾" userId="90b71508771c963c" providerId="LiveId" clId="{CB11E177-29FC-418F-A211-0D7365A53715}" dt="2023-12-10T01:30:19.651" v="499" actId="164"/>
          <ac:spMkLst>
            <pc:docMk/>
            <pc:sldMk cId="3857269910" sldId="281"/>
            <ac:spMk id="17" creationId="{7270E84C-DBEA-415E-601F-8DF0C2EBB571}"/>
          </ac:spMkLst>
        </pc:spChg>
        <pc:spChg chg="add del">
          <ac:chgData name="季甫 鍾" userId="90b71508771c963c" providerId="LiveId" clId="{CB11E177-29FC-418F-A211-0D7365A53715}" dt="2023-12-10T01:24:18.400" v="385" actId="22"/>
          <ac:spMkLst>
            <pc:docMk/>
            <pc:sldMk cId="3857269910" sldId="281"/>
            <ac:spMk id="19" creationId="{7421B665-B4DA-65EE-9F76-38692CC142DC}"/>
          </ac:spMkLst>
        </pc:spChg>
        <pc:spChg chg="add mod ord">
          <ac:chgData name="季甫 鍾" userId="90b71508771c963c" providerId="LiveId" clId="{CB11E177-29FC-418F-A211-0D7365A53715}" dt="2023-12-10T01:30:19.651" v="499" actId="164"/>
          <ac:spMkLst>
            <pc:docMk/>
            <pc:sldMk cId="3857269910" sldId="281"/>
            <ac:spMk id="21" creationId="{882EEDAF-DD17-404C-B67B-3E9877B421CD}"/>
          </ac:spMkLst>
        </pc:spChg>
        <pc:spChg chg="add mod">
          <ac:chgData name="季甫 鍾" userId="90b71508771c963c" providerId="LiveId" clId="{CB11E177-29FC-418F-A211-0D7365A53715}" dt="2023-12-10T01:30:19.651" v="499" actId="164"/>
          <ac:spMkLst>
            <pc:docMk/>
            <pc:sldMk cId="3857269910" sldId="281"/>
            <ac:spMk id="22" creationId="{1346B7C3-6AB1-C84C-73ED-8199C05A7D46}"/>
          </ac:spMkLst>
        </pc:spChg>
        <pc:spChg chg="add mod ord">
          <ac:chgData name="季甫 鍾" userId="90b71508771c963c" providerId="LiveId" clId="{CB11E177-29FC-418F-A211-0D7365A53715}" dt="2023-12-10T01:30:19.651" v="499" actId="164"/>
          <ac:spMkLst>
            <pc:docMk/>
            <pc:sldMk cId="3857269910" sldId="281"/>
            <ac:spMk id="24" creationId="{B07D1E2E-BC8C-A264-8464-1318009F6667}"/>
          </ac:spMkLst>
        </pc:spChg>
        <pc:spChg chg="add mod">
          <ac:chgData name="季甫 鍾" userId="90b71508771c963c" providerId="LiveId" clId="{CB11E177-29FC-418F-A211-0D7365A53715}" dt="2023-12-10T01:30:19.651" v="499" actId="164"/>
          <ac:spMkLst>
            <pc:docMk/>
            <pc:sldMk cId="3857269910" sldId="281"/>
            <ac:spMk id="25" creationId="{6E104207-2E2D-D113-D6F1-ABC984ECC7E4}"/>
          </ac:spMkLst>
        </pc:spChg>
        <pc:spChg chg="add mod">
          <ac:chgData name="季甫 鍾" userId="90b71508771c963c" providerId="LiveId" clId="{CB11E177-29FC-418F-A211-0D7365A53715}" dt="2023-12-10T01:30:19.651" v="499" actId="164"/>
          <ac:spMkLst>
            <pc:docMk/>
            <pc:sldMk cId="3857269910" sldId="281"/>
            <ac:spMk id="26" creationId="{3956B0DA-0579-30EC-F97E-F02202443DBB}"/>
          </ac:spMkLst>
        </pc:spChg>
        <pc:spChg chg="add del">
          <ac:chgData name="季甫 鍾" userId="90b71508771c963c" providerId="LiveId" clId="{CB11E177-29FC-418F-A211-0D7365A53715}" dt="2023-12-10T01:28:45.070" v="461" actId="22"/>
          <ac:spMkLst>
            <pc:docMk/>
            <pc:sldMk cId="3857269910" sldId="281"/>
            <ac:spMk id="28" creationId="{806A4648-BDA0-B09D-76A1-4CBA3AC93DBD}"/>
          </ac:spMkLst>
        </pc:spChg>
        <pc:spChg chg="add del">
          <ac:chgData name="季甫 鍾" userId="90b71508771c963c" providerId="LiveId" clId="{CB11E177-29FC-418F-A211-0D7365A53715}" dt="2023-12-10T01:28:53.062" v="463" actId="22"/>
          <ac:spMkLst>
            <pc:docMk/>
            <pc:sldMk cId="3857269910" sldId="281"/>
            <ac:spMk id="30" creationId="{F10A2374-8B9E-B915-EDA9-16DDF768319B}"/>
          </ac:spMkLst>
        </pc:spChg>
        <pc:spChg chg="add del">
          <ac:chgData name="季甫 鍾" userId="90b71508771c963c" providerId="LiveId" clId="{CB11E177-29FC-418F-A211-0D7365A53715}" dt="2023-12-10T01:28:56.583" v="465" actId="22"/>
          <ac:spMkLst>
            <pc:docMk/>
            <pc:sldMk cId="3857269910" sldId="281"/>
            <ac:spMk id="32" creationId="{141A9725-7D76-0AEB-CF74-C04A77458D79}"/>
          </ac:spMkLst>
        </pc:spChg>
        <pc:spChg chg="add mod ord">
          <ac:chgData name="季甫 鍾" userId="90b71508771c963c" providerId="LiveId" clId="{CB11E177-29FC-418F-A211-0D7365A53715}" dt="2023-12-10T01:30:19.651" v="499" actId="164"/>
          <ac:spMkLst>
            <pc:docMk/>
            <pc:sldMk cId="3857269910" sldId="281"/>
            <ac:spMk id="34" creationId="{73EDED44-7AF5-222D-61D7-C6FB397CAAFC}"/>
          </ac:spMkLst>
        </pc:spChg>
        <pc:spChg chg="add del mod">
          <ac:chgData name="季甫 鍾" userId="90b71508771c963c" providerId="LiveId" clId="{CB11E177-29FC-418F-A211-0D7365A53715}" dt="2023-12-10T01:29:09.932" v="474"/>
          <ac:spMkLst>
            <pc:docMk/>
            <pc:sldMk cId="3857269910" sldId="281"/>
            <ac:spMk id="35" creationId="{824F4CA8-6E9F-9579-28E5-81CD273EF347}"/>
          </ac:spMkLst>
        </pc:spChg>
        <pc:spChg chg="add mod">
          <ac:chgData name="季甫 鍾" userId="90b71508771c963c" providerId="LiveId" clId="{CB11E177-29FC-418F-A211-0D7365A53715}" dt="2023-12-10T01:30:19.651" v="499" actId="164"/>
          <ac:spMkLst>
            <pc:docMk/>
            <pc:sldMk cId="3857269910" sldId="281"/>
            <ac:spMk id="36" creationId="{22C3FF4D-B93F-D0D5-3519-EE29EDF62B65}"/>
          </ac:spMkLst>
        </pc:spChg>
        <pc:spChg chg="add mod">
          <ac:chgData name="季甫 鍾" userId="90b71508771c963c" providerId="LiveId" clId="{CB11E177-29FC-418F-A211-0D7365A53715}" dt="2023-12-10T01:30:19.651" v="499" actId="164"/>
          <ac:spMkLst>
            <pc:docMk/>
            <pc:sldMk cId="3857269910" sldId="281"/>
            <ac:spMk id="37" creationId="{E04BE3FC-044D-AE97-D5B1-B65D17BA47C3}"/>
          </ac:spMkLst>
        </pc:spChg>
        <pc:spChg chg="add mod">
          <ac:chgData name="季甫 鍾" userId="90b71508771c963c" providerId="LiveId" clId="{CB11E177-29FC-418F-A211-0D7365A53715}" dt="2023-12-10T01:30:19.651" v="499" actId="164"/>
          <ac:spMkLst>
            <pc:docMk/>
            <pc:sldMk cId="3857269910" sldId="281"/>
            <ac:spMk id="38" creationId="{BB191A70-185D-99F4-01FF-7FC9AFB63F32}"/>
          </ac:spMkLst>
        </pc:spChg>
        <pc:grpChg chg="mod">
          <ac:chgData name="季甫 鍾" userId="90b71508771c963c" providerId="LiveId" clId="{CB11E177-29FC-418F-A211-0D7365A53715}" dt="2023-12-10T01:15:44.313" v="292" actId="14100"/>
          <ac:grpSpMkLst>
            <pc:docMk/>
            <pc:sldMk cId="3857269910" sldId="281"/>
            <ac:grpSpMk id="5" creationId="{4F28926C-D111-24CA-1959-A68422C85D62}"/>
          </ac:grpSpMkLst>
        </pc:grpChg>
        <pc:grpChg chg="add mod">
          <ac:chgData name="季甫 鍾" userId="90b71508771c963c" providerId="LiveId" clId="{CB11E177-29FC-418F-A211-0D7365A53715}" dt="2023-12-10T01:30:19.651" v="499" actId="164"/>
          <ac:grpSpMkLst>
            <pc:docMk/>
            <pc:sldMk cId="3857269910" sldId="281"/>
            <ac:grpSpMk id="39" creationId="{4CC15C92-D8DD-1695-1F9F-3B4CE84DCB67}"/>
          </ac:grpSpMkLst>
        </pc:grpChg>
        <pc:picChg chg="mod">
          <ac:chgData name="季甫 鍾" userId="90b71508771c963c" providerId="LiveId" clId="{CB11E177-29FC-418F-A211-0D7365A53715}" dt="2023-12-10T01:30:19.651" v="499" actId="164"/>
          <ac:picMkLst>
            <pc:docMk/>
            <pc:sldMk cId="3857269910" sldId="281"/>
            <ac:picMk id="4" creationId="{745729B9-4A50-837B-0E2E-25A820956B12}"/>
          </ac:picMkLst>
        </pc:picChg>
      </pc:sldChg>
    </pc:docChg>
  </pc:docChgLst>
  <pc:docChgLst>
    <pc:chgData name="季甫 鍾" userId="90b71508771c963c" providerId="LiveId" clId="{D52940F2-12FE-4D3A-B8EA-E2C576139B57}"/>
    <pc:docChg chg="undo redo custSel addSld delSld modSld sldOrd">
      <pc:chgData name="季甫 鍾" userId="90b71508771c963c" providerId="LiveId" clId="{D52940F2-12FE-4D3A-B8EA-E2C576139B57}" dt="2023-12-08T00:07:42.337" v="2800" actId="1076"/>
      <pc:docMkLst>
        <pc:docMk/>
      </pc:docMkLst>
      <pc:sldChg chg="addSp delSp modSp new mod">
        <pc:chgData name="季甫 鍾" userId="90b71508771c963c" providerId="LiveId" clId="{D52940F2-12FE-4D3A-B8EA-E2C576139B57}" dt="2023-12-08T00:07:42.337" v="2800" actId="1076"/>
        <pc:sldMkLst>
          <pc:docMk/>
          <pc:sldMk cId="2173829665" sldId="256"/>
        </pc:sldMkLst>
        <pc:spChg chg="mod">
          <ac:chgData name="季甫 鍾" userId="90b71508771c963c" providerId="LiveId" clId="{D52940F2-12FE-4D3A-B8EA-E2C576139B57}" dt="2023-12-07T07:36:15.426" v="401" actId="2711"/>
          <ac:spMkLst>
            <pc:docMk/>
            <pc:sldMk cId="2173829665" sldId="256"/>
            <ac:spMk id="2" creationId="{0E7C3495-E103-F6C8-8D86-84E2F7B8D857}"/>
          </ac:spMkLst>
        </pc:spChg>
        <pc:spChg chg="mod">
          <ac:chgData name="季甫 鍾" userId="90b71508771c963c" providerId="LiveId" clId="{D52940F2-12FE-4D3A-B8EA-E2C576139B57}" dt="2023-12-08T00:07:42.337" v="2800" actId="1076"/>
          <ac:spMkLst>
            <pc:docMk/>
            <pc:sldMk cId="2173829665" sldId="256"/>
            <ac:spMk id="3" creationId="{0063387D-6EBC-D2DF-D4AB-C3A864E1E147}"/>
          </ac:spMkLst>
        </pc:spChg>
        <pc:spChg chg="add mod">
          <ac:chgData name="季甫 鍾" userId="90b71508771c963c" providerId="LiveId" clId="{D52940F2-12FE-4D3A-B8EA-E2C576139B57}" dt="2023-12-08T00:07:34.632" v="2798" actId="1076"/>
          <ac:spMkLst>
            <pc:docMk/>
            <pc:sldMk cId="2173829665" sldId="256"/>
            <ac:spMk id="5" creationId="{DE5506EF-CF60-0154-5F7F-C36C90EA8F1E}"/>
          </ac:spMkLst>
        </pc:spChg>
        <pc:spChg chg="add del mod">
          <ac:chgData name="季甫 鍾" userId="90b71508771c963c" providerId="LiveId" clId="{D52940F2-12FE-4D3A-B8EA-E2C576139B57}" dt="2023-12-08T00:01:03.297" v="2699" actId="22"/>
          <ac:spMkLst>
            <pc:docMk/>
            <pc:sldMk cId="2173829665" sldId="256"/>
            <ac:spMk id="6" creationId="{B1FA87E2-158F-1F83-6411-B944A709D47D}"/>
          </ac:spMkLst>
        </pc:spChg>
        <pc:spChg chg="add mod">
          <ac:chgData name="季甫 鍾" userId="90b71508771c963c" providerId="LiveId" clId="{D52940F2-12FE-4D3A-B8EA-E2C576139B57}" dt="2023-12-08T00:07:05.483" v="2794" actId="1076"/>
          <ac:spMkLst>
            <pc:docMk/>
            <pc:sldMk cId="2173829665" sldId="256"/>
            <ac:spMk id="8" creationId="{2D4B400A-BB14-DA39-C09D-4BA55BE03B26}"/>
          </ac:spMkLst>
        </pc:spChg>
      </pc:sldChg>
      <pc:sldChg chg="addSp modSp new mod">
        <pc:chgData name="季甫 鍾" userId="90b71508771c963c" providerId="LiveId" clId="{D52940F2-12FE-4D3A-B8EA-E2C576139B57}" dt="2023-12-07T23:50:40.515" v="2643" actId="20577"/>
        <pc:sldMkLst>
          <pc:docMk/>
          <pc:sldMk cId="1760002830" sldId="257"/>
        </pc:sldMkLst>
        <pc:spChg chg="mod">
          <ac:chgData name="季甫 鍾" userId="90b71508771c963c" providerId="LiveId" clId="{D52940F2-12FE-4D3A-B8EA-E2C576139B57}" dt="2023-12-07T07:38:30.865" v="452" actId="403"/>
          <ac:spMkLst>
            <pc:docMk/>
            <pc:sldMk cId="1760002830" sldId="257"/>
            <ac:spMk id="2" creationId="{148C8179-E92B-A99C-A646-00FAE3FD551D}"/>
          </ac:spMkLst>
        </pc:spChg>
        <pc:spChg chg="add mod">
          <ac:chgData name="季甫 鍾" userId="90b71508771c963c" providerId="LiveId" clId="{D52940F2-12FE-4D3A-B8EA-E2C576139B57}" dt="2023-12-07T23:50:40.515" v="2643" actId="20577"/>
          <ac:spMkLst>
            <pc:docMk/>
            <pc:sldMk cId="1760002830" sldId="257"/>
            <ac:spMk id="4" creationId="{394C7C11-EF8E-FAD3-2808-5725D34ADFEF}"/>
          </ac:spMkLst>
        </pc:spChg>
      </pc:sldChg>
      <pc:sldChg chg="new del">
        <pc:chgData name="季甫 鍾" userId="90b71508771c963c" providerId="LiveId" clId="{D52940F2-12FE-4D3A-B8EA-E2C576139B57}" dt="2023-12-04T15:13:40.244" v="88" actId="47"/>
        <pc:sldMkLst>
          <pc:docMk/>
          <pc:sldMk cId="1316371495" sldId="258"/>
        </pc:sldMkLst>
      </pc:sldChg>
      <pc:sldChg chg="addSp delSp modSp new mod">
        <pc:chgData name="季甫 鍾" userId="90b71508771c963c" providerId="LiveId" clId="{D52940F2-12FE-4D3A-B8EA-E2C576139B57}" dt="2023-12-07T22:59:55.911" v="1722" actId="14100"/>
        <pc:sldMkLst>
          <pc:docMk/>
          <pc:sldMk cId="1381868337" sldId="258"/>
        </pc:sldMkLst>
        <pc:spChg chg="mod">
          <ac:chgData name="季甫 鍾" userId="90b71508771c963c" providerId="LiveId" clId="{D52940F2-12FE-4D3A-B8EA-E2C576139B57}" dt="2023-12-07T07:39:30.427" v="508" actId="1076"/>
          <ac:spMkLst>
            <pc:docMk/>
            <pc:sldMk cId="1381868337" sldId="258"/>
            <ac:spMk id="2" creationId="{FB5C961C-1842-3F4A-F30E-6710D54A5EE8}"/>
          </ac:spMkLst>
        </pc:spChg>
        <pc:spChg chg="add del mod">
          <ac:chgData name="季甫 鍾" userId="90b71508771c963c" providerId="LiveId" clId="{D52940F2-12FE-4D3A-B8EA-E2C576139B57}" dt="2023-12-07T07:42:51.088" v="569" actId="478"/>
          <ac:spMkLst>
            <pc:docMk/>
            <pc:sldMk cId="1381868337" sldId="258"/>
            <ac:spMk id="4" creationId="{CB6A7D74-AD75-A926-A1CD-5CB25782ACAB}"/>
          </ac:spMkLst>
        </pc:spChg>
        <pc:spChg chg="add del mod">
          <ac:chgData name="季甫 鍾" userId="90b71508771c963c" providerId="LiveId" clId="{D52940F2-12FE-4D3A-B8EA-E2C576139B57}" dt="2023-12-07T14:42:31.995" v="868"/>
          <ac:spMkLst>
            <pc:docMk/>
            <pc:sldMk cId="1381868337" sldId="258"/>
            <ac:spMk id="6" creationId="{578C292F-8576-3975-3899-2A3B7E2DE3BF}"/>
          </ac:spMkLst>
        </pc:spChg>
        <pc:spChg chg="add mod">
          <ac:chgData name="季甫 鍾" userId="90b71508771c963c" providerId="LiveId" clId="{D52940F2-12FE-4D3A-B8EA-E2C576139B57}" dt="2023-12-07T22:58:17.006" v="1698" actId="20577"/>
          <ac:spMkLst>
            <pc:docMk/>
            <pc:sldMk cId="1381868337" sldId="258"/>
            <ac:spMk id="8" creationId="{03660A17-98F6-3787-1D7B-D2C4DC06D5B8}"/>
          </ac:spMkLst>
        </pc:spChg>
        <pc:spChg chg="add mod">
          <ac:chgData name="季甫 鍾" userId="90b71508771c963c" providerId="LiveId" clId="{D52940F2-12FE-4D3A-B8EA-E2C576139B57}" dt="2023-12-07T22:59:52.178" v="1721" actId="20577"/>
          <ac:spMkLst>
            <pc:docMk/>
            <pc:sldMk cId="1381868337" sldId="258"/>
            <ac:spMk id="10" creationId="{347920F1-80D1-9824-F1DA-580D7DE513A4}"/>
          </ac:spMkLst>
        </pc:spChg>
        <pc:spChg chg="add mod ord">
          <ac:chgData name="季甫 鍾" userId="90b71508771c963c" providerId="LiveId" clId="{D52940F2-12FE-4D3A-B8EA-E2C576139B57}" dt="2023-12-07T14:41:07.740" v="851" actId="164"/>
          <ac:spMkLst>
            <pc:docMk/>
            <pc:sldMk cId="1381868337" sldId="258"/>
            <ac:spMk id="44" creationId="{7220A941-9DC6-7F81-A75B-A402A44EA996}"/>
          </ac:spMkLst>
        </pc:spChg>
        <pc:spChg chg="mod topLvl">
          <ac:chgData name="季甫 鍾" userId="90b71508771c963c" providerId="LiveId" clId="{D52940F2-12FE-4D3A-B8EA-E2C576139B57}" dt="2023-12-07T14:42:22.387" v="863" actId="208"/>
          <ac:spMkLst>
            <pc:docMk/>
            <pc:sldMk cId="1381868337" sldId="258"/>
            <ac:spMk id="47" creationId="{B4715CFA-C173-970D-2D2D-59EE5317BC38}"/>
          </ac:spMkLst>
        </pc:spChg>
        <pc:spChg chg="add del mod topLvl">
          <ac:chgData name="季甫 鍾" userId="90b71508771c963c" providerId="LiveId" clId="{D52940F2-12FE-4D3A-B8EA-E2C576139B57}" dt="2023-12-07T22:58:44.666" v="1713" actId="20577"/>
          <ac:spMkLst>
            <pc:docMk/>
            <pc:sldMk cId="1381868337" sldId="258"/>
            <ac:spMk id="48" creationId="{5102DEA9-025A-763F-C1A8-569A9CAE593B}"/>
          </ac:spMkLst>
        </pc:spChg>
        <pc:spChg chg="add del mod">
          <ac:chgData name="季甫 鍾" userId="90b71508771c963c" providerId="LiveId" clId="{D52940F2-12FE-4D3A-B8EA-E2C576139B57}" dt="2023-12-07T14:42:52.940" v="873"/>
          <ac:spMkLst>
            <pc:docMk/>
            <pc:sldMk cId="1381868337" sldId="258"/>
            <ac:spMk id="49" creationId="{814BB622-C4F3-EB08-7425-45A40531795F}"/>
          </ac:spMkLst>
        </pc:spChg>
        <pc:spChg chg="add mod ord">
          <ac:chgData name="季甫 鍾" userId="90b71508771c963c" providerId="LiveId" clId="{D52940F2-12FE-4D3A-B8EA-E2C576139B57}" dt="2023-12-07T14:44:40.952" v="896" actId="164"/>
          <ac:spMkLst>
            <pc:docMk/>
            <pc:sldMk cId="1381868337" sldId="258"/>
            <ac:spMk id="50" creationId="{6C828723-52D1-9A5D-C4BD-399B51F82154}"/>
          </ac:spMkLst>
        </pc:spChg>
        <pc:grpChg chg="add mod">
          <ac:chgData name="季甫 鍾" userId="90b71508771c963c" providerId="LiveId" clId="{D52940F2-12FE-4D3A-B8EA-E2C576139B57}" dt="2023-12-07T22:58:20.099" v="1699" actId="14100"/>
          <ac:grpSpMkLst>
            <pc:docMk/>
            <pc:sldMk cId="1381868337" sldId="258"/>
            <ac:grpSpMk id="45" creationId="{94ED4C1D-9432-8667-4079-873F4E72A63F}"/>
          </ac:grpSpMkLst>
        </pc:grpChg>
        <pc:grpChg chg="add del mod">
          <ac:chgData name="季甫 鍾" userId="90b71508771c963c" providerId="LiveId" clId="{D52940F2-12FE-4D3A-B8EA-E2C576139B57}" dt="2023-12-07T14:44:50.346" v="899" actId="1076"/>
          <ac:grpSpMkLst>
            <pc:docMk/>
            <pc:sldMk cId="1381868337" sldId="258"/>
            <ac:grpSpMk id="46" creationId="{08461CCC-D954-BE02-6310-62F737E3A260}"/>
          </ac:grpSpMkLst>
        </pc:grpChg>
        <pc:grpChg chg="add mod">
          <ac:chgData name="季甫 鍾" userId="90b71508771c963c" providerId="LiveId" clId="{D52940F2-12FE-4D3A-B8EA-E2C576139B57}" dt="2023-12-07T22:59:55.911" v="1722" actId="14100"/>
          <ac:grpSpMkLst>
            <pc:docMk/>
            <pc:sldMk cId="1381868337" sldId="258"/>
            <ac:grpSpMk id="51" creationId="{92EF5AC4-A9E0-0854-C9FD-E29451FB8D10}"/>
          </ac:grpSpMkLst>
        </pc:grpChg>
        <pc:graphicFrameChg chg="add del mod">
          <ac:chgData name="季甫 鍾" userId="90b71508771c963c" providerId="LiveId" clId="{D52940F2-12FE-4D3A-B8EA-E2C576139B57}" dt="2023-12-07T07:49:33.165" v="740"/>
          <ac:graphicFrameMkLst>
            <pc:docMk/>
            <pc:sldMk cId="1381868337" sldId="258"/>
            <ac:graphicFrameMk id="11" creationId="{84236C54-6E8A-1689-9229-B624459A7853}"/>
          </ac:graphicFrameMkLst>
        </pc:graphicFrameChg>
        <pc:graphicFrameChg chg="add del mod">
          <ac:chgData name="季甫 鍾" userId="90b71508771c963c" providerId="LiveId" clId="{D52940F2-12FE-4D3A-B8EA-E2C576139B57}" dt="2023-12-07T07:49:33.165" v="740"/>
          <ac:graphicFrameMkLst>
            <pc:docMk/>
            <pc:sldMk cId="1381868337" sldId="258"/>
            <ac:graphicFrameMk id="12" creationId="{3E12CCFA-C657-3076-9C70-A408863C01B4}"/>
          </ac:graphicFrameMkLst>
        </pc:graphicFrameChg>
        <pc:graphicFrameChg chg="del mod">
          <ac:chgData name="季甫 鍾" userId="90b71508771c963c" providerId="LiveId" clId="{D52940F2-12FE-4D3A-B8EA-E2C576139B57}" dt="2023-12-07T07:49:33.165" v="740"/>
          <ac:graphicFrameMkLst>
            <pc:docMk/>
            <pc:sldMk cId="1381868337" sldId="258"/>
            <ac:graphicFrameMk id="13" creationId="{E6292984-5687-77E2-DCA8-950BA075B01C}"/>
          </ac:graphicFrameMkLst>
        </pc:graphicFrameChg>
        <pc:graphicFrameChg chg="del mod">
          <ac:chgData name="季甫 鍾" userId="90b71508771c963c" providerId="LiveId" clId="{D52940F2-12FE-4D3A-B8EA-E2C576139B57}" dt="2023-12-07T07:49:33.165" v="740"/>
          <ac:graphicFrameMkLst>
            <pc:docMk/>
            <pc:sldMk cId="1381868337" sldId="258"/>
            <ac:graphicFrameMk id="14" creationId="{D9A493D9-2A8F-F3FF-09B8-2A2AFDA51746}"/>
          </ac:graphicFrameMkLst>
        </pc:graphicFrameChg>
        <pc:graphicFrameChg chg="add del mod">
          <ac:chgData name="季甫 鍾" userId="90b71508771c963c" providerId="LiveId" clId="{D52940F2-12FE-4D3A-B8EA-E2C576139B57}" dt="2023-12-07T07:49:33.165" v="740"/>
          <ac:graphicFrameMkLst>
            <pc:docMk/>
            <pc:sldMk cId="1381868337" sldId="258"/>
            <ac:graphicFrameMk id="15" creationId="{E658720E-F48A-975C-4A1D-5A11F3B49CC8}"/>
          </ac:graphicFrameMkLst>
        </pc:graphicFrameChg>
        <pc:graphicFrameChg chg="add del mod">
          <ac:chgData name="季甫 鍾" userId="90b71508771c963c" providerId="LiveId" clId="{D52940F2-12FE-4D3A-B8EA-E2C576139B57}" dt="2023-12-07T07:49:33.165" v="740"/>
          <ac:graphicFrameMkLst>
            <pc:docMk/>
            <pc:sldMk cId="1381868337" sldId="258"/>
            <ac:graphicFrameMk id="16" creationId="{51383CAE-DF8B-4323-252D-39BB9FB47A9A}"/>
          </ac:graphicFrameMkLst>
        </pc:graphicFrameChg>
        <pc:graphicFrameChg chg="add del mod">
          <ac:chgData name="季甫 鍾" userId="90b71508771c963c" providerId="LiveId" clId="{D52940F2-12FE-4D3A-B8EA-E2C576139B57}" dt="2023-12-07T07:49:33.165" v="740"/>
          <ac:graphicFrameMkLst>
            <pc:docMk/>
            <pc:sldMk cId="1381868337" sldId="258"/>
            <ac:graphicFrameMk id="17" creationId="{143981D8-F0B9-6900-E76E-33EBEDD2F175}"/>
          </ac:graphicFrameMkLst>
        </pc:graphicFrameChg>
        <pc:graphicFrameChg chg="add del mod">
          <ac:chgData name="季甫 鍾" userId="90b71508771c963c" providerId="LiveId" clId="{D52940F2-12FE-4D3A-B8EA-E2C576139B57}" dt="2023-12-07T07:49:33.165" v="740"/>
          <ac:graphicFrameMkLst>
            <pc:docMk/>
            <pc:sldMk cId="1381868337" sldId="258"/>
            <ac:graphicFrameMk id="18" creationId="{EC6834D2-414A-42C8-2121-A0C42C5E2E02}"/>
          </ac:graphicFrameMkLst>
        </pc:graphicFrameChg>
        <pc:graphicFrameChg chg="add del mod">
          <ac:chgData name="季甫 鍾" userId="90b71508771c963c" providerId="LiveId" clId="{D52940F2-12FE-4D3A-B8EA-E2C576139B57}" dt="2023-12-07T07:49:33.165" v="740"/>
          <ac:graphicFrameMkLst>
            <pc:docMk/>
            <pc:sldMk cId="1381868337" sldId="258"/>
            <ac:graphicFrameMk id="19" creationId="{860A188D-955C-4BDD-163C-A5A9FB42EADB}"/>
          </ac:graphicFrameMkLst>
        </pc:graphicFrameChg>
        <pc:graphicFrameChg chg="add del mod">
          <ac:chgData name="季甫 鍾" userId="90b71508771c963c" providerId="LiveId" clId="{D52940F2-12FE-4D3A-B8EA-E2C576139B57}" dt="2023-12-07T07:49:33.165" v="740"/>
          <ac:graphicFrameMkLst>
            <pc:docMk/>
            <pc:sldMk cId="1381868337" sldId="258"/>
            <ac:graphicFrameMk id="20" creationId="{9CA78392-0C38-069C-E076-9EAED81F2D0B}"/>
          </ac:graphicFrameMkLst>
        </pc:graphicFrameChg>
        <pc:graphicFrameChg chg="add del mod">
          <ac:chgData name="季甫 鍾" userId="90b71508771c963c" providerId="LiveId" clId="{D52940F2-12FE-4D3A-B8EA-E2C576139B57}" dt="2023-12-07T07:49:33.165" v="740"/>
          <ac:graphicFrameMkLst>
            <pc:docMk/>
            <pc:sldMk cId="1381868337" sldId="258"/>
            <ac:graphicFrameMk id="21" creationId="{2DA129F5-E9FB-2104-C8D2-4E9BE7E9D85D}"/>
          </ac:graphicFrameMkLst>
        </pc:graphicFrameChg>
        <pc:graphicFrameChg chg="add del mod">
          <ac:chgData name="季甫 鍾" userId="90b71508771c963c" providerId="LiveId" clId="{D52940F2-12FE-4D3A-B8EA-E2C576139B57}" dt="2023-12-07T07:49:33.165" v="740"/>
          <ac:graphicFrameMkLst>
            <pc:docMk/>
            <pc:sldMk cId="1381868337" sldId="258"/>
            <ac:graphicFrameMk id="22" creationId="{629FEFB8-C0E2-AF09-435B-644D97619E3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3" creationId="{48EFD06C-8C5A-F5A1-1A22-A9C2E395B554}"/>
          </ac:graphicFrameMkLst>
        </pc:graphicFrameChg>
        <pc:graphicFrameChg chg="add del mod">
          <ac:chgData name="季甫 鍾" userId="90b71508771c963c" providerId="LiveId" clId="{D52940F2-12FE-4D3A-B8EA-E2C576139B57}" dt="2023-12-07T07:49:33.165" v="740"/>
          <ac:graphicFrameMkLst>
            <pc:docMk/>
            <pc:sldMk cId="1381868337" sldId="258"/>
            <ac:graphicFrameMk id="24" creationId="{12C55B65-622E-7527-C524-D17DCA292447}"/>
          </ac:graphicFrameMkLst>
        </pc:graphicFrameChg>
        <pc:graphicFrameChg chg="add del mod">
          <ac:chgData name="季甫 鍾" userId="90b71508771c963c" providerId="LiveId" clId="{D52940F2-12FE-4D3A-B8EA-E2C576139B57}" dt="2023-12-07T07:49:33.165" v="740"/>
          <ac:graphicFrameMkLst>
            <pc:docMk/>
            <pc:sldMk cId="1381868337" sldId="258"/>
            <ac:graphicFrameMk id="25" creationId="{731350E9-D967-147E-7AED-8CCECB0981A1}"/>
          </ac:graphicFrameMkLst>
        </pc:graphicFrameChg>
        <pc:graphicFrameChg chg="add del mod">
          <ac:chgData name="季甫 鍾" userId="90b71508771c963c" providerId="LiveId" clId="{D52940F2-12FE-4D3A-B8EA-E2C576139B57}" dt="2023-12-07T07:49:33.165" v="740"/>
          <ac:graphicFrameMkLst>
            <pc:docMk/>
            <pc:sldMk cId="1381868337" sldId="258"/>
            <ac:graphicFrameMk id="26" creationId="{FA159C47-347B-DB8D-BEF2-AAF9AAD66056}"/>
          </ac:graphicFrameMkLst>
        </pc:graphicFrameChg>
        <pc:graphicFrameChg chg="add del mod">
          <ac:chgData name="季甫 鍾" userId="90b71508771c963c" providerId="LiveId" clId="{D52940F2-12FE-4D3A-B8EA-E2C576139B57}" dt="2023-12-07T07:49:33.165" v="740"/>
          <ac:graphicFrameMkLst>
            <pc:docMk/>
            <pc:sldMk cId="1381868337" sldId="258"/>
            <ac:graphicFrameMk id="27" creationId="{8106B0B9-5325-BE5E-2C73-C0ED9A5EDCB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8" creationId="{3ACA2DDB-8925-2895-E0C1-C649A485479A}"/>
          </ac:graphicFrameMkLst>
        </pc:graphicFrameChg>
        <pc:graphicFrameChg chg="add del mod">
          <ac:chgData name="季甫 鍾" userId="90b71508771c963c" providerId="LiveId" clId="{D52940F2-12FE-4D3A-B8EA-E2C576139B57}" dt="2023-12-07T07:49:33.165" v="740"/>
          <ac:graphicFrameMkLst>
            <pc:docMk/>
            <pc:sldMk cId="1381868337" sldId="258"/>
            <ac:graphicFrameMk id="29" creationId="{9CB7D8AD-365A-117C-4AF9-EF95857C1F3D}"/>
          </ac:graphicFrameMkLst>
        </pc:graphicFrameChg>
        <pc:graphicFrameChg chg="add del mod">
          <ac:chgData name="季甫 鍾" userId="90b71508771c963c" providerId="LiveId" clId="{D52940F2-12FE-4D3A-B8EA-E2C576139B57}" dt="2023-12-07T07:49:33.165" v="740"/>
          <ac:graphicFrameMkLst>
            <pc:docMk/>
            <pc:sldMk cId="1381868337" sldId="258"/>
            <ac:graphicFrameMk id="30" creationId="{BFE356BC-BAB9-27B6-364B-6F2868B7AA4E}"/>
          </ac:graphicFrameMkLst>
        </pc:graphicFrameChg>
        <pc:graphicFrameChg chg="add del mod">
          <ac:chgData name="季甫 鍾" userId="90b71508771c963c" providerId="LiveId" clId="{D52940F2-12FE-4D3A-B8EA-E2C576139B57}" dt="2023-12-07T07:49:33.165" v="740"/>
          <ac:graphicFrameMkLst>
            <pc:docMk/>
            <pc:sldMk cId="1381868337" sldId="258"/>
            <ac:graphicFrameMk id="31" creationId="{F03D3172-03E8-B4DD-C1E7-3579EA0DAE5C}"/>
          </ac:graphicFrameMkLst>
        </pc:graphicFrameChg>
        <pc:graphicFrameChg chg="add del mod">
          <ac:chgData name="季甫 鍾" userId="90b71508771c963c" providerId="LiveId" clId="{D52940F2-12FE-4D3A-B8EA-E2C576139B57}" dt="2023-12-07T07:49:33.165" v="740"/>
          <ac:graphicFrameMkLst>
            <pc:docMk/>
            <pc:sldMk cId="1381868337" sldId="258"/>
            <ac:graphicFrameMk id="32" creationId="{CB61CF13-BCFC-560A-90FE-F9698289D3E6}"/>
          </ac:graphicFrameMkLst>
        </pc:graphicFrameChg>
        <pc:graphicFrameChg chg="add del mod">
          <ac:chgData name="季甫 鍾" userId="90b71508771c963c" providerId="LiveId" clId="{D52940F2-12FE-4D3A-B8EA-E2C576139B57}" dt="2023-12-07T07:49:33.165" v="740"/>
          <ac:graphicFrameMkLst>
            <pc:docMk/>
            <pc:sldMk cId="1381868337" sldId="258"/>
            <ac:graphicFrameMk id="33" creationId="{53DFFD3D-7420-E755-27BC-7EC8A19D43B3}"/>
          </ac:graphicFrameMkLst>
        </pc:graphicFrameChg>
        <pc:graphicFrameChg chg="add del mod">
          <ac:chgData name="季甫 鍾" userId="90b71508771c963c" providerId="LiveId" clId="{D52940F2-12FE-4D3A-B8EA-E2C576139B57}" dt="2023-12-07T07:49:33.165" v="740"/>
          <ac:graphicFrameMkLst>
            <pc:docMk/>
            <pc:sldMk cId="1381868337" sldId="258"/>
            <ac:graphicFrameMk id="34" creationId="{8457DC8D-8258-8E04-125D-5E0E4F5BA5AF}"/>
          </ac:graphicFrameMkLst>
        </pc:graphicFrameChg>
        <pc:graphicFrameChg chg="add del mod">
          <ac:chgData name="季甫 鍾" userId="90b71508771c963c" providerId="LiveId" clId="{D52940F2-12FE-4D3A-B8EA-E2C576139B57}" dt="2023-12-07T07:49:33.165" v="740"/>
          <ac:graphicFrameMkLst>
            <pc:docMk/>
            <pc:sldMk cId="1381868337" sldId="258"/>
            <ac:graphicFrameMk id="35" creationId="{27044CEF-BDDC-9F48-B16D-D7707E4D06F1}"/>
          </ac:graphicFrameMkLst>
        </pc:graphicFrameChg>
        <pc:graphicFrameChg chg="add del mod">
          <ac:chgData name="季甫 鍾" userId="90b71508771c963c" providerId="LiveId" clId="{D52940F2-12FE-4D3A-B8EA-E2C576139B57}" dt="2023-12-07T07:49:33.165" v="740"/>
          <ac:graphicFrameMkLst>
            <pc:docMk/>
            <pc:sldMk cId="1381868337" sldId="258"/>
            <ac:graphicFrameMk id="36" creationId="{CA2BEA40-1FA1-4341-BC94-901FCA2E3BA2}"/>
          </ac:graphicFrameMkLst>
        </pc:graphicFrameChg>
        <pc:graphicFrameChg chg="add del mod">
          <ac:chgData name="季甫 鍾" userId="90b71508771c963c" providerId="LiveId" clId="{D52940F2-12FE-4D3A-B8EA-E2C576139B57}" dt="2023-12-07T07:49:33.165" v="740"/>
          <ac:graphicFrameMkLst>
            <pc:docMk/>
            <pc:sldMk cId="1381868337" sldId="258"/>
            <ac:graphicFrameMk id="37" creationId="{BE258180-6114-D5B1-5313-F70F83F01393}"/>
          </ac:graphicFrameMkLst>
        </pc:graphicFrameChg>
        <pc:graphicFrameChg chg="add del mod">
          <ac:chgData name="季甫 鍾" userId="90b71508771c963c" providerId="LiveId" clId="{D52940F2-12FE-4D3A-B8EA-E2C576139B57}" dt="2023-12-07T07:49:33.165" v="740"/>
          <ac:graphicFrameMkLst>
            <pc:docMk/>
            <pc:sldMk cId="1381868337" sldId="258"/>
            <ac:graphicFrameMk id="38" creationId="{FA4E7BD5-A676-0546-6BCA-5DAA736E5F89}"/>
          </ac:graphicFrameMkLst>
        </pc:graphicFrameChg>
        <pc:graphicFrameChg chg="add del mod">
          <ac:chgData name="季甫 鍾" userId="90b71508771c963c" providerId="LiveId" clId="{D52940F2-12FE-4D3A-B8EA-E2C576139B57}" dt="2023-12-07T07:49:33.165" v="740"/>
          <ac:graphicFrameMkLst>
            <pc:docMk/>
            <pc:sldMk cId="1381868337" sldId="258"/>
            <ac:graphicFrameMk id="39" creationId="{0C7E9808-8F93-EA63-1754-35C47C8B23E1}"/>
          </ac:graphicFrameMkLst>
        </pc:graphicFrameChg>
        <pc:graphicFrameChg chg="add del mod">
          <ac:chgData name="季甫 鍾" userId="90b71508771c963c" providerId="LiveId" clId="{D52940F2-12FE-4D3A-B8EA-E2C576139B57}" dt="2023-12-07T07:49:33.165" v="740"/>
          <ac:graphicFrameMkLst>
            <pc:docMk/>
            <pc:sldMk cId="1381868337" sldId="258"/>
            <ac:graphicFrameMk id="40" creationId="{6D220775-FA4F-2180-8FE9-E67A6ED0C920}"/>
          </ac:graphicFrameMkLst>
        </pc:graphicFrameChg>
        <pc:graphicFrameChg chg="add del mod">
          <ac:chgData name="季甫 鍾" userId="90b71508771c963c" providerId="LiveId" clId="{D52940F2-12FE-4D3A-B8EA-E2C576139B57}" dt="2023-12-07T07:49:33.165" v="740"/>
          <ac:graphicFrameMkLst>
            <pc:docMk/>
            <pc:sldMk cId="1381868337" sldId="258"/>
            <ac:graphicFrameMk id="41" creationId="{928095E4-A59A-EB7E-AFE0-DD4F03B2108A}"/>
          </ac:graphicFrameMkLst>
        </pc:graphicFrameChg>
        <pc:graphicFrameChg chg="add del mod">
          <ac:chgData name="季甫 鍾" userId="90b71508771c963c" providerId="LiveId" clId="{D52940F2-12FE-4D3A-B8EA-E2C576139B57}" dt="2023-12-07T07:49:33.165" v="740"/>
          <ac:graphicFrameMkLst>
            <pc:docMk/>
            <pc:sldMk cId="1381868337" sldId="258"/>
            <ac:graphicFrameMk id="42" creationId="{18D1BBAB-6BAE-C8A8-1825-8A6902A37B71}"/>
          </ac:graphicFrameMkLst>
        </pc:graphicFrameChg>
        <pc:graphicFrameChg chg="add del mod">
          <ac:chgData name="季甫 鍾" userId="90b71508771c963c" providerId="LiveId" clId="{D52940F2-12FE-4D3A-B8EA-E2C576139B57}" dt="2023-12-07T07:49:33.165" v="740"/>
          <ac:graphicFrameMkLst>
            <pc:docMk/>
            <pc:sldMk cId="1381868337" sldId="258"/>
            <ac:graphicFrameMk id="43" creationId="{D8E4C93E-6964-737B-9114-01FDF7E9BBA7}"/>
          </ac:graphicFrameMkLst>
        </pc:graphicFrameChg>
      </pc:sldChg>
      <pc:sldChg chg="new del">
        <pc:chgData name="季甫 鍾" userId="90b71508771c963c" providerId="LiveId" clId="{D52940F2-12FE-4D3A-B8EA-E2C576139B57}" dt="2023-12-07T07:39:34.733" v="509" actId="47"/>
        <pc:sldMkLst>
          <pc:docMk/>
          <pc:sldMk cId="517320901" sldId="259"/>
        </pc:sldMkLst>
      </pc:sldChg>
      <pc:sldChg chg="addSp delSp modSp add del mod modNotesTx">
        <pc:chgData name="季甫 鍾" userId="90b71508771c963c" providerId="LiveId" clId="{D52940F2-12FE-4D3A-B8EA-E2C576139B57}" dt="2023-12-07T22:55:25.495" v="1696" actId="47"/>
        <pc:sldMkLst>
          <pc:docMk/>
          <pc:sldMk cId="3332801451" sldId="259"/>
        </pc:sldMkLst>
        <pc:spChg chg="mod">
          <ac:chgData name="季甫 鍾" userId="90b71508771c963c" providerId="LiveId" clId="{D52940F2-12FE-4D3A-B8EA-E2C576139B57}" dt="2023-12-07T07:43:15.433" v="616" actId="20577"/>
          <ac:spMkLst>
            <pc:docMk/>
            <pc:sldMk cId="3332801451" sldId="259"/>
            <ac:spMk id="2" creationId="{FB5C961C-1842-3F4A-F30E-6710D54A5EE8}"/>
          </ac:spMkLst>
        </pc:spChg>
        <pc:spChg chg="add mod">
          <ac:chgData name="季甫 鍾" userId="90b71508771c963c" providerId="LiveId" clId="{D52940F2-12FE-4D3A-B8EA-E2C576139B57}" dt="2023-12-07T22:54:50.811" v="1688" actId="1076"/>
          <ac:spMkLst>
            <pc:docMk/>
            <pc:sldMk cId="3332801451" sldId="259"/>
            <ac:spMk id="4" creationId="{92F24DBA-6BF6-81C9-D508-50272A248446}"/>
          </ac:spMkLst>
        </pc:spChg>
        <pc:spChg chg="add mod">
          <ac:chgData name="季甫 鍾" userId="90b71508771c963c" providerId="LiveId" clId="{D52940F2-12FE-4D3A-B8EA-E2C576139B57}" dt="2023-12-07T22:54:52.867" v="1689" actId="1076"/>
          <ac:spMkLst>
            <pc:docMk/>
            <pc:sldMk cId="3332801451" sldId="259"/>
            <ac:spMk id="6" creationId="{ED03F48A-7D6C-5ADD-8D76-3C570BAB9EDA}"/>
          </ac:spMkLst>
        </pc:spChg>
        <pc:spChg chg="add del mod">
          <ac:chgData name="季甫 鍾" userId="90b71508771c963c" providerId="LiveId" clId="{D52940F2-12FE-4D3A-B8EA-E2C576139B57}" dt="2023-12-07T22:55:17.400" v="1693" actId="22"/>
          <ac:spMkLst>
            <pc:docMk/>
            <pc:sldMk cId="3332801451" sldId="259"/>
            <ac:spMk id="8" creationId="{4002AC28-B74B-B17C-8690-2F16661016E4}"/>
          </ac:spMkLst>
        </pc:spChg>
        <pc:picChg chg="add mod">
          <ac:chgData name="季甫 鍾" userId="90b71508771c963c" providerId="LiveId" clId="{D52940F2-12FE-4D3A-B8EA-E2C576139B57}" dt="2023-12-07T22:54:48.249" v="1687" actId="1076"/>
          <ac:picMkLst>
            <pc:docMk/>
            <pc:sldMk cId="3332801451" sldId="259"/>
            <ac:picMk id="1026" creationId="{FFD87111-94F3-D845-58A6-5210D4651BFD}"/>
          </ac:picMkLst>
        </pc:picChg>
      </pc:sldChg>
      <pc:sldChg chg="new del">
        <pc:chgData name="季甫 鍾" userId="90b71508771c963c" providerId="LiveId" clId="{D52940F2-12FE-4D3A-B8EA-E2C576139B57}" dt="2023-12-07T07:39:34.870" v="510" actId="47"/>
        <pc:sldMkLst>
          <pc:docMk/>
          <pc:sldMk cId="386870313" sldId="260"/>
        </pc:sldMkLst>
      </pc:sldChg>
      <pc:sldChg chg="addSp delSp modSp add mod ord modNotesTx">
        <pc:chgData name="季甫 鍾" userId="90b71508771c963c" providerId="LiveId" clId="{D52940F2-12FE-4D3A-B8EA-E2C576139B57}" dt="2023-12-07T23:16:16.290" v="2138"/>
        <pc:sldMkLst>
          <pc:docMk/>
          <pc:sldMk cId="892564040" sldId="260"/>
        </pc:sldMkLst>
        <pc:spChg chg="mod">
          <ac:chgData name="季甫 鍾" userId="90b71508771c963c" providerId="LiveId" clId="{D52940F2-12FE-4D3A-B8EA-E2C576139B57}" dt="2023-12-07T23:16:16.290" v="2138"/>
          <ac:spMkLst>
            <pc:docMk/>
            <pc:sldMk cId="892564040" sldId="260"/>
            <ac:spMk id="2" creationId="{FB5C961C-1842-3F4A-F30E-6710D54A5EE8}"/>
          </ac:spMkLst>
        </pc:spChg>
        <pc:spChg chg="add mod">
          <ac:chgData name="季甫 鍾" userId="90b71508771c963c" providerId="LiveId" clId="{D52940F2-12FE-4D3A-B8EA-E2C576139B57}" dt="2023-12-07T15:01:03.995" v="980" actId="1076"/>
          <ac:spMkLst>
            <pc:docMk/>
            <pc:sldMk cId="892564040" sldId="260"/>
            <ac:spMk id="5" creationId="{87254F50-EA3A-9424-58FE-B6EA098B5736}"/>
          </ac:spMkLst>
        </pc:spChg>
        <pc:spChg chg="add del mod">
          <ac:chgData name="季甫 鍾" userId="90b71508771c963c" providerId="LiveId" clId="{D52940F2-12FE-4D3A-B8EA-E2C576139B57}" dt="2023-12-07T14:56:40.703" v="947"/>
          <ac:spMkLst>
            <pc:docMk/>
            <pc:sldMk cId="892564040" sldId="260"/>
            <ac:spMk id="10" creationId="{6FCD9536-3570-C449-DB82-3ED470D99E37}"/>
          </ac:spMkLst>
        </pc:spChg>
        <pc:spChg chg="mod">
          <ac:chgData name="季甫 鍾" userId="90b71508771c963c" providerId="LiveId" clId="{D52940F2-12FE-4D3A-B8EA-E2C576139B57}" dt="2023-12-07T14:55:28.776" v="935"/>
          <ac:spMkLst>
            <pc:docMk/>
            <pc:sldMk cId="892564040" sldId="260"/>
            <ac:spMk id="12" creationId="{EB388CD8-2A4C-CD37-2265-82ED312A8AA2}"/>
          </ac:spMkLst>
        </pc:spChg>
        <pc:spChg chg="mod">
          <ac:chgData name="季甫 鍾" userId="90b71508771c963c" providerId="LiveId" clId="{D52940F2-12FE-4D3A-B8EA-E2C576139B57}" dt="2023-12-07T14:56:51.490" v="950" actId="20577"/>
          <ac:spMkLst>
            <pc:docMk/>
            <pc:sldMk cId="892564040" sldId="260"/>
            <ac:spMk id="13" creationId="{D739FBAB-D600-AC4A-35A5-2E8CFD71A84B}"/>
          </ac:spMkLst>
        </pc:spChg>
        <pc:spChg chg="add del mod">
          <ac:chgData name="季甫 鍾" userId="90b71508771c963c" providerId="LiveId" clId="{D52940F2-12FE-4D3A-B8EA-E2C576139B57}" dt="2023-12-07T15:00:00.150" v="960"/>
          <ac:spMkLst>
            <pc:docMk/>
            <pc:sldMk cId="892564040" sldId="260"/>
            <ac:spMk id="15" creationId="{19C07C27-9A6F-0CD8-6646-EF28204DA9D1}"/>
          </ac:spMkLst>
        </pc:spChg>
        <pc:spChg chg="add del mod">
          <ac:chgData name="季甫 鍾" userId="90b71508771c963c" providerId="LiveId" clId="{D52940F2-12FE-4D3A-B8EA-E2C576139B57}" dt="2023-12-07T15:00:33.198" v="963" actId="478"/>
          <ac:spMkLst>
            <pc:docMk/>
            <pc:sldMk cId="892564040" sldId="260"/>
            <ac:spMk id="17" creationId="{47031036-B0EC-6BAA-0AE9-CC49F558AE18}"/>
          </ac:spMkLst>
        </pc:spChg>
        <pc:grpChg chg="add mod">
          <ac:chgData name="季甫 鍾" userId="90b71508771c963c" providerId="LiveId" clId="{D52940F2-12FE-4D3A-B8EA-E2C576139B57}" dt="2023-12-07T14:56:57.914" v="952" actId="1076"/>
          <ac:grpSpMkLst>
            <pc:docMk/>
            <pc:sldMk cId="892564040" sldId="260"/>
            <ac:grpSpMk id="11" creationId="{50FCB8A4-8772-951C-6F1E-3D13C1ED2E17}"/>
          </ac:grpSpMkLst>
        </pc:grpChg>
        <pc:graphicFrameChg chg="add del mod modGraphic">
          <ac:chgData name="季甫 鍾" userId="90b71508771c963c" providerId="LiveId" clId="{D52940F2-12FE-4D3A-B8EA-E2C576139B57}" dt="2023-12-07T14:52:28.267" v="926" actId="478"/>
          <ac:graphicFrameMkLst>
            <pc:docMk/>
            <pc:sldMk cId="892564040" sldId="260"/>
            <ac:graphicFrameMk id="6" creationId="{DBAA00BF-34B6-0331-6AF8-196967A75873}"/>
          </ac:graphicFrameMkLst>
        </pc:graphicFrameChg>
        <pc:graphicFrameChg chg="add mod modGraphic">
          <ac:chgData name="季甫 鍾" userId="90b71508771c963c" providerId="LiveId" clId="{D52940F2-12FE-4D3A-B8EA-E2C576139B57}" dt="2023-12-07T14:54:51.088" v="931" actId="1076"/>
          <ac:graphicFrameMkLst>
            <pc:docMk/>
            <pc:sldMk cId="892564040" sldId="260"/>
            <ac:graphicFrameMk id="7" creationId="{86AA0CFF-7B94-2A03-EC31-729D35B24E66}"/>
          </ac:graphicFrameMkLst>
        </pc:graphicFrameChg>
        <pc:picChg chg="add mod">
          <ac:chgData name="季甫 鍾" userId="90b71508771c963c" providerId="LiveId" clId="{D52940F2-12FE-4D3A-B8EA-E2C576139B57}" dt="2023-12-07T15:00:46.570" v="967" actId="1076"/>
          <ac:picMkLst>
            <pc:docMk/>
            <pc:sldMk cId="892564040" sldId="260"/>
            <ac:picMk id="3" creationId="{04AC690B-7AB9-5C3B-77DA-0A40BCEF4E69}"/>
          </ac:picMkLst>
        </pc:picChg>
        <pc:picChg chg="add mod">
          <ac:chgData name="季甫 鍾" userId="90b71508771c963c" providerId="LiveId" clId="{D52940F2-12FE-4D3A-B8EA-E2C576139B57}" dt="2023-12-07T14:54:53.697" v="932" actId="1076"/>
          <ac:picMkLst>
            <pc:docMk/>
            <pc:sldMk cId="892564040" sldId="260"/>
            <ac:picMk id="8" creationId="{A7A3D58B-EE1A-C067-8AF1-BA38D6C4036F}"/>
          </ac:picMkLst>
        </pc:picChg>
        <pc:picChg chg="add del mod">
          <ac:chgData name="季甫 鍾" userId="90b71508771c963c" providerId="LiveId" clId="{D52940F2-12FE-4D3A-B8EA-E2C576139B57}" dt="2023-12-07T14:52:28.908" v="927" actId="478"/>
          <ac:picMkLst>
            <pc:docMk/>
            <pc:sldMk cId="892564040" sldId="260"/>
            <ac:picMk id="3073" creationId="{5A68E8C4-DE02-1582-84AC-B17956451B96}"/>
          </ac:picMkLst>
        </pc:picChg>
      </pc:sldChg>
      <pc:sldChg chg="new del">
        <pc:chgData name="季甫 鍾" userId="90b71508771c963c" providerId="LiveId" clId="{D52940F2-12FE-4D3A-B8EA-E2C576139B57}" dt="2023-12-07T07:39:34.997" v="511" actId="47"/>
        <pc:sldMkLst>
          <pc:docMk/>
          <pc:sldMk cId="336445476" sldId="261"/>
        </pc:sldMkLst>
      </pc:sldChg>
      <pc:sldChg chg="add del">
        <pc:chgData name="季甫 鍾" userId="90b71508771c963c" providerId="LiveId" clId="{D52940F2-12FE-4D3A-B8EA-E2C576139B57}" dt="2023-12-07T07:43:31.546" v="625" actId="47"/>
        <pc:sldMkLst>
          <pc:docMk/>
          <pc:sldMk cId="2698731062" sldId="261"/>
        </pc:sldMkLst>
      </pc:sldChg>
      <pc:sldChg chg="add del">
        <pc:chgData name="季甫 鍾" userId="90b71508771c963c" providerId="LiveId" clId="{D52940F2-12FE-4D3A-B8EA-E2C576139B57}" dt="2023-12-07T07:43:32.016" v="626" actId="47"/>
        <pc:sldMkLst>
          <pc:docMk/>
          <pc:sldMk cId="3598659805" sldId="262"/>
        </pc:sldMkLst>
      </pc:sldChg>
      <pc:sldChg chg="addSp delSp modSp add mod">
        <pc:chgData name="季甫 鍾" userId="90b71508771c963c" providerId="LiveId" clId="{D52940F2-12FE-4D3A-B8EA-E2C576139B57}" dt="2023-12-07T23:50:06.942" v="2632" actId="1076"/>
        <pc:sldMkLst>
          <pc:docMk/>
          <pc:sldMk cId="968287489" sldId="269"/>
        </pc:sldMkLst>
        <pc:spChg chg="mod">
          <ac:chgData name="季甫 鍾" userId="90b71508771c963c" providerId="LiveId" clId="{D52940F2-12FE-4D3A-B8EA-E2C576139B57}" dt="2023-12-07T23:49:18.091" v="2623" actId="1076"/>
          <ac:spMkLst>
            <pc:docMk/>
            <pc:sldMk cId="968287489" sldId="269"/>
            <ac:spMk id="2" creationId="{4E346C26-44BD-46D7-8E61-C421FA8428E9}"/>
          </ac:spMkLst>
        </pc:spChg>
        <pc:spChg chg="add mod">
          <ac:chgData name="季甫 鍾" userId="90b71508771c963c" providerId="LiveId" clId="{D52940F2-12FE-4D3A-B8EA-E2C576139B57}" dt="2023-12-07T23:49:15.985" v="2622" actId="1076"/>
          <ac:spMkLst>
            <pc:docMk/>
            <pc:sldMk cId="968287489" sldId="269"/>
            <ac:spMk id="3" creationId="{705451A4-E351-346A-9944-3E08376F1679}"/>
          </ac:spMkLst>
        </pc:spChg>
        <pc:spChg chg="add mod">
          <ac:chgData name="季甫 鍾" userId="90b71508771c963c" providerId="LiveId" clId="{D52940F2-12FE-4D3A-B8EA-E2C576139B57}" dt="2023-12-07T23:50:06.942" v="2632" actId="1076"/>
          <ac:spMkLst>
            <pc:docMk/>
            <pc:sldMk cId="968287489" sldId="269"/>
            <ac:spMk id="5" creationId="{F61249C5-A02C-7D54-DB40-162DD4DA52E8}"/>
          </ac:spMkLst>
        </pc:spChg>
        <pc:spChg chg="del mod topLvl">
          <ac:chgData name="季甫 鍾" userId="90b71508771c963c" providerId="LiveId" clId="{D52940F2-12FE-4D3A-B8EA-E2C576139B57}" dt="2023-12-07T23:43:03.834" v="2612" actId="478"/>
          <ac:spMkLst>
            <pc:docMk/>
            <pc:sldMk cId="968287489" sldId="269"/>
            <ac:spMk id="9" creationId="{51F616B7-46B1-4E56-AAAD-368B4410D43D}"/>
          </ac:spMkLst>
        </pc:spChg>
        <pc:grpChg chg="del mod">
          <ac:chgData name="季甫 鍾" userId="90b71508771c963c" providerId="LiveId" clId="{D52940F2-12FE-4D3A-B8EA-E2C576139B57}" dt="2023-12-07T23:43:03.834" v="2612" actId="478"/>
          <ac:grpSpMkLst>
            <pc:docMk/>
            <pc:sldMk cId="968287489" sldId="269"/>
            <ac:grpSpMk id="8" creationId="{A3158F22-9487-4AEE-98CB-D605F79231D2}"/>
          </ac:grpSpMkLst>
        </pc:grpChg>
        <pc:picChg chg="add mod">
          <ac:chgData name="季甫 鍾" userId="90b71508771c963c" providerId="LiveId" clId="{D52940F2-12FE-4D3A-B8EA-E2C576139B57}" dt="2023-12-07T23:50:03.139" v="2631" actId="1076"/>
          <ac:picMkLst>
            <pc:docMk/>
            <pc:sldMk cId="968287489" sldId="269"/>
            <ac:picMk id="4" creationId="{70D09758-F77D-FDDE-2A52-3450F899D6C3}"/>
          </ac:picMkLst>
        </pc:picChg>
        <pc:picChg chg="del mod topLvl">
          <ac:chgData name="季甫 鍾" userId="90b71508771c963c" providerId="LiveId" clId="{D52940F2-12FE-4D3A-B8EA-E2C576139B57}" dt="2023-12-07T23:43:04.631" v="2613" actId="478"/>
          <ac:picMkLst>
            <pc:docMk/>
            <pc:sldMk cId="968287489" sldId="269"/>
            <ac:picMk id="1026" creationId="{6AD4B714-A49D-4567-8612-35B9EA39D7BE}"/>
          </ac:picMkLst>
        </pc:picChg>
        <pc:cxnChg chg="del">
          <ac:chgData name="季甫 鍾" userId="90b71508771c963c" providerId="LiveId" clId="{D52940F2-12FE-4D3A-B8EA-E2C576139B57}" dt="2023-12-07T07:39:59.797" v="519" actId="478"/>
          <ac:cxnSpMkLst>
            <pc:docMk/>
            <pc:sldMk cId="968287489" sldId="269"/>
            <ac:cxnSpMk id="4" creationId="{7EFA103B-6513-476C-A0B9-0938F1A30A6E}"/>
          </ac:cxnSpMkLst>
        </pc:cxnChg>
      </pc:sldChg>
      <pc:sldChg chg="addSp delSp modSp add mod">
        <pc:chgData name="季甫 鍾" userId="90b71508771c963c" providerId="LiveId" clId="{D52940F2-12FE-4D3A-B8EA-E2C576139B57}" dt="2023-12-07T23:47:39.438" v="2621" actId="478"/>
        <pc:sldMkLst>
          <pc:docMk/>
          <pc:sldMk cId="2869653593" sldId="270"/>
        </pc:sldMkLst>
        <pc:spChg chg="mod">
          <ac:chgData name="季甫 鍾" userId="90b71508771c963c" providerId="LiveId" clId="{D52940F2-12FE-4D3A-B8EA-E2C576139B57}" dt="2023-12-07T23:10:36.591" v="2057" actId="20577"/>
          <ac:spMkLst>
            <pc:docMk/>
            <pc:sldMk cId="2869653593" sldId="270"/>
            <ac:spMk id="2" creationId="{FB5C961C-1842-3F4A-F30E-6710D54A5EE8}"/>
          </ac:spMkLst>
        </pc:spChg>
        <pc:spChg chg="mod">
          <ac:chgData name="季甫 鍾" userId="90b71508771c963c" providerId="LiveId" clId="{D52940F2-12FE-4D3A-B8EA-E2C576139B57}" dt="2023-12-07T15:13:24.019" v="1065"/>
          <ac:spMkLst>
            <pc:docMk/>
            <pc:sldMk cId="2869653593" sldId="270"/>
            <ac:spMk id="6" creationId="{B519D695-F92D-6C5A-3140-854B690D7FBC}"/>
          </ac:spMkLst>
        </pc:spChg>
        <pc:spChg chg="mod">
          <ac:chgData name="季甫 鍾" userId="90b71508771c963c" providerId="LiveId" clId="{D52940F2-12FE-4D3A-B8EA-E2C576139B57}" dt="2023-12-07T23:14:54.496" v="2129" actId="20577"/>
          <ac:spMkLst>
            <pc:docMk/>
            <pc:sldMk cId="2869653593" sldId="270"/>
            <ac:spMk id="7" creationId="{4EDC47C7-07C9-0F71-82D9-C1E8EF91A01F}"/>
          </ac:spMkLst>
        </pc:spChg>
        <pc:grpChg chg="add mod">
          <ac:chgData name="季甫 鍾" userId="90b71508771c963c" providerId="LiveId" clId="{D52940F2-12FE-4D3A-B8EA-E2C576139B57}" dt="2023-12-07T23:14:36.300" v="2118" actId="14100"/>
          <ac:grpSpMkLst>
            <pc:docMk/>
            <pc:sldMk cId="2869653593" sldId="270"/>
            <ac:grpSpMk id="5" creationId="{4F28926C-D111-24CA-1959-A68422C85D62}"/>
          </ac:grpSpMkLst>
        </pc:grpChg>
        <pc:picChg chg="add del mod">
          <ac:chgData name="季甫 鍾" userId="90b71508771c963c" providerId="LiveId" clId="{D52940F2-12FE-4D3A-B8EA-E2C576139B57}" dt="2023-12-07T15:04:18.858" v="984" actId="478"/>
          <ac:picMkLst>
            <pc:docMk/>
            <pc:sldMk cId="2869653593" sldId="270"/>
            <ac:picMk id="3" creationId="{AC6AB0D4-8651-6EDE-6B27-21A8157327CB}"/>
          </ac:picMkLst>
        </pc:picChg>
        <pc:picChg chg="add del mod">
          <ac:chgData name="季甫 鍾" userId="90b71508771c963c" providerId="LiveId" clId="{D52940F2-12FE-4D3A-B8EA-E2C576139B57}" dt="2023-12-07T23:10:40.776" v="2058" actId="478"/>
          <ac:picMkLst>
            <pc:docMk/>
            <pc:sldMk cId="2869653593" sldId="270"/>
            <ac:picMk id="4" creationId="{745729B9-4A50-837B-0E2E-25A820956B12}"/>
          </ac:picMkLst>
        </pc:picChg>
        <pc:picChg chg="add mod">
          <ac:chgData name="季甫 鍾" userId="90b71508771c963c" providerId="LiveId" clId="{D52940F2-12FE-4D3A-B8EA-E2C576139B57}" dt="2023-12-07T23:12:52.955" v="2090"/>
          <ac:picMkLst>
            <pc:docMk/>
            <pc:sldMk cId="2869653593" sldId="270"/>
            <ac:picMk id="8" creationId="{FAF0429B-6CE7-F400-37B5-C8013C83FB39}"/>
          </ac:picMkLst>
        </pc:picChg>
        <pc:picChg chg="add mod">
          <ac:chgData name="季甫 鍾" userId="90b71508771c963c" providerId="LiveId" clId="{D52940F2-12FE-4D3A-B8EA-E2C576139B57}" dt="2023-12-07T23:13:20.750" v="2094" actId="1076"/>
          <ac:picMkLst>
            <pc:docMk/>
            <pc:sldMk cId="2869653593" sldId="270"/>
            <ac:picMk id="9" creationId="{CB7E876F-0245-8178-E86A-3A2A4892850B}"/>
          </ac:picMkLst>
        </pc:picChg>
        <pc:picChg chg="add mod">
          <ac:chgData name="季甫 鍾" userId="90b71508771c963c" providerId="LiveId" clId="{D52940F2-12FE-4D3A-B8EA-E2C576139B57}" dt="2023-12-07T23:47:01.021" v="2619"/>
          <ac:picMkLst>
            <pc:docMk/>
            <pc:sldMk cId="2869653593" sldId="270"/>
            <ac:picMk id="10" creationId="{D9397A77-3B80-139E-19D4-5DE8776239E4}"/>
          </ac:picMkLst>
        </pc:picChg>
        <pc:picChg chg="add del mod">
          <ac:chgData name="季甫 鍾" userId="90b71508771c963c" providerId="LiveId" clId="{D52940F2-12FE-4D3A-B8EA-E2C576139B57}" dt="2023-12-07T23:47:39.438" v="2621" actId="478"/>
          <ac:picMkLst>
            <pc:docMk/>
            <pc:sldMk cId="2869653593" sldId="270"/>
            <ac:picMk id="11" creationId="{C53A3964-2DA1-74A6-8914-25FF942B4E0F}"/>
          </ac:picMkLst>
        </pc:picChg>
      </pc:sldChg>
      <pc:sldChg chg="addSp delSp modSp add mod">
        <pc:chgData name="季甫 鍾" userId="90b71508771c963c" providerId="LiveId" clId="{D52940F2-12FE-4D3A-B8EA-E2C576139B57}" dt="2023-12-07T23:16:19.200" v="2139"/>
        <pc:sldMkLst>
          <pc:docMk/>
          <pc:sldMk cId="4034034315" sldId="271"/>
        </pc:sldMkLst>
        <pc:spChg chg="mod">
          <ac:chgData name="季甫 鍾" userId="90b71508771c963c" providerId="LiveId" clId="{D52940F2-12FE-4D3A-B8EA-E2C576139B57}" dt="2023-12-07T23:16:19.200" v="2139"/>
          <ac:spMkLst>
            <pc:docMk/>
            <pc:sldMk cId="4034034315" sldId="271"/>
            <ac:spMk id="2" creationId="{FB5C961C-1842-3F4A-F30E-6710D54A5EE8}"/>
          </ac:spMkLst>
        </pc:spChg>
        <pc:spChg chg="add del mod">
          <ac:chgData name="季甫 鍾" userId="90b71508771c963c" providerId="LiveId" clId="{D52940F2-12FE-4D3A-B8EA-E2C576139B57}" dt="2023-12-07T15:18:18.562" v="1410"/>
          <ac:spMkLst>
            <pc:docMk/>
            <pc:sldMk cId="4034034315" sldId="271"/>
            <ac:spMk id="5" creationId="{D88DABD2-0634-ECCC-DB72-45137605CBB8}"/>
          </ac:spMkLst>
        </pc:spChg>
        <pc:spChg chg="add del mod">
          <ac:chgData name="季甫 鍾" userId="90b71508771c963c" providerId="LiveId" clId="{D52940F2-12FE-4D3A-B8EA-E2C576139B57}" dt="2023-12-07T15:06:31.462" v="1009"/>
          <ac:spMkLst>
            <pc:docMk/>
            <pc:sldMk cId="4034034315" sldId="271"/>
            <ac:spMk id="7" creationId="{BF87CB03-C8E2-0A88-0E5F-8B4CAC8603DD}"/>
          </ac:spMkLst>
        </pc:spChg>
        <pc:spChg chg="mod">
          <ac:chgData name="季甫 鍾" userId="90b71508771c963c" providerId="LiveId" clId="{D52940F2-12FE-4D3A-B8EA-E2C576139B57}" dt="2023-12-07T15:06:22.409" v="1004"/>
          <ac:spMkLst>
            <pc:docMk/>
            <pc:sldMk cId="4034034315" sldId="271"/>
            <ac:spMk id="9" creationId="{13DAEC18-EC64-600F-3030-EAAAB375EFE0}"/>
          </ac:spMkLst>
        </pc:spChg>
        <pc:spChg chg="mod">
          <ac:chgData name="季甫 鍾" userId="90b71508771c963c" providerId="LiveId" clId="{D52940F2-12FE-4D3A-B8EA-E2C576139B57}" dt="2023-12-07T15:06:30.018" v="1007" actId="123"/>
          <ac:spMkLst>
            <pc:docMk/>
            <pc:sldMk cId="4034034315" sldId="271"/>
            <ac:spMk id="10" creationId="{34AE06B7-8ABA-25E5-BCA3-06A410B162D4}"/>
          </ac:spMkLst>
        </pc:spChg>
        <pc:spChg chg="add mod">
          <ac:chgData name="季甫 鍾" userId="90b71508771c963c" providerId="LiveId" clId="{D52940F2-12FE-4D3A-B8EA-E2C576139B57}" dt="2023-12-07T15:18:18.103" v="1408" actId="14100"/>
          <ac:spMkLst>
            <pc:docMk/>
            <pc:sldMk cId="4034034315" sldId="271"/>
            <ac:spMk id="11" creationId="{469E066B-92D1-50F2-682F-0A6BE85BFDAF}"/>
          </ac:spMkLst>
        </pc:spChg>
        <pc:grpChg chg="add mod">
          <ac:chgData name="季甫 鍾" userId="90b71508771c963c" providerId="LiveId" clId="{D52940F2-12FE-4D3A-B8EA-E2C576139B57}" dt="2023-12-07T15:18:01.838" v="1401" actId="1076"/>
          <ac:grpSpMkLst>
            <pc:docMk/>
            <pc:sldMk cId="4034034315" sldId="271"/>
            <ac:grpSpMk id="8" creationId="{600A4082-CD50-E112-7025-4BC0B9397855}"/>
          </ac:grpSpMkLst>
        </pc:grpChg>
        <pc:picChg chg="add mod">
          <ac:chgData name="季甫 鍾" userId="90b71508771c963c" providerId="LiveId" clId="{D52940F2-12FE-4D3A-B8EA-E2C576139B57}" dt="2023-12-07T15:05:07.213" v="988" actId="1076"/>
          <ac:picMkLst>
            <pc:docMk/>
            <pc:sldMk cId="4034034315" sldId="271"/>
            <ac:picMk id="3" creationId="{A0EB57CD-7EFB-708F-8951-8BF811577E98}"/>
          </ac:picMkLst>
        </pc:picChg>
      </pc:sldChg>
      <pc:sldChg chg="addSp delSp modSp add mod">
        <pc:chgData name="季甫 鍾" userId="90b71508771c963c" providerId="LiveId" clId="{D52940F2-12FE-4D3A-B8EA-E2C576139B57}" dt="2023-12-07T23:30:02.765" v="2438" actId="20577"/>
        <pc:sldMkLst>
          <pc:docMk/>
          <pc:sldMk cId="3732354482" sldId="272"/>
        </pc:sldMkLst>
        <pc:spChg chg="mod">
          <ac:chgData name="季甫 鍾" userId="90b71508771c963c" providerId="LiveId" clId="{D52940F2-12FE-4D3A-B8EA-E2C576139B57}" dt="2023-12-07T07:43:42.435" v="637" actId="20577"/>
          <ac:spMkLst>
            <pc:docMk/>
            <pc:sldMk cId="3732354482" sldId="272"/>
            <ac:spMk id="2" creationId="{FB5C961C-1842-3F4A-F30E-6710D54A5EE8}"/>
          </ac:spMkLst>
        </pc:spChg>
        <pc:spChg chg="add mod">
          <ac:chgData name="季甫 鍾" userId="90b71508771c963c" providerId="LiveId" clId="{D52940F2-12FE-4D3A-B8EA-E2C576139B57}" dt="2023-12-07T23:28:47.312" v="2353" actId="1076"/>
          <ac:spMkLst>
            <pc:docMk/>
            <pc:sldMk cId="3732354482" sldId="272"/>
            <ac:spMk id="9" creationId="{398D7A9F-F78F-D774-63DD-0E3F04A65D6E}"/>
          </ac:spMkLst>
        </pc:spChg>
        <pc:spChg chg="mod">
          <ac:chgData name="季甫 鍾" userId="90b71508771c963c" providerId="LiveId" clId="{D52940F2-12FE-4D3A-B8EA-E2C576139B57}" dt="2023-12-07T23:29:03.255" v="2354"/>
          <ac:spMkLst>
            <pc:docMk/>
            <pc:sldMk cId="3732354482" sldId="272"/>
            <ac:spMk id="11" creationId="{634842C1-EA3A-39D0-87C2-DFC6A22F380E}"/>
          </ac:spMkLst>
        </pc:spChg>
        <pc:spChg chg="mod">
          <ac:chgData name="季甫 鍾" userId="90b71508771c963c" providerId="LiveId" clId="{D52940F2-12FE-4D3A-B8EA-E2C576139B57}" dt="2023-12-07T23:30:02.765" v="2438" actId="20577"/>
          <ac:spMkLst>
            <pc:docMk/>
            <pc:sldMk cId="3732354482" sldId="272"/>
            <ac:spMk id="12" creationId="{7BC2CD05-9E7D-473B-05E5-5D2DCA82CED2}"/>
          </ac:spMkLst>
        </pc:spChg>
        <pc:grpChg chg="add mod">
          <ac:chgData name="季甫 鍾" userId="90b71508771c963c" providerId="LiveId" clId="{D52940F2-12FE-4D3A-B8EA-E2C576139B57}" dt="2023-12-07T23:26:02.269" v="2330" actId="1076"/>
          <ac:grpSpMkLst>
            <pc:docMk/>
            <pc:sldMk cId="3732354482" sldId="272"/>
            <ac:grpSpMk id="7" creationId="{EF2072BC-FE43-9C2F-0344-96D372896980}"/>
          </ac:grpSpMkLst>
        </pc:grpChg>
        <pc:grpChg chg="add mod">
          <ac:chgData name="季甫 鍾" userId="90b71508771c963c" providerId="LiveId" clId="{D52940F2-12FE-4D3A-B8EA-E2C576139B57}" dt="2023-12-07T23:29:47.322" v="2430" actId="1076"/>
          <ac:grpSpMkLst>
            <pc:docMk/>
            <pc:sldMk cId="3732354482" sldId="272"/>
            <ac:grpSpMk id="10" creationId="{769DFE16-300D-5EDD-CFAB-ACFD5439D141}"/>
          </ac:grpSpMkLst>
        </pc:grpChg>
        <pc:graphicFrameChg chg="add mod modGraphic">
          <ac:chgData name="季甫 鍾" userId="90b71508771c963c" providerId="LiveId" clId="{D52940F2-12FE-4D3A-B8EA-E2C576139B57}" dt="2023-12-07T23:28:26.940" v="2350" actId="1076"/>
          <ac:graphicFrameMkLst>
            <pc:docMk/>
            <pc:sldMk cId="3732354482" sldId="272"/>
            <ac:graphicFrameMk id="4" creationId="{B0237D94-9337-4618-C523-CBD3A6A6AC18}"/>
          </ac:graphicFrameMkLst>
        </pc:graphicFrameChg>
        <pc:picChg chg="add mod">
          <ac:chgData name="季甫 鍾" userId="90b71508771c963c" providerId="LiveId" clId="{D52940F2-12FE-4D3A-B8EA-E2C576139B57}" dt="2023-12-07T15:09:13.576" v="1023"/>
          <ac:picMkLst>
            <pc:docMk/>
            <pc:sldMk cId="3732354482" sldId="272"/>
            <ac:picMk id="3" creationId="{69C22C29-4735-762D-4218-0D6D44069B1A}"/>
          </ac:picMkLst>
        </pc:picChg>
        <pc:picChg chg="add del mod">
          <ac:chgData name="季甫 鍾" userId="90b71508771c963c" providerId="LiveId" clId="{D52940F2-12FE-4D3A-B8EA-E2C576139B57}" dt="2023-12-07T23:25:18.123" v="2319" actId="478"/>
          <ac:picMkLst>
            <pc:docMk/>
            <pc:sldMk cId="3732354482" sldId="272"/>
            <ac:picMk id="5" creationId="{282A3F97-4E89-9769-DB6C-FC7EA7852F10}"/>
          </ac:picMkLst>
        </pc:picChg>
        <pc:picChg chg="add del mod">
          <ac:chgData name="季甫 鍾" userId="90b71508771c963c" providerId="LiveId" clId="{D52940F2-12FE-4D3A-B8EA-E2C576139B57}" dt="2023-12-07T23:25:36.896" v="2322" actId="478"/>
          <ac:picMkLst>
            <pc:docMk/>
            <pc:sldMk cId="3732354482" sldId="272"/>
            <ac:picMk id="6" creationId="{70727FB1-FFF0-35DB-2EB5-0F526A0260AC}"/>
          </ac:picMkLst>
        </pc:picChg>
        <pc:picChg chg="add mod">
          <ac:chgData name="季甫 鍾" userId="90b71508771c963c" providerId="LiveId" clId="{D52940F2-12FE-4D3A-B8EA-E2C576139B57}" dt="2023-12-07T23:26:02.269" v="2330" actId="1076"/>
          <ac:picMkLst>
            <pc:docMk/>
            <pc:sldMk cId="3732354482" sldId="272"/>
            <ac:picMk id="12289" creationId="{9638190E-89EF-CBED-473B-3773F06DAD56}"/>
          </ac:picMkLst>
        </pc:picChg>
        <pc:picChg chg="add mod">
          <ac:chgData name="季甫 鍾" userId="90b71508771c963c" providerId="LiveId" clId="{D52940F2-12FE-4D3A-B8EA-E2C576139B57}" dt="2023-12-07T23:26:02.269" v="2330" actId="1076"/>
          <ac:picMkLst>
            <pc:docMk/>
            <pc:sldMk cId="3732354482" sldId="272"/>
            <ac:picMk id="12290" creationId="{96846A8F-13AE-3227-3F61-4BD72FA05B92}"/>
          </ac:picMkLst>
        </pc:picChg>
        <pc:picChg chg="add mod">
          <ac:chgData name="季甫 鍾" userId="90b71508771c963c" providerId="LiveId" clId="{D52940F2-12FE-4D3A-B8EA-E2C576139B57}" dt="2023-12-07T23:26:02.269" v="2330" actId="1076"/>
          <ac:picMkLst>
            <pc:docMk/>
            <pc:sldMk cId="3732354482" sldId="272"/>
            <ac:picMk id="12291" creationId="{DFBB1796-9CFB-EDF7-EE70-019A2B39F211}"/>
          </ac:picMkLst>
        </pc:picChg>
        <pc:picChg chg="add mod">
          <ac:chgData name="季甫 鍾" userId="90b71508771c963c" providerId="LiveId" clId="{D52940F2-12FE-4D3A-B8EA-E2C576139B57}" dt="2023-12-07T23:26:02.269" v="2330" actId="1076"/>
          <ac:picMkLst>
            <pc:docMk/>
            <pc:sldMk cId="3732354482" sldId="272"/>
            <ac:picMk id="12292" creationId="{B5B73E07-0977-8886-543A-827D90031005}"/>
          </ac:picMkLst>
        </pc:picChg>
      </pc:sldChg>
      <pc:sldChg chg="addSp delSp modSp add mod modNotesTx">
        <pc:chgData name="季甫 鍾" userId="90b71508771c963c" providerId="LiveId" clId="{D52940F2-12FE-4D3A-B8EA-E2C576139B57}" dt="2023-12-07T23:41:37.153" v="2610" actId="20577"/>
        <pc:sldMkLst>
          <pc:docMk/>
          <pc:sldMk cId="587243575" sldId="273"/>
        </pc:sldMkLst>
        <pc:spChg chg="mod">
          <ac:chgData name="季甫 鍾" userId="90b71508771c963c" providerId="LiveId" clId="{D52940F2-12FE-4D3A-B8EA-E2C576139B57}" dt="2023-12-07T23:31:30.583" v="2451" actId="20577"/>
          <ac:spMkLst>
            <pc:docMk/>
            <pc:sldMk cId="587243575" sldId="273"/>
            <ac:spMk id="2" creationId="{FB5C961C-1842-3F4A-F30E-6710D54A5EE8}"/>
          </ac:spMkLst>
        </pc:spChg>
        <pc:spChg chg="add del mod">
          <ac:chgData name="季甫 鍾" userId="90b71508771c963c" providerId="LiveId" clId="{D52940F2-12FE-4D3A-B8EA-E2C576139B57}" dt="2023-12-07T23:32:27.281" v="2461"/>
          <ac:spMkLst>
            <pc:docMk/>
            <pc:sldMk cId="587243575" sldId="273"/>
            <ac:spMk id="4" creationId="{4FE35107-39F6-C936-53FD-D66FC2DFE029}"/>
          </ac:spMkLst>
        </pc:spChg>
        <pc:spChg chg="mod">
          <ac:chgData name="季甫 鍾" userId="90b71508771c963c" providerId="LiveId" clId="{D52940F2-12FE-4D3A-B8EA-E2C576139B57}" dt="2023-12-07T23:32:20.357" v="2455"/>
          <ac:spMkLst>
            <pc:docMk/>
            <pc:sldMk cId="587243575" sldId="273"/>
            <ac:spMk id="6" creationId="{CBC3C955-8E76-7C5E-F26A-EDBF4F511089}"/>
          </ac:spMkLst>
        </pc:spChg>
        <pc:spChg chg="mod">
          <ac:chgData name="季甫 鍾" userId="90b71508771c963c" providerId="LiveId" clId="{D52940F2-12FE-4D3A-B8EA-E2C576139B57}" dt="2023-12-07T23:41:37.153" v="2610" actId="20577"/>
          <ac:spMkLst>
            <pc:docMk/>
            <pc:sldMk cId="587243575" sldId="273"/>
            <ac:spMk id="7" creationId="{C2FBEF7A-3F32-B974-2562-C2D1F659DC65}"/>
          </ac:spMkLst>
        </pc:spChg>
        <pc:spChg chg="add del mod">
          <ac:chgData name="季甫 鍾" userId="90b71508771c963c" providerId="LiveId" clId="{D52940F2-12FE-4D3A-B8EA-E2C576139B57}" dt="2023-12-07T23:40:49.979" v="2602" actId="21"/>
          <ac:spMkLst>
            <pc:docMk/>
            <pc:sldMk cId="587243575" sldId="273"/>
            <ac:spMk id="9" creationId="{8D851887-5042-1B83-7703-D46926ADEA67}"/>
          </ac:spMkLst>
        </pc:spChg>
        <pc:spChg chg="mod">
          <ac:chgData name="季甫 鍾" userId="90b71508771c963c" providerId="LiveId" clId="{D52940F2-12FE-4D3A-B8EA-E2C576139B57}" dt="2023-12-07T23:33:55.591" v="2496" actId="14100"/>
          <ac:spMkLst>
            <pc:docMk/>
            <pc:sldMk cId="587243575" sldId="273"/>
            <ac:spMk id="11" creationId="{28FF712C-A358-8F31-FF48-5629A3BFDB34}"/>
          </ac:spMkLst>
        </pc:spChg>
        <pc:spChg chg="mod">
          <ac:chgData name="季甫 鍾" userId="90b71508771c963c" providerId="LiveId" clId="{D52940F2-12FE-4D3A-B8EA-E2C576139B57}" dt="2023-12-07T23:33:56.547" v="2501"/>
          <ac:spMkLst>
            <pc:docMk/>
            <pc:sldMk cId="587243575" sldId="273"/>
            <ac:spMk id="12" creationId="{971CA322-C43C-B55A-615F-01593EB69C60}"/>
          </ac:spMkLst>
        </pc:spChg>
        <pc:spChg chg="add mod">
          <ac:chgData name="季甫 鍾" userId="90b71508771c963c" providerId="LiveId" clId="{D52940F2-12FE-4D3A-B8EA-E2C576139B57}" dt="2023-12-07T23:41:00.722" v="2608" actId="1076"/>
          <ac:spMkLst>
            <pc:docMk/>
            <pc:sldMk cId="587243575" sldId="273"/>
            <ac:spMk id="14" creationId="{32FCACB7-6B9B-4A4B-D0D6-F34FC426CE05}"/>
          </ac:spMkLst>
        </pc:spChg>
        <pc:grpChg chg="add mod">
          <ac:chgData name="季甫 鍾" userId="90b71508771c963c" providerId="LiveId" clId="{D52940F2-12FE-4D3A-B8EA-E2C576139B57}" dt="2023-12-07T23:41:07.502" v="2609" actId="1076"/>
          <ac:grpSpMkLst>
            <pc:docMk/>
            <pc:sldMk cId="587243575" sldId="273"/>
            <ac:grpSpMk id="5" creationId="{88680757-A063-A8E6-E555-5EDCED9AD1D4}"/>
          </ac:grpSpMkLst>
        </pc:grpChg>
        <pc:grpChg chg="add del mod">
          <ac:chgData name="季甫 鍾" userId="90b71508771c963c" providerId="LiveId" clId="{D52940F2-12FE-4D3A-B8EA-E2C576139B57}" dt="2023-12-07T23:33:59.016" v="2503" actId="478"/>
          <ac:grpSpMkLst>
            <pc:docMk/>
            <pc:sldMk cId="587243575" sldId="273"/>
            <ac:grpSpMk id="10" creationId="{04676DA9-286A-D624-9A25-6F9CE5FAC897}"/>
          </ac:grpSpMkLst>
        </pc:grpChg>
      </pc:sldChg>
      <pc:sldChg chg="addSp delSp modSp add del mod modNotesTx">
        <pc:chgData name="季甫 鍾" userId="90b71508771c963c" providerId="LiveId" clId="{D52940F2-12FE-4D3A-B8EA-E2C576139B57}" dt="2023-12-07T14:38:56.773" v="829" actId="47"/>
        <pc:sldMkLst>
          <pc:docMk/>
          <pc:sldMk cId="59660324" sldId="274"/>
        </pc:sldMkLst>
        <pc:spChg chg="mod">
          <ac:chgData name="季甫 鍾" userId="90b71508771c963c" providerId="LiveId" clId="{D52940F2-12FE-4D3A-B8EA-E2C576139B57}" dt="2023-12-07T10:27:47.825" v="782" actId="1076"/>
          <ac:spMkLst>
            <pc:docMk/>
            <pc:sldMk cId="59660324" sldId="274"/>
            <ac:spMk id="4" creationId="{92F24DBA-6BF6-81C9-D508-50272A248446}"/>
          </ac:spMkLst>
        </pc:spChg>
        <pc:spChg chg="add mod">
          <ac:chgData name="季甫 鍾" userId="90b71508771c963c" providerId="LiveId" clId="{D52940F2-12FE-4D3A-B8EA-E2C576139B57}" dt="2023-12-07T10:27:47.825" v="782" actId="1076"/>
          <ac:spMkLst>
            <pc:docMk/>
            <pc:sldMk cId="59660324" sldId="274"/>
            <ac:spMk id="5" creationId="{0FB320D5-DADE-2380-2F6B-123D03A26555}"/>
          </ac:spMkLst>
        </pc:spChg>
        <pc:picChg chg="del">
          <ac:chgData name="季甫 鍾" userId="90b71508771c963c" providerId="LiveId" clId="{D52940F2-12FE-4D3A-B8EA-E2C576139B57}" dt="2023-12-07T07:53:50.315" v="758" actId="478"/>
          <ac:picMkLst>
            <pc:docMk/>
            <pc:sldMk cId="59660324" sldId="274"/>
            <ac:picMk id="1026" creationId="{FFD87111-94F3-D845-58A6-5210D4651BFD}"/>
          </ac:picMkLst>
        </pc:picChg>
        <pc:picChg chg="add mod">
          <ac:chgData name="季甫 鍾" userId="90b71508771c963c" providerId="LiveId" clId="{D52940F2-12FE-4D3A-B8EA-E2C576139B57}" dt="2023-12-07T10:27:42.842" v="781" actId="1076"/>
          <ac:picMkLst>
            <pc:docMk/>
            <pc:sldMk cId="59660324" sldId="274"/>
            <ac:picMk id="2050" creationId="{3B54AA16-82AF-4417-7F18-01A5D176C1C9}"/>
          </ac:picMkLst>
        </pc:picChg>
      </pc:sldChg>
      <pc:sldChg chg="addSp delSp modSp add mod">
        <pc:chgData name="季甫 鍾" userId="90b71508771c963c" providerId="LiveId" clId="{D52940F2-12FE-4D3A-B8EA-E2C576139B57}" dt="2023-12-07T23:37:34.201" v="2555" actId="20577"/>
        <pc:sldMkLst>
          <pc:docMk/>
          <pc:sldMk cId="2218213520" sldId="274"/>
        </pc:sldMkLst>
        <pc:spChg chg="mod">
          <ac:chgData name="季甫 鍾" userId="90b71508771c963c" providerId="LiveId" clId="{D52940F2-12FE-4D3A-B8EA-E2C576139B57}" dt="2023-12-07T23:16:21.147" v="2140"/>
          <ac:spMkLst>
            <pc:docMk/>
            <pc:sldMk cId="2218213520" sldId="274"/>
            <ac:spMk id="2" creationId="{FB5C961C-1842-3F4A-F30E-6710D54A5EE8}"/>
          </ac:spMkLst>
        </pc:spChg>
        <pc:spChg chg="mod">
          <ac:chgData name="季甫 鍾" userId="90b71508771c963c" providerId="LiveId" clId="{D52940F2-12FE-4D3A-B8EA-E2C576139B57}" dt="2023-12-07T15:16:23.817" v="1274"/>
          <ac:spMkLst>
            <pc:docMk/>
            <pc:sldMk cId="2218213520" sldId="274"/>
            <ac:spMk id="6" creationId="{2488AC6E-51C4-93DE-B49A-AACC997C61B8}"/>
          </ac:spMkLst>
        </pc:spChg>
        <pc:spChg chg="mod">
          <ac:chgData name="季甫 鍾" userId="90b71508771c963c" providerId="LiveId" clId="{D52940F2-12FE-4D3A-B8EA-E2C576139B57}" dt="2023-12-07T15:19:07.001" v="1419" actId="2711"/>
          <ac:spMkLst>
            <pc:docMk/>
            <pc:sldMk cId="2218213520" sldId="274"/>
            <ac:spMk id="7" creationId="{9CE7BF45-C549-47CB-4D04-9BED80DA0CC6}"/>
          </ac:spMkLst>
        </pc:spChg>
        <pc:spChg chg="add mod">
          <ac:chgData name="季甫 鍾" userId="90b71508771c963c" providerId="LiveId" clId="{D52940F2-12FE-4D3A-B8EA-E2C576139B57}" dt="2023-12-07T23:37:34.201" v="2555" actId="20577"/>
          <ac:spMkLst>
            <pc:docMk/>
            <pc:sldMk cId="2218213520" sldId="274"/>
            <ac:spMk id="8" creationId="{F8331D1F-F3A1-DB57-0A9A-E6D95D32B8FC}"/>
          </ac:spMkLst>
        </pc:spChg>
        <pc:spChg chg="add del">
          <ac:chgData name="季甫 鍾" userId="90b71508771c963c" providerId="LiveId" clId="{D52940F2-12FE-4D3A-B8EA-E2C576139B57}" dt="2023-12-07T15:19:50.349" v="1425" actId="22"/>
          <ac:spMkLst>
            <pc:docMk/>
            <pc:sldMk cId="2218213520" sldId="274"/>
            <ac:spMk id="10" creationId="{25AD38FF-348E-7D6C-7B25-904EB9CF9C2E}"/>
          </ac:spMkLst>
        </pc:spChg>
        <pc:spChg chg="add del mod">
          <ac:chgData name="季甫 鍾" userId="90b71508771c963c" providerId="LiveId" clId="{D52940F2-12FE-4D3A-B8EA-E2C576139B57}" dt="2023-12-07T15:21:05.733" v="1435" actId="478"/>
          <ac:spMkLst>
            <pc:docMk/>
            <pc:sldMk cId="2218213520" sldId="274"/>
            <ac:spMk id="12" creationId="{B477007F-5968-0050-9936-3904D5B8D531}"/>
          </ac:spMkLst>
        </pc:spChg>
        <pc:grpChg chg="add mod">
          <ac:chgData name="季甫 鍾" userId="90b71508771c963c" providerId="LiveId" clId="{D52940F2-12FE-4D3A-B8EA-E2C576139B57}" dt="2023-12-07T15:21:11.515" v="1439" actId="1076"/>
          <ac:grpSpMkLst>
            <pc:docMk/>
            <pc:sldMk cId="2218213520" sldId="274"/>
            <ac:grpSpMk id="5" creationId="{CDE401D2-58DA-9653-1537-3DB61992C2AC}"/>
          </ac:grpSpMkLst>
        </pc:grpChg>
        <pc:picChg chg="add mod">
          <ac:chgData name="季甫 鍾" userId="90b71508771c963c" providerId="LiveId" clId="{D52940F2-12FE-4D3A-B8EA-E2C576139B57}" dt="2023-12-07T15:10:42.794" v="1050" actId="1076"/>
          <ac:picMkLst>
            <pc:docMk/>
            <pc:sldMk cId="2218213520" sldId="274"/>
            <ac:picMk id="3" creationId="{3A443916-4639-A8BA-E4D2-536826DAC1CB}"/>
          </ac:picMkLst>
        </pc:picChg>
        <pc:picChg chg="add mod">
          <ac:chgData name="季甫 鍾" userId="90b71508771c963c" providerId="LiveId" clId="{D52940F2-12FE-4D3A-B8EA-E2C576139B57}" dt="2023-12-07T15:10:43.706" v="1051" actId="1076"/>
          <ac:picMkLst>
            <pc:docMk/>
            <pc:sldMk cId="2218213520" sldId="274"/>
            <ac:picMk id="4" creationId="{C15A6610-39F3-D234-4D4A-9CE24DADE298}"/>
          </ac:picMkLst>
        </pc:picChg>
        <pc:picChg chg="add del mod">
          <ac:chgData name="季甫 鍾" userId="90b71508771c963c" providerId="LiveId" clId="{D52940F2-12FE-4D3A-B8EA-E2C576139B57}" dt="2023-12-07T15:21:05.125" v="1434" actId="478"/>
          <ac:picMkLst>
            <pc:docMk/>
            <pc:sldMk cId="2218213520" sldId="274"/>
            <ac:picMk id="11" creationId="{AA5872B4-D5D4-B917-F32A-59922AC67DB0}"/>
          </ac:picMkLst>
        </pc:picChg>
      </pc:sldChg>
      <pc:sldChg chg="addSp modSp add mod">
        <pc:chgData name="季甫 鍾" userId="90b71508771c963c" providerId="LiveId" clId="{D52940F2-12FE-4D3A-B8EA-E2C576139B57}" dt="2023-12-07T23:39:14.428" v="2591" actId="20577"/>
        <pc:sldMkLst>
          <pc:docMk/>
          <pc:sldMk cId="292856625" sldId="275"/>
        </pc:sldMkLst>
        <pc:spChg chg="mod">
          <ac:chgData name="季甫 鍾" userId="90b71508771c963c" providerId="LiveId" clId="{D52940F2-12FE-4D3A-B8EA-E2C576139B57}" dt="2023-12-07T23:16:24.490" v="2141"/>
          <ac:spMkLst>
            <pc:docMk/>
            <pc:sldMk cId="292856625" sldId="275"/>
            <ac:spMk id="2" creationId="{FB5C961C-1842-3F4A-F30E-6710D54A5EE8}"/>
          </ac:spMkLst>
        </pc:spChg>
        <pc:spChg chg="add mod">
          <ac:chgData name="季甫 鍾" userId="90b71508771c963c" providerId="LiveId" clId="{D52940F2-12FE-4D3A-B8EA-E2C576139B57}" dt="2023-12-07T15:09:59.658" v="1037" actId="164"/>
          <ac:spMkLst>
            <pc:docMk/>
            <pc:sldMk cId="292856625" sldId="275"/>
            <ac:spMk id="4" creationId="{905AC2B4-A81D-26AB-36DD-5ACD1B109794}"/>
          </ac:spMkLst>
        </pc:spChg>
        <pc:spChg chg="add mod">
          <ac:chgData name="季甫 鍾" userId="90b71508771c963c" providerId="LiveId" clId="{D52940F2-12FE-4D3A-B8EA-E2C576139B57}" dt="2023-12-07T22:43:24.152" v="1442" actId="1076"/>
          <ac:spMkLst>
            <pc:docMk/>
            <pc:sldMk cId="292856625" sldId="275"/>
            <ac:spMk id="6" creationId="{91237500-64EB-D0A8-0A9E-D409D8FB0001}"/>
          </ac:spMkLst>
        </pc:spChg>
        <pc:spChg chg="mod">
          <ac:chgData name="季甫 鍾" userId="90b71508771c963c" providerId="LiveId" clId="{D52940F2-12FE-4D3A-B8EA-E2C576139B57}" dt="2023-12-07T22:43:27.274" v="1443"/>
          <ac:spMkLst>
            <pc:docMk/>
            <pc:sldMk cId="292856625" sldId="275"/>
            <ac:spMk id="8" creationId="{816668CC-2281-AC6F-06BC-D84E14E25280}"/>
          </ac:spMkLst>
        </pc:spChg>
        <pc:spChg chg="mod">
          <ac:chgData name="季甫 鍾" userId="90b71508771c963c" providerId="LiveId" clId="{D52940F2-12FE-4D3A-B8EA-E2C576139B57}" dt="2023-12-07T23:39:14.428" v="2591" actId="20577"/>
          <ac:spMkLst>
            <pc:docMk/>
            <pc:sldMk cId="292856625" sldId="275"/>
            <ac:spMk id="9" creationId="{BAE7C5ED-F602-BC51-EE8E-04F66DE6E619}"/>
          </ac:spMkLst>
        </pc:spChg>
        <pc:spChg chg="add mod">
          <ac:chgData name="季甫 鍾" userId="90b71508771c963c" providerId="LiveId" clId="{D52940F2-12FE-4D3A-B8EA-E2C576139B57}" dt="2023-12-07T23:38:51.833" v="2572" actId="1076"/>
          <ac:spMkLst>
            <pc:docMk/>
            <pc:sldMk cId="292856625" sldId="275"/>
            <ac:spMk id="11" creationId="{98CFF870-BC9A-4A69-AE40-7E76FC357CBC}"/>
          </ac:spMkLst>
        </pc:spChg>
        <pc:grpChg chg="add mod">
          <ac:chgData name="季甫 鍾" userId="90b71508771c963c" providerId="LiveId" clId="{D52940F2-12FE-4D3A-B8EA-E2C576139B57}" dt="2023-12-07T23:37:39.600" v="2556" actId="1076"/>
          <ac:grpSpMkLst>
            <pc:docMk/>
            <pc:sldMk cId="292856625" sldId="275"/>
            <ac:grpSpMk id="5" creationId="{E3593AAD-A06B-5358-7BB7-B0D6ECA8A6B1}"/>
          </ac:grpSpMkLst>
        </pc:grpChg>
        <pc:grpChg chg="add mod">
          <ac:chgData name="季甫 鍾" userId="90b71508771c963c" providerId="LiveId" clId="{D52940F2-12FE-4D3A-B8EA-E2C576139B57}" dt="2023-12-07T23:37:41.273" v="2557" actId="1076"/>
          <ac:grpSpMkLst>
            <pc:docMk/>
            <pc:sldMk cId="292856625" sldId="275"/>
            <ac:grpSpMk id="7" creationId="{DB9F5D0E-7F5F-7668-4D2F-7B5B4E962C94}"/>
          </ac:grpSpMkLst>
        </pc:grpChg>
        <pc:picChg chg="add mod">
          <ac:chgData name="季甫 鍾" userId="90b71508771c963c" providerId="LiveId" clId="{D52940F2-12FE-4D3A-B8EA-E2C576139B57}" dt="2023-12-07T15:09:59.658" v="1037" actId="164"/>
          <ac:picMkLst>
            <pc:docMk/>
            <pc:sldMk cId="292856625" sldId="275"/>
            <ac:picMk id="3" creationId="{11317622-955A-172C-3889-C270B6CC0DA5}"/>
          </ac:picMkLst>
        </pc:picChg>
        <pc:picChg chg="add mod">
          <ac:chgData name="季甫 鍾" userId="90b71508771c963c" providerId="LiveId" clId="{D52940F2-12FE-4D3A-B8EA-E2C576139B57}" dt="2023-12-07T23:37:49.062" v="2561" actId="1076"/>
          <ac:picMkLst>
            <pc:docMk/>
            <pc:sldMk cId="292856625" sldId="275"/>
            <ac:picMk id="10" creationId="{52EC317B-36D1-820E-E96F-8F154AEB1553}"/>
          </ac:picMkLst>
        </pc:picChg>
      </pc:sldChg>
      <pc:sldChg chg="addSp delSp modSp add mod">
        <pc:chgData name="季甫 鍾" userId="90b71508771c963c" providerId="LiveId" clId="{D52940F2-12FE-4D3A-B8EA-E2C576139B57}" dt="2023-12-07T23:16:27.698" v="2142"/>
        <pc:sldMkLst>
          <pc:docMk/>
          <pc:sldMk cId="1974646484" sldId="276"/>
        </pc:sldMkLst>
        <pc:spChg chg="mod">
          <ac:chgData name="季甫 鍾" userId="90b71508771c963c" providerId="LiveId" clId="{D52940F2-12FE-4D3A-B8EA-E2C576139B57}" dt="2023-12-07T23:16:27.698" v="2142"/>
          <ac:spMkLst>
            <pc:docMk/>
            <pc:sldMk cId="1974646484" sldId="276"/>
            <ac:spMk id="2" creationId="{FB5C961C-1842-3F4A-F30E-6710D54A5EE8}"/>
          </ac:spMkLst>
        </pc:spChg>
        <pc:spChg chg="add del mod">
          <ac:chgData name="季甫 鍾" userId="90b71508771c963c" providerId="LiveId" clId="{D52940F2-12FE-4D3A-B8EA-E2C576139B57}" dt="2023-12-07T22:45:38.383" v="1562" actId="22"/>
          <ac:spMkLst>
            <pc:docMk/>
            <pc:sldMk cId="1974646484" sldId="276"/>
            <ac:spMk id="5" creationId="{1C3C79D3-3A0D-1BAE-DF10-6AC71AFCA793}"/>
          </ac:spMkLst>
        </pc:spChg>
        <pc:spChg chg="add mod">
          <ac:chgData name="季甫 鍾" userId="90b71508771c963c" providerId="LiveId" clId="{D52940F2-12FE-4D3A-B8EA-E2C576139B57}" dt="2023-12-07T22:45:51.217" v="1570" actId="20577"/>
          <ac:spMkLst>
            <pc:docMk/>
            <pc:sldMk cId="1974646484" sldId="276"/>
            <ac:spMk id="6" creationId="{930924A5-3C1B-A9E1-E4AB-3DDDEAD89136}"/>
          </ac:spMkLst>
        </pc:spChg>
        <pc:spChg chg="add del mod">
          <ac:chgData name="季甫 鍾" userId="90b71508771c963c" providerId="LiveId" clId="{D52940F2-12FE-4D3A-B8EA-E2C576139B57}" dt="2023-12-07T22:47:12.555" v="1586"/>
          <ac:spMkLst>
            <pc:docMk/>
            <pc:sldMk cId="1974646484" sldId="276"/>
            <ac:spMk id="9" creationId="{CF1ECE66-8FF8-5BAD-02EA-FE38892071DA}"/>
          </ac:spMkLst>
        </pc:spChg>
        <pc:spChg chg="mod">
          <ac:chgData name="季甫 鍾" userId="90b71508771c963c" providerId="LiveId" clId="{D52940F2-12FE-4D3A-B8EA-E2C576139B57}" dt="2023-12-07T22:47:00.862" v="1579"/>
          <ac:spMkLst>
            <pc:docMk/>
            <pc:sldMk cId="1974646484" sldId="276"/>
            <ac:spMk id="11" creationId="{E5A9695D-2928-2A72-D887-573AF5212D13}"/>
          </ac:spMkLst>
        </pc:spChg>
        <pc:spChg chg="mod">
          <ac:chgData name="季甫 鍾" userId="90b71508771c963c" providerId="LiveId" clId="{D52940F2-12FE-4D3A-B8EA-E2C576139B57}" dt="2023-12-07T23:04:05.763" v="1875" actId="20577"/>
          <ac:spMkLst>
            <pc:docMk/>
            <pc:sldMk cId="1974646484" sldId="276"/>
            <ac:spMk id="12" creationId="{CA875188-FC3C-2BAD-D127-7140375A8D7F}"/>
          </ac:spMkLst>
        </pc:spChg>
        <pc:grpChg chg="add mod">
          <ac:chgData name="季甫 鍾" userId="90b71508771c963c" providerId="LiveId" clId="{D52940F2-12FE-4D3A-B8EA-E2C576139B57}" dt="2023-12-07T23:04:14.870" v="1876" actId="14100"/>
          <ac:grpSpMkLst>
            <pc:docMk/>
            <pc:sldMk cId="1974646484" sldId="276"/>
            <ac:grpSpMk id="10" creationId="{7EB6B321-F63E-0C2C-37EA-992F555ED19A}"/>
          </ac:grpSpMkLst>
        </pc:grpChg>
        <pc:picChg chg="add del mod">
          <ac:chgData name="季甫 鍾" userId="90b71508771c963c" providerId="LiveId" clId="{D52940F2-12FE-4D3A-B8EA-E2C576139B57}" dt="2023-12-07T15:09:23.047" v="1029" actId="478"/>
          <ac:picMkLst>
            <pc:docMk/>
            <pc:sldMk cId="1974646484" sldId="276"/>
            <ac:picMk id="3" creationId="{B1EC93F0-2FF1-C93B-D4F0-0A0DF456290B}"/>
          </ac:picMkLst>
        </pc:picChg>
        <pc:picChg chg="add mod">
          <ac:chgData name="季甫 鍾" userId="90b71508771c963c" providerId="LiveId" clId="{D52940F2-12FE-4D3A-B8EA-E2C576139B57}" dt="2023-12-07T22:46:14.910" v="1577" actId="1076"/>
          <ac:picMkLst>
            <pc:docMk/>
            <pc:sldMk cId="1974646484" sldId="276"/>
            <ac:picMk id="7" creationId="{F691E417-1BE6-DACC-E1E3-6F67474D51B3}"/>
          </ac:picMkLst>
        </pc:picChg>
      </pc:sldChg>
      <pc:sldChg chg="addSp modSp add mod">
        <pc:chgData name="季甫 鍾" userId="90b71508771c963c" providerId="LiveId" clId="{D52940F2-12FE-4D3A-B8EA-E2C576139B57}" dt="2023-12-07T23:16:29.749" v="2143"/>
        <pc:sldMkLst>
          <pc:docMk/>
          <pc:sldMk cId="289456901" sldId="277"/>
        </pc:sldMkLst>
        <pc:spChg chg="mod">
          <ac:chgData name="季甫 鍾" userId="90b71508771c963c" providerId="LiveId" clId="{D52940F2-12FE-4D3A-B8EA-E2C576139B57}" dt="2023-12-07T23:16:29.749" v="2143"/>
          <ac:spMkLst>
            <pc:docMk/>
            <pc:sldMk cId="289456901" sldId="277"/>
            <ac:spMk id="2" creationId="{FB5C961C-1842-3F4A-F30E-6710D54A5EE8}"/>
          </ac:spMkLst>
        </pc:spChg>
        <pc:spChg chg="add mod">
          <ac:chgData name="季甫 鍾" userId="90b71508771c963c" providerId="LiveId" clId="{D52940F2-12FE-4D3A-B8EA-E2C576139B57}" dt="2023-12-07T23:06:36.031" v="1892" actId="1076"/>
          <ac:spMkLst>
            <pc:docMk/>
            <pc:sldMk cId="289456901" sldId="277"/>
            <ac:spMk id="4" creationId="{BFEBC9E2-F520-5529-2CCE-3BCB77854CB7}"/>
          </ac:spMkLst>
        </pc:spChg>
        <pc:spChg chg="add mod">
          <ac:chgData name="季甫 鍾" userId="90b71508771c963c" providerId="LiveId" clId="{D52940F2-12FE-4D3A-B8EA-E2C576139B57}" dt="2023-12-07T23:06:42.498" v="1894" actId="1076"/>
          <ac:spMkLst>
            <pc:docMk/>
            <pc:sldMk cId="289456901" sldId="277"/>
            <ac:spMk id="8" creationId="{3C9B489E-85CE-9780-B3C1-EF173ADF4798}"/>
          </ac:spMkLst>
        </pc:spChg>
        <pc:spChg chg="mod">
          <ac:chgData name="季甫 鍾" userId="90b71508771c963c" providerId="LiveId" clId="{D52940F2-12FE-4D3A-B8EA-E2C576139B57}" dt="2023-12-07T23:06:43.500" v="1895"/>
          <ac:spMkLst>
            <pc:docMk/>
            <pc:sldMk cId="289456901" sldId="277"/>
            <ac:spMk id="12" creationId="{FA9EF511-AD9B-9D17-C7B4-4048F68804CF}"/>
          </ac:spMkLst>
        </pc:spChg>
        <pc:spChg chg="mod">
          <ac:chgData name="季甫 鍾" userId="90b71508771c963c" providerId="LiveId" clId="{D52940F2-12FE-4D3A-B8EA-E2C576139B57}" dt="2023-12-07T23:07:52.653" v="2035" actId="20577"/>
          <ac:spMkLst>
            <pc:docMk/>
            <pc:sldMk cId="289456901" sldId="277"/>
            <ac:spMk id="13" creationId="{E3282082-C046-6C42-3D5D-F3E1B35CAD6E}"/>
          </ac:spMkLst>
        </pc:spChg>
        <pc:grpChg chg="add mod">
          <ac:chgData name="季甫 鍾" userId="90b71508771c963c" providerId="LiveId" clId="{D52940F2-12FE-4D3A-B8EA-E2C576139B57}" dt="2023-12-07T23:08:24.119" v="2042" actId="1076"/>
          <ac:grpSpMkLst>
            <pc:docMk/>
            <pc:sldMk cId="289456901" sldId="277"/>
            <ac:grpSpMk id="11" creationId="{9BF763B4-0D7F-6315-7633-50D0B19F96B6}"/>
          </ac:grpSpMkLst>
        </pc:grpChg>
        <pc:picChg chg="add mod">
          <ac:chgData name="季甫 鍾" userId="90b71508771c963c" providerId="LiveId" clId="{D52940F2-12FE-4D3A-B8EA-E2C576139B57}" dt="2023-12-07T23:06:33.863" v="1891" actId="1076"/>
          <ac:picMkLst>
            <pc:docMk/>
            <pc:sldMk cId="289456901" sldId="277"/>
            <ac:picMk id="6" creationId="{3EB9A761-1512-928B-4B14-D25534630C29}"/>
          </ac:picMkLst>
        </pc:picChg>
        <pc:picChg chg="add mod">
          <ac:chgData name="季甫 鍾" userId="90b71508771c963c" providerId="LiveId" clId="{D52940F2-12FE-4D3A-B8EA-E2C576139B57}" dt="2023-12-07T23:06:37.514" v="1893" actId="1076"/>
          <ac:picMkLst>
            <pc:docMk/>
            <pc:sldMk cId="289456901" sldId="277"/>
            <ac:picMk id="10" creationId="{9D9160A4-DACF-206D-EF06-EB796A34C6A0}"/>
          </ac:picMkLst>
        </pc:picChg>
      </pc:sldChg>
      <pc:sldChg chg="addSp modSp add mod">
        <pc:chgData name="季甫 鍾" userId="90b71508771c963c" providerId="LiveId" clId="{D52940F2-12FE-4D3A-B8EA-E2C576139B57}" dt="2023-12-07T23:22:36.785" v="2267" actId="2711"/>
        <pc:sldMkLst>
          <pc:docMk/>
          <pc:sldMk cId="2084878832" sldId="278"/>
        </pc:sldMkLst>
        <pc:spChg chg="mod">
          <ac:chgData name="季甫 鍾" userId="90b71508771c963c" providerId="LiveId" clId="{D52940F2-12FE-4D3A-B8EA-E2C576139B57}" dt="2023-12-07T23:16:36.324" v="2144"/>
          <ac:spMkLst>
            <pc:docMk/>
            <pc:sldMk cId="2084878832" sldId="278"/>
            <ac:spMk id="2" creationId="{FB5C961C-1842-3F4A-F30E-6710D54A5EE8}"/>
          </ac:spMkLst>
        </pc:spChg>
        <pc:spChg chg="add mod">
          <ac:chgData name="季甫 鍾" userId="90b71508771c963c" providerId="LiveId" clId="{D52940F2-12FE-4D3A-B8EA-E2C576139B57}" dt="2023-12-07T23:21:54.651" v="2218" actId="1076"/>
          <ac:spMkLst>
            <pc:docMk/>
            <pc:sldMk cId="2084878832" sldId="278"/>
            <ac:spMk id="4" creationId="{730B216B-1CFB-91A9-04AA-59982BA8A691}"/>
          </ac:spMkLst>
        </pc:spChg>
        <pc:spChg chg="add mod">
          <ac:chgData name="季甫 鍾" userId="90b71508771c963c" providerId="LiveId" clId="{D52940F2-12FE-4D3A-B8EA-E2C576139B57}" dt="2023-12-07T23:22:36.785" v="2267" actId="2711"/>
          <ac:spMkLst>
            <pc:docMk/>
            <pc:sldMk cId="2084878832" sldId="278"/>
            <ac:spMk id="14" creationId="{72120749-8294-730F-7AFA-1A50425CA527}"/>
          </ac:spMkLst>
        </pc:spChg>
        <pc:graphicFrameChg chg="add mod modGraphic">
          <ac:chgData name="季甫 鍾" userId="90b71508771c963c" providerId="LiveId" clId="{D52940F2-12FE-4D3A-B8EA-E2C576139B57}" dt="2023-12-07T23:21:54.651" v="2218" actId="1076"/>
          <ac:graphicFrameMkLst>
            <pc:docMk/>
            <pc:sldMk cId="2084878832" sldId="278"/>
            <ac:graphicFrameMk id="5" creationId="{26EFE8B8-62D6-9D40-47B3-328F7BC5D47E}"/>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6" creationId="{2D1C6640-751F-042A-896B-CA4A76AF87CE}"/>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7" creationId="{9787981D-B24E-5511-F39D-E6B8403DF866}"/>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8" creationId="{F136A98B-AF00-688A-C96F-9CD5376AD300}"/>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9" creationId="{C1F5BA4C-A937-C483-1A71-7A572DCD6DEC}"/>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0" creationId="{B9305E47-DCC6-128E-E82B-3D2BA18C5670}"/>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1" creationId="{239630C4-B548-A880-588A-2A81DFB59321}"/>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2" creationId="{9BD45978-936C-AAAA-45B6-255F2D51075D}"/>
          </ac:graphicFrameMkLst>
        </pc:graphicFrameChg>
        <pc:graphicFrameChg chg="add mod modGraphic">
          <ac:chgData name="季甫 鍾" userId="90b71508771c963c" providerId="LiveId" clId="{D52940F2-12FE-4D3A-B8EA-E2C576139B57}" dt="2023-12-07T23:21:50.224" v="2217" actId="1076"/>
          <ac:graphicFrameMkLst>
            <pc:docMk/>
            <pc:sldMk cId="2084878832" sldId="278"/>
            <ac:graphicFrameMk id="13" creationId="{5AB5EF2D-43F9-9BB4-BAB3-4D9AE87984F6}"/>
          </ac:graphicFrameMkLst>
        </pc:graphicFrameChg>
      </pc:sldChg>
      <pc:sldChg chg="add del">
        <pc:chgData name="季甫 鍾" userId="90b71508771c963c" providerId="LiveId" clId="{D52940F2-12FE-4D3A-B8EA-E2C576139B57}" dt="2023-12-07T23:16:38.015" v="2145" actId="47"/>
        <pc:sldMkLst>
          <pc:docMk/>
          <pc:sldMk cId="279062729" sldId="279"/>
        </pc:sldMkLst>
      </pc:sldChg>
      <pc:sldChg chg="add del">
        <pc:chgData name="季甫 鍾" userId="90b71508771c963c" providerId="LiveId" clId="{D52940F2-12FE-4D3A-B8EA-E2C576139B57}" dt="2023-12-07T23:16:39.316" v="2146" actId="47"/>
        <pc:sldMkLst>
          <pc:docMk/>
          <pc:sldMk cId="759774791" sldId="280"/>
        </pc:sldMkLst>
      </pc:sldChg>
      <pc:sldChg chg="addSp delSp modSp new del mod">
        <pc:chgData name="季甫 鍾" userId="90b71508771c963c" providerId="LiveId" clId="{D52940F2-12FE-4D3A-B8EA-E2C576139B57}" dt="2023-12-07T23:00:27.438" v="1729" actId="47"/>
        <pc:sldMkLst>
          <pc:docMk/>
          <pc:sldMk cId="247868812" sldId="281"/>
        </pc:sldMkLst>
        <pc:spChg chg="del">
          <ac:chgData name="季甫 鍾" userId="90b71508771c963c" providerId="LiveId" clId="{D52940F2-12FE-4D3A-B8EA-E2C576139B57}" dt="2023-12-07T22:50:36.356" v="1664" actId="478"/>
          <ac:spMkLst>
            <pc:docMk/>
            <pc:sldMk cId="247868812" sldId="281"/>
            <ac:spMk id="2" creationId="{B87F8FDA-28B4-2730-1C4F-93DC3573C78E}"/>
          </ac:spMkLst>
        </pc:spChg>
        <pc:spChg chg="add mod">
          <ac:chgData name="季甫 鍾" userId="90b71508771c963c" providerId="LiveId" clId="{D52940F2-12FE-4D3A-B8EA-E2C576139B57}" dt="2023-12-07T22:53:00.701" v="1677" actId="20577"/>
          <ac:spMkLst>
            <pc:docMk/>
            <pc:sldMk cId="247868812" sldId="281"/>
            <ac:spMk id="3" creationId="{2605DEBF-E09F-4347-35F4-F3BB1B4770B9}"/>
          </ac:spMkLst>
        </pc:spChg>
        <pc:spChg chg="add del mod">
          <ac:chgData name="季甫 鍾" userId="90b71508771c963c" providerId="LiveId" clId="{D52940F2-12FE-4D3A-B8EA-E2C576139B57}" dt="2023-12-07T23:00:20.252" v="1728"/>
          <ac:spMkLst>
            <pc:docMk/>
            <pc:sldMk cId="247868812" sldId="281"/>
            <ac:spMk id="5" creationId="{D7411FE5-8ACF-F1BD-886B-689FA9E90A12}"/>
          </ac:spMkLst>
        </pc:spChg>
      </pc:sldChg>
      <pc:sldChg chg="add del">
        <pc:chgData name="季甫 鍾" userId="90b71508771c963c" providerId="LiveId" clId="{D52940F2-12FE-4D3A-B8EA-E2C576139B57}" dt="2023-12-07T23:10:08.526" v="2044"/>
        <pc:sldMkLst>
          <pc:docMk/>
          <pc:sldMk cId="2306017728" sldId="281"/>
        </pc:sldMkLst>
      </pc:sldChg>
      <pc:sldChg chg="modSp add mod">
        <pc:chgData name="季甫 鍾" userId="90b71508771c963c" providerId="LiveId" clId="{D52940F2-12FE-4D3A-B8EA-E2C576139B57}" dt="2023-12-07T23:16:12.669" v="2137" actId="20577"/>
        <pc:sldMkLst>
          <pc:docMk/>
          <pc:sldMk cId="3857269910" sldId="281"/>
        </pc:sldMkLst>
        <pc:spChg chg="mod">
          <ac:chgData name="季甫 鍾" userId="90b71508771c963c" providerId="LiveId" clId="{D52940F2-12FE-4D3A-B8EA-E2C576139B57}" dt="2023-12-07T23:16:12.669" v="2137" actId="20577"/>
          <ac:spMkLst>
            <pc:docMk/>
            <pc:sldMk cId="3857269910" sldId="281"/>
            <ac:spMk id="2" creationId="{FB5C961C-1842-3F4A-F30E-6710D54A5E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50E14-73F2-4105-BBEC-C38E249D9D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F3BDF80-4517-43FE-B03A-FD934D1785DF}">
      <dgm:prSet custT="1"/>
      <dgm:spPr/>
      <dgm:t>
        <a:bodyPr/>
        <a:lstStyle/>
        <a:p>
          <a:r>
            <a:rPr lang="en-US" altLang="zh-TW" sz="1600" b="0" dirty="0">
              <a:latin typeface="Times New Roman" panose="02020603050405020304" pitchFamily="18" charset="0"/>
              <a:ea typeface="+mj-ea"/>
              <a:cs typeface="Times New Roman" panose="02020603050405020304" pitchFamily="18" charset="0"/>
            </a:rPr>
            <a:t>Hgb</a:t>
          </a:r>
          <a:endParaRPr lang="zh-TW" altLang="en-US" sz="1600" b="0" dirty="0">
            <a:latin typeface="Times New Roman" panose="02020603050405020304" pitchFamily="18" charset="0"/>
            <a:ea typeface="+mj-ea"/>
            <a:cs typeface="Times New Roman" panose="02020603050405020304" pitchFamily="18" charset="0"/>
          </a:endParaRPr>
        </a:p>
      </dgm:t>
    </dgm:pt>
    <dgm:pt modelId="{F6F7AF65-258F-467A-8C09-7C08242439A0}" type="parTrans" cxnId="{2C3F2CDC-8A27-46A4-B80A-9FBCFE87D3D0}">
      <dgm:prSet/>
      <dgm:spPr/>
      <dgm:t>
        <a:bodyPr/>
        <a:lstStyle/>
        <a:p>
          <a:endParaRPr lang="zh-TW" altLang="en-US"/>
        </a:p>
      </dgm:t>
    </dgm:pt>
    <dgm:pt modelId="{E86787BB-49F9-4DF7-A419-011D67E8D9AA}" type="sibTrans" cxnId="{2C3F2CDC-8A27-46A4-B80A-9FBCFE87D3D0}">
      <dgm:prSet/>
      <dgm:spPr/>
      <dgm:t>
        <a:bodyPr/>
        <a:lstStyle/>
        <a:p>
          <a:endParaRPr lang="zh-TW" altLang="en-US"/>
        </a:p>
      </dgm:t>
    </dgm:pt>
    <dgm:pt modelId="{CFE05918-4555-4F0E-9C62-030AE39EAA82}">
      <dgm:prSet custT="1"/>
      <dgm:spPr/>
      <dgm:t>
        <a:bodyPr/>
        <a:lstStyle/>
        <a:p>
          <a:r>
            <a:rPr lang="en-US" sz="1600" b="0" i="0" dirty="0">
              <a:latin typeface="Times New Roman" panose="02020603050405020304" pitchFamily="18" charset="0"/>
              <a:ea typeface="+mj-ea"/>
              <a:cs typeface="Times New Roman" panose="02020603050405020304" pitchFamily="18" charset="0"/>
            </a:rPr>
            <a:t>AST/GOT</a:t>
          </a:r>
          <a:endParaRPr lang="zh-TW" sz="1600" b="0" dirty="0">
            <a:latin typeface="Times New Roman" panose="02020603050405020304" pitchFamily="18" charset="0"/>
            <a:ea typeface="+mj-ea"/>
            <a:cs typeface="Times New Roman" panose="02020603050405020304" pitchFamily="18" charset="0"/>
          </a:endParaRPr>
        </a:p>
      </dgm:t>
    </dgm:pt>
    <dgm:pt modelId="{A820675A-A9D5-4787-9C57-22DB46FF15D5}" type="parTrans" cxnId="{D1DCDB87-AFDD-4EEA-BAB4-CDC50E3B80CC}">
      <dgm:prSet/>
      <dgm:spPr/>
      <dgm:t>
        <a:bodyPr/>
        <a:lstStyle/>
        <a:p>
          <a:endParaRPr lang="zh-TW" altLang="en-US"/>
        </a:p>
      </dgm:t>
    </dgm:pt>
    <dgm:pt modelId="{607C688E-3C9D-4505-87AF-28F4C88EBD13}" type="sibTrans" cxnId="{D1DCDB87-AFDD-4EEA-BAB4-CDC50E3B80CC}">
      <dgm:prSet/>
      <dgm:spPr/>
      <dgm:t>
        <a:bodyPr/>
        <a:lstStyle/>
        <a:p>
          <a:endParaRPr lang="zh-TW" altLang="en-US"/>
        </a:p>
      </dgm:t>
    </dgm:pt>
    <dgm:pt modelId="{21D9E14D-4EF4-4874-ADEC-9ED37CF9855C}">
      <dgm:prSet custT="1"/>
      <dgm:spPr/>
      <dgm:t>
        <a:bodyPr/>
        <a:lstStyle/>
        <a:p>
          <a:r>
            <a:rPr lang="en-US" sz="1400" b="0" i="0" dirty="0"/>
            <a:t>Sodium(</a:t>
          </a:r>
          <a:r>
            <a:rPr lang="en-US" altLang="zh-TW" sz="1400" b="0" i="0" dirty="0">
              <a:latin typeface="Times New Roman" panose="02020603050405020304" pitchFamily="18" charset="0"/>
              <a:ea typeface="+mj-ea"/>
              <a:cs typeface="Times New Roman" panose="02020603050405020304" pitchFamily="18" charset="0"/>
            </a:rPr>
            <a:t>Na)</a:t>
          </a:r>
          <a:endParaRPr lang="zh-TW" altLang="en-US" sz="1400" b="0" dirty="0">
            <a:latin typeface="Times New Roman" panose="02020603050405020304" pitchFamily="18" charset="0"/>
            <a:ea typeface="+mj-ea"/>
            <a:cs typeface="Times New Roman" panose="02020603050405020304" pitchFamily="18" charset="0"/>
          </a:endParaRPr>
        </a:p>
      </dgm:t>
    </dgm:pt>
    <dgm:pt modelId="{0C7C8404-5B73-47D3-B531-0AE04EA03559}" type="parTrans" cxnId="{1FB3C8F5-934D-4516-BD5C-B07304978F98}">
      <dgm:prSet/>
      <dgm:spPr/>
      <dgm:t>
        <a:bodyPr/>
        <a:lstStyle/>
        <a:p>
          <a:endParaRPr lang="zh-TW" altLang="en-US"/>
        </a:p>
      </dgm:t>
    </dgm:pt>
    <dgm:pt modelId="{9185E6BC-D0CB-491E-8B0B-B33150126178}" type="sibTrans" cxnId="{1FB3C8F5-934D-4516-BD5C-B07304978F98}">
      <dgm:prSet/>
      <dgm:spPr/>
      <dgm:t>
        <a:bodyPr/>
        <a:lstStyle/>
        <a:p>
          <a:endParaRPr lang="zh-TW" altLang="en-US"/>
        </a:p>
      </dgm:t>
    </dgm:pt>
    <dgm:pt modelId="{717B6D81-D5D5-4E35-AD5B-7F88329958F6}">
      <dgm:prSet custT="1"/>
      <dgm:spPr/>
      <dgm:t>
        <a:bodyPr/>
        <a:lstStyle/>
        <a:p>
          <a:r>
            <a:rPr lang="en-US" altLang="zh-TW" sz="1400" b="0" i="0" dirty="0">
              <a:latin typeface="Times New Roman" panose="02020603050405020304" pitchFamily="18" charset="0"/>
              <a:cs typeface="Times New Roman" panose="02020603050405020304" pitchFamily="18" charset="0"/>
            </a:rPr>
            <a:t>P</a:t>
          </a:r>
          <a:r>
            <a:rPr lang="en-US" sz="1400" b="0" i="0" dirty="0">
              <a:latin typeface="Times New Roman" panose="02020603050405020304" pitchFamily="18" charset="0"/>
              <a:cs typeface="Times New Roman" panose="02020603050405020304" pitchFamily="18" charset="0"/>
            </a:rPr>
            <a:t>latelet</a:t>
          </a:r>
          <a:r>
            <a:rPr lang="zh-TW" altLang="en-US" sz="1400" b="0" i="0" dirty="0">
              <a:latin typeface="Times New Roman" panose="02020603050405020304" pitchFamily="18" charset="0"/>
              <a:cs typeface="Times New Roman" panose="02020603050405020304" pitchFamily="18" charset="0"/>
            </a:rPr>
            <a:t> </a:t>
          </a:r>
          <a:r>
            <a:rPr lang="en-US" altLang="zh-TW" sz="1400" b="0" i="0" dirty="0">
              <a:latin typeface="Times New Roman" panose="02020603050405020304" pitchFamily="18" charset="0"/>
              <a:cs typeface="Times New Roman" panose="02020603050405020304" pitchFamily="18" charset="0"/>
            </a:rPr>
            <a:t>Count</a:t>
          </a:r>
          <a:endParaRPr lang="zh-TW" altLang="en-US" sz="1400" b="0" dirty="0">
            <a:latin typeface="Times New Roman" panose="02020603050405020304" pitchFamily="18" charset="0"/>
            <a:ea typeface="+mj-ea"/>
            <a:cs typeface="Times New Roman" panose="02020603050405020304" pitchFamily="18" charset="0"/>
          </a:endParaRPr>
        </a:p>
      </dgm:t>
    </dgm:pt>
    <dgm:pt modelId="{BAFB4692-B1CD-4BD9-B618-ECE749B2B49A}" type="parTrans" cxnId="{2FA911ED-E778-4A94-8294-3E16E42AB7D5}">
      <dgm:prSet/>
      <dgm:spPr/>
      <dgm:t>
        <a:bodyPr/>
        <a:lstStyle/>
        <a:p>
          <a:endParaRPr lang="zh-TW" altLang="en-US"/>
        </a:p>
      </dgm:t>
    </dgm:pt>
    <dgm:pt modelId="{9DD617AF-BDBC-446C-95F8-FFA290E3461F}" type="sibTrans" cxnId="{2FA911ED-E778-4A94-8294-3E16E42AB7D5}">
      <dgm:prSet/>
      <dgm:spPr/>
      <dgm:t>
        <a:bodyPr/>
        <a:lstStyle/>
        <a:p>
          <a:endParaRPr lang="zh-TW" altLang="en-US"/>
        </a:p>
      </dgm:t>
    </dgm:pt>
    <dgm:pt modelId="{7D1662C7-FBB9-4BC1-A8F7-2C98BDDB6165}">
      <dgm:prSet custT="1"/>
      <dgm:spPr/>
      <dgm:t>
        <a:bodyPr/>
        <a:lstStyle/>
        <a:p>
          <a:r>
            <a:rPr lang="en-US" altLang="zh-TW" sz="1400" b="0" i="0" dirty="0">
              <a:latin typeface="Times New Roman" panose="02020603050405020304" pitchFamily="18" charset="0"/>
              <a:ea typeface="+mj-ea"/>
              <a:cs typeface="Times New Roman" panose="02020603050405020304" pitchFamily="18" charset="0"/>
            </a:rPr>
            <a:t>Total Protein</a:t>
          </a:r>
          <a:endParaRPr lang="zh-TW" altLang="en-US" sz="1400" b="0" dirty="0">
            <a:latin typeface="Times New Roman" panose="02020603050405020304" pitchFamily="18" charset="0"/>
            <a:ea typeface="+mj-ea"/>
            <a:cs typeface="Times New Roman" panose="02020603050405020304" pitchFamily="18" charset="0"/>
          </a:endParaRPr>
        </a:p>
      </dgm:t>
    </dgm:pt>
    <dgm:pt modelId="{DF3B9AE6-C038-48AA-A071-3F87158AA741}" type="parTrans" cxnId="{D738FF0B-9D74-4FC2-AE10-38E58DC5FE36}">
      <dgm:prSet/>
      <dgm:spPr/>
      <dgm:t>
        <a:bodyPr/>
        <a:lstStyle/>
        <a:p>
          <a:endParaRPr lang="zh-TW" altLang="en-US"/>
        </a:p>
      </dgm:t>
    </dgm:pt>
    <dgm:pt modelId="{19E57AA4-D3ED-45D2-85E0-DF9774C2932C}" type="sibTrans" cxnId="{D738FF0B-9D74-4FC2-AE10-38E58DC5FE36}">
      <dgm:prSet/>
      <dgm:spPr/>
      <dgm:t>
        <a:bodyPr/>
        <a:lstStyle/>
        <a:p>
          <a:endParaRPr lang="zh-TW" altLang="en-US"/>
        </a:p>
      </dgm:t>
    </dgm:pt>
    <dgm:pt modelId="{DB921FD2-BF41-4FCF-B4BE-54389B6F886D}">
      <dgm:prSet custT="1"/>
      <dgm:spPr/>
      <dgm:t>
        <a:bodyPr/>
        <a:lstStyle/>
        <a:p>
          <a:r>
            <a:rPr lang="en-US" sz="1400" b="0" i="0" dirty="0">
              <a:latin typeface="Times New Roman" panose="02020603050405020304" pitchFamily="18" charset="0"/>
              <a:cs typeface="Times New Roman" panose="02020603050405020304" pitchFamily="18" charset="0"/>
            </a:rPr>
            <a:t>Calcium(</a:t>
          </a:r>
          <a:r>
            <a:rPr lang="en-US" altLang="zh-TW" sz="1400" b="0" i="0" dirty="0">
              <a:latin typeface="Times New Roman" panose="02020603050405020304" pitchFamily="18" charset="0"/>
              <a:ea typeface="+mj-ea"/>
              <a:cs typeface="Times New Roman" panose="02020603050405020304" pitchFamily="18" charset="0"/>
            </a:rPr>
            <a:t>Ca)</a:t>
          </a:r>
          <a:endParaRPr lang="zh-TW" altLang="en-US" sz="1400" b="0" dirty="0">
            <a:latin typeface="Times New Roman" panose="02020603050405020304" pitchFamily="18" charset="0"/>
            <a:ea typeface="+mj-ea"/>
            <a:cs typeface="Times New Roman" panose="02020603050405020304" pitchFamily="18" charset="0"/>
          </a:endParaRPr>
        </a:p>
      </dgm:t>
    </dgm:pt>
    <dgm:pt modelId="{E219D1F8-CC79-48CA-AF03-83B6B7E089B3}" type="parTrans" cxnId="{2D57EBED-A987-461A-9871-AE7C652BD5A7}">
      <dgm:prSet/>
      <dgm:spPr/>
      <dgm:t>
        <a:bodyPr/>
        <a:lstStyle/>
        <a:p>
          <a:endParaRPr lang="zh-TW" altLang="en-US"/>
        </a:p>
      </dgm:t>
    </dgm:pt>
    <dgm:pt modelId="{B7A3A1A6-0436-4E48-84ED-2DD7C3BCFB01}" type="sibTrans" cxnId="{2D57EBED-A987-461A-9871-AE7C652BD5A7}">
      <dgm:prSet/>
      <dgm:spPr/>
      <dgm:t>
        <a:bodyPr/>
        <a:lstStyle/>
        <a:p>
          <a:endParaRPr lang="zh-TW" altLang="en-US"/>
        </a:p>
      </dgm:t>
    </dgm:pt>
    <dgm:pt modelId="{C52DE296-DDDB-4A03-B8FD-B6E4CF38E64C}">
      <dgm:prSet custT="1"/>
      <dgm:spPr/>
      <dgm:t>
        <a:bodyPr/>
        <a:lstStyle/>
        <a:p>
          <a:r>
            <a:rPr lang="en-US" altLang="zh-TW" sz="1400" b="0" i="0" dirty="0">
              <a:latin typeface="Times New Roman" panose="02020603050405020304" pitchFamily="18" charset="0"/>
              <a:ea typeface="+mj-ea"/>
              <a:cs typeface="Times New Roman" panose="02020603050405020304" pitchFamily="18" charset="0"/>
            </a:rPr>
            <a:t>P</a:t>
          </a:r>
          <a:r>
            <a:rPr lang="en-US" sz="1400" b="0" i="0" dirty="0">
              <a:latin typeface="Times New Roman" panose="02020603050405020304" pitchFamily="18" charset="0"/>
              <a:cs typeface="Times New Roman" panose="02020603050405020304" pitchFamily="18" charset="0"/>
            </a:rPr>
            <a:t>hosphorus(P)</a:t>
          </a:r>
          <a:endParaRPr lang="zh-TW" altLang="en-US" sz="1400" b="0" dirty="0">
            <a:latin typeface="Times New Roman" panose="02020603050405020304" pitchFamily="18" charset="0"/>
            <a:ea typeface="+mj-ea"/>
            <a:cs typeface="Times New Roman" panose="02020603050405020304" pitchFamily="18" charset="0"/>
          </a:endParaRPr>
        </a:p>
      </dgm:t>
    </dgm:pt>
    <dgm:pt modelId="{E7FA85AE-8434-4C66-8730-37D652C35C9D}" type="parTrans" cxnId="{E8EE6F1C-28A5-4F5C-B50B-71CD54F22175}">
      <dgm:prSet/>
      <dgm:spPr/>
      <dgm:t>
        <a:bodyPr/>
        <a:lstStyle/>
        <a:p>
          <a:endParaRPr lang="zh-TW" altLang="en-US"/>
        </a:p>
      </dgm:t>
    </dgm:pt>
    <dgm:pt modelId="{2701D5BA-7AD6-4399-A430-245DC6C323E9}" type="sibTrans" cxnId="{E8EE6F1C-28A5-4F5C-B50B-71CD54F22175}">
      <dgm:prSet/>
      <dgm:spPr/>
      <dgm:t>
        <a:bodyPr/>
        <a:lstStyle/>
        <a:p>
          <a:endParaRPr lang="zh-TW" altLang="en-US"/>
        </a:p>
      </dgm:t>
    </dgm:pt>
    <dgm:pt modelId="{F1D116D8-6472-4DBD-85AD-62BA1AC1F401}">
      <dgm:prSet custT="1"/>
      <dgm:spPr/>
      <dgm:t>
        <a:bodyPr/>
        <a:lstStyle/>
        <a:p>
          <a:r>
            <a:rPr lang="en-US" altLang="en-US" sz="1400" b="0" i="0" dirty="0">
              <a:latin typeface="Times New Roman" panose="02020603050405020304" pitchFamily="18" charset="0"/>
              <a:ea typeface="+mj-ea"/>
              <a:cs typeface="Times New Roman" panose="02020603050405020304" pitchFamily="18" charset="0"/>
            </a:rPr>
            <a:t>Blood sugar</a:t>
          </a:r>
          <a:endParaRPr lang="zh-TW" altLang="en-US" sz="1400" b="0" dirty="0">
            <a:latin typeface="Times New Roman" panose="02020603050405020304" pitchFamily="18" charset="0"/>
            <a:ea typeface="+mj-ea"/>
            <a:cs typeface="Times New Roman" panose="02020603050405020304" pitchFamily="18" charset="0"/>
          </a:endParaRPr>
        </a:p>
      </dgm:t>
    </dgm:pt>
    <dgm:pt modelId="{B4D84114-A7A0-48C1-A05D-C256AB20320F}" type="parTrans" cxnId="{9D3879C9-C376-45F5-A2E9-990E7FDF9CA8}">
      <dgm:prSet/>
      <dgm:spPr/>
      <dgm:t>
        <a:bodyPr/>
        <a:lstStyle/>
        <a:p>
          <a:endParaRPr lang="zh-TW" altLang="en-US"/>
        </a:p>
      </dgm:t>
    </dgm:pt>
    <dgm:pt modelId="{F6BA0035-B887-46E2-B38B-9377632C078A}" type="sibTrans" cxnId="{9D3879C9-C376-45F5-A2E9-990E7FDF9CA8}">
      <dgm:prSet/>
      <dgm:spPr/>
      <dgm:t>
        <a:bodyPr/>
        <a:lstStyle/>
        <a:p>
          <a:endParaRPr lang="zh-TW" altLang="en-US"/>
        </a:p>
      </dgm:t>
    </dgm:pt>
    <dgm:pt modelId="{B4AF43CA-FB6C-49F6-A15B-E5B98CCC44FA}">
      <dgm:prSet custT="1"/>
      <dgm:spPr/>
      <dgm:t>
        <a:bodyPr/>
        <a:lstStyle/>
        <a:p>
          <a:r>
            <a:rPr lang="en-US" altLang="zh-TW" sz="1600" b="0" dirty="0">
              <a:latin typeface="Times New Roman" panose="02020603050405020304" pitchFamily="18" charset="0"/>
              <a:ea typeface="+mj-ea"/>
              <a:cs typeface="Times New Roman" panose="02020603050405020304" pitchFamily="18" charset="0"/>
            </a:rPr>
            <a:t>RBC</a:t>
          </a:r>
          <a:endParaRPr lang="zh-TW" altLang="en-US" sz="1600" b="0" dirty="0">
            <a:latin typeface="Times New Roman" panose="02020603050405020304" pitchFamily="18" charset="0"/>
            <a:ea typeface="+mj-ea"/>
            <a:cs typeface="Times New Roman" panose="02020603050405020304" pitchFamily="18" charset="0"/>
          </a:endParaRPr>
        </a:p>
      </dgm:t>
    </dgm:pt>
    <dgm:pt modelId="{DAE5787D-2B85-4EEA-A7F9-93DFBF633CA9}" type="parTrans" cxnId="{8239546B-74AC-4064-A9ED-4AB2A6CC0213}">
      <dgm:prSet/>
      <dgm:spPr/>
      <dgm:t>
        <a:bodyPr/>
        <a:lstStyle/>
        <a:p>
          <a:endParaRPr lang="zh-TW" altLang="en-US"/>
        </a:p>
      </dgm:t>
    </dgm:pt>
    <dgm:pt modelId="{F1B69F8E-EE25-48AF-9821-28F0F44F6643}" type="sibTrans" cxnId="{8239546B-74AC-4064-A9ED-4AB2A6CC0213}">
      <dgm:prSet/>
      <dgm:spPr/>
      <dgm:t>
        <a:bodyPr/>
        <a:lstStyle/>
        <a:p>
          <a:endParaRPr lang="zh-TW" altLang="en-US"/>
        </a:p>
      </dgm:t>
    </dgm:pt>
    <dgm:pt modelId="{A0C5FC11-4080-4E36-9DC3-F02DDB243B07}">
      <dgm:prSet custT="1"/>
      <dgm:spPr/>
      <dgm:t>
        <a:bodyPr/>
        <a:lstStyle/>
        <a:p>
          <a:r>
            <a:rPr lang="en-US" sz="1400" b="0" i="0" dirty="0"/>
            <a:t>Potassium(</a:t>
          </a:r>
          <a:r>
            <a:rPr lang="en-US" altLang="zh-TW" sz="1400" b="0" i="0" dirty="0">
              <a:latin typeface="Times New Roman" panose="02020603050405020304" pitchFamily="18" charset="0"/>
              <a:ea typeface="+mj-ea"/>
              <a:cs typeface="Times New Roman" panose="02020603050405020304" pitchFamily="18" charset="0"/>
            </a:rPr>
            <a:t>K)</a:t>
          </a:r>
          <a:endParaRPr lang="zh-TW" altLang="en-US" sz="1400" b="0" dirty="0">
            <a:latin typeface="Times New Roman" panose="02020603050405020304" pitchFamily="18" charset="0"/>
            <a:ea typeface="+mj-ea"/>
            <a:cs typeface="Times New Roman" panose="02020603050405020304" pitchFamily="18" charset="0"/>
          </a:endParaRPr>
        </a:p>
      </dgm:t>
    </dgm:pt>
    <dgm:pt modelId="{84707652-F8DC-4FE5-ABCB-7C5D6D202662}" type="parTrans" cxnId="{5B6A0FC6-EEC2-4541-A262-7BAD79D7D4D4}">
      <dgm:prSet/>
      <dgm:spPr/>
      <dgm:t>
        <a:bodyPr/>
        <a:lstStyle/>
        <a:p>
          <a:endParaRPr lang="zh-TW" altLang="en-US"/>
        </a:p>
      </dgm:t>
    </dgm:pt>
    <dgm:pt modelId="{06031D05-5D03-4EC3-A25D-33E1D352BB65}" type="sibTrans" cxnId="{5B6A0FC6-EEC2-4541-A262-7BAD79D7D4D4}">
      <dgm:prSet/>
      <dgm:spPr/>
      <dgm:t>
        <a:bodyPr/>
        <a:lstStyle/>
        <a:p>
          <a:endParaRPr lang="zh-TW" altLang="en-US"/>
        </a:p>
      </dgm:t>
    </dgm:pt>
    <dgm:pt modelId="{98F91DFF-74C4-46B5-871A-902CCFA04ACF}" type="pres">
      <dgm:prSet presAssocID="{56350E14-73F2-4105-BBEC-C38E249D9D0B}" presName="Name0" presStyleCnt="0">
        <dgm:presLayoutVars>
          <dgm:dir/>
          <dgm:animLvl val="lvl"/>
          <dgm:resizeHandles val="exact"/>
        </dgm:presLayoutVars>
      </dgm:prSet>
      <dgm:spPr/>
    </dgm:pt>
    <dgm:pt modelId="{29C81B62-F741-494D-A219-D3E741E04451}" type="pres">
      <dgm:prSet presAssocID="{B4AF43CA-FB6C-49F6-A15B-E5B98CCC44FA}" presName="linNode" presStyleCnt="0"/>
      <dgm:spPr/>
    </dgm:pt>
    <dgm:pt modelId="{182B3F6B-BF4E-45A4-9DDD-A9914D8B6B0D}" type="pres">
      <dgm:prSet presAssocID="{B4AF43CA-FB6C-49F6-A15B-E5B98CCC44FA}" presName="parentText" presStyleLbl="node1" presStyleIdx="0" presStyleCnt="10">
        <dgm:presLayoutVars>
          <dgm:chMax val="1"/>
          <dgm:bulletEnabled val="1"/>
        </dgm:presLayoutVars>
      </dgm:prSet>
      <dgm:spPr/>
    </dgm:pt>
    <dgm:pt modelId="{038EEE66-1810-4006-BD08-18FE2482657F}" type="pres">
      <dgm:prSet presAssocID="{F1B69F8E-EE25-48AF-9821-28F0F44F6643}" presName="sp" presStyleCnt="0"/>
      <dgm:spPr/>
    </dgm:pt>
    <dgm:pt modelId="{1B4D089F-7D30-41D3-B378-1C470591EB39}" type="pres">
      <dgm:prSet presAssocID="{7F3BDF80-4517-43FE-B03A-FD934D1785DF}" presName="linNode" presStyleCnt="0"/>
      <dgm:spPr/>
    </dgm:pt>
    <dgm:pt modelId="{9C6A73CA-859B-42F4-BF16-A9D115EA4698}" type="pres">
      <dgm:prSet presAssocID="{7F3BDF80-4517-43FE-B03A-FD934D1785DF}" presName="parentText" presStyleLbl="node1" presStyleIdx="1" presStyleCnt="10">
        <dgm:presLayoutVars>
          <dgm:chMax val="1"/>
          <dgm:bulletEnabled val="1"/>
        </dgm:presLayoutVars>
      </dgm:prSet>
      <dgm:spPr/>
    </dgm:pt>
    <dgm:pt modelId="{521BB556-FDBE-4CC1-B34C-204001CAE497}" type="pres">
      <dgm:prSet presAssocID="{E86787BB-49F9-4DF7-A419-011D67E8D9AA}" presName="sp" presStyleCnt="0"/>
      <dgm:spPr/>
    </dgm:pt>
    <dgm:pt modelId="{B76AE482-1D34-4C7B-9DCE-218BABA4809F}" type="pres">
      <dgm:prSet presAssocID="{CFE05918-4555-4F0E-9C62-030AE39EAA82}" presName="linNode" presStyleCnt="0"/>
      <dgm:spPr/>
    </dgm:pt>
    <dgm:pt modelId="{5F9C54D4-4670-41C3-9517-9F7E9DFADF9C}" type="pres">
      <dgm:prSet presAssocID="{CFE05918-4555-4F0E-9C62-030AE39EAA82}" presName="parentText" presStyleLbl="node1" presStyleIdx="2" presStyleCnt="10">
        <dgm:presLayoutVars>
          <dgm:chMax val="1"/>
          <dgm:bulletEnabled val="1"/>
        </dgm:presLayoutVars>
      </dgm:prSet>
      <dgm:spPr/>
    </dgm:pt>
    <dgm:pt modelId="{973C94F4-8803-44F7-AA43-07413BEABDE9}" type="pres">
      <dgm:prSet presAssocID="{607C688E-3C9D-4505-87AF-28F4C88EBD13}" presName="sp" presStyleCnt="0"/>
      <dgm:spPr/>
    </dgm:pt>
    <dgm:pt modelId="{CB1AF997-880B-447F-9CFA-D4785CD85B99}" type="pres">
      <dgm:prSet presAssocID="{21D9E14D-4EF4-4874-ADEC-9ED37CF9855C}" presName="linNode" presStyleCnt="0"/>
      <dgm:spPr/>
    </dgm:pt>
    <dgm:pt modelId="{54363B03-4B50-4A31-872F-DC5F47B8A56B}" type="pres">
      <dgm:prSet presAssocID="{21D9E14D-4EF4-4874-ADEC-9ED37CF9855C}" presName="parentText" presStyleLbl="node1" presStyleIdx="3" presStyleCnt="10">
        <dgm:presLayoutVars>
          <dgm:chMax val="1"/>
          <dgm:bulletEnabled val="1"/>
        </dgm:presLayoutVars>
      </dgm:prSet>
      <dgm:spPr/>
    </dgm:pt>
    <dgm:pt modelId="{D93B07B1-285B-4C94-80B9-370D9EEC9B13}" type="pres">
      <dgm:prSet presAssocID="{9185E6BC-D0CB-491E-8B0B-B33150126178}" presName="sp" presStyleCnt="0"/>
      <dgm:spPr/>
    </dgm:pt>
    <dgm:pt modelId="{7A93BEE5-89B3-4110-A723-775B9F1D2696}" type="pres">
      <dgm:prSet presAssocID="{A0C5FC11-4080-4E36-9DC3-F02DDB243B07}" presName="linNode" presStyleCnt="0"/>
      <dgm:spPr/>
    </dgm:pt>
    <dgm:pt modelId="{E58724CB-34D2-4C22-8911-F3EC8B805729}" type="pres">
      <dgm:prSet presAssocID="{A0C5FC11-4080-4E36-9DC3-F02DDB243B07}" presName="parentText" presStyleLbl="node1" presStyleIdx="4" presStyleCnt="10">
        <dgm:presLayoutVars>
          <dgm:chMax val="1"/>
          <dgm:bulletEnabled val="1"/>
        </dgm:presLayoutVars>
      </dgm:prSet>
      <dgm:spPr/>
    </dgm:pt>
    <dgm:pt modelId="{BE2FBEA4-3EF5-4878-AEFE-FEC46765DA11}" type="pres">
      <dgm:prSet presAssocID="{06031D05-5D03-4EC3-A25D-33E1D352BB65}" presName="sp" presStyleCnt="0"/>
      <dgm:spPr/>
    </dgm:pt>
    <dgm:pt modelId="{6B0252EA-9971-4122-88D9-BA83208D6A29}" type="pres">
      <dgm:prSet presAssocID="{717B6D81-D5D5-4E35-AD5B-7F88329958F6}" presName="linNode" presStyleCnt="0"/>
      <dgm:spPr/>
    </dgm:pt>
    <dgm:pt modelId="{3350B3CC-3ADF-42C4-A343-BA8CC64B0E3D}" type="pres">
      <dgm:prSet presAssocID="{717B6D81-D5D5-4E35-AD5B-7F88329958F6}" presName="parentText" presStyleLbl="node1" presStyleIdx="5" presStyleCnt="10">
        <dgm:presLayoutVars>
          <dgm:chMax val="1"/>
          <dgm:bulletEnabled val="1"/>
        </dgm:presLayoutVars>
      </dgm:prSet>
      <dgm:spPr/>
    </dgm:pt>
    <dgm:pt modelId="{FA21C5EC-FD20-4EEE-9A83-C12750423CC7}" type="pres">
      <dgm:prSet presAssocID="{9DD617AF-BDBC-446C-95F8-FFA290E3461F}" presName="sp" presStyleCnt="0"/>
      <dgm:spPr/>
    </dgm:pt>
    <dgm:pt modelId="{833C8775-5E90-4C67-97CA-4FBCCEF36DE6}" type="pres">
      <dgm:prSet presAssocID="{7D1662C7-FBB9-4BC1-A8F7-2C98BDDB6165}" presName="linNode" presStyleCnt="0"/>
      <dgm:spPr/>
    </dgm:pt>
    <dgm:pt modelId="{7B15D3E0-75D9-4E94-975F-0707D4115049}" type="pres">
      <dgm:prSet presAssocID="{7D1662C7-FBB9-4BC1-A8F7-2C98BDDB6165}" presName="parentText" presStyleLbl="node1" presStyleIdx="6" presStyleCnt="10">
        <dgm:presLayoutVars>
          <dgm:chMax val="1"/>
          <dgm:bulletEnabled val="1"/>
        </dgm:presLayoutVars>
      </dgm:prSet>
      <dgm:spPr/>
    </dgm:pt>
    <dgm:pt modelId="{3A9D1566-0F35-4062-87C0-6440F4BB776E}" type="pres">
      <dgm:prSet presAssocID="{19E57AA4-D3ED-45D2-85E0-DF9774C2932C}" presName="sp" presStyleCnt="0"/>
      <dgm:spPr/>
    </dgm:pt>
    <dgm:pt modelId="{8067CBB2-2E21-42F3-9FDC-637924672779}" type="pres">
      <dgm:prSet presAssocID="{DB921FD2-BF41-4FCF-B4BE-54389B6F886D}" presName="linNode" presStyleCnt="0"/>
      <dgm:spPr/>
    </dgm:pt>
    <dgm:pt modelId="{5F36B097-A7F6-407D-8A09-4CA8C9DA848A}" type="pres">
      <dgm:prSet presAssocID="{DB921FD2-BF41-4FCF-B4BE-54389B6F886D}" presName="parentText" presStyleLbl="node1" presStyleIdx="7" presStyleCnt="10">
        <dgm:presLayoutVars>
          <dgm:chMax val="1"/>
          <dgm:bulletEnabled val="1"/>
        </dgm:presLayoutVars>
      </dgm:prSet>
      <dgm:spPr/>
    </dgm:pt>
    <dgm:pt modelId="{940C1BB0-2B5F-4238-9A8B-8E9B6D8E554C}" type="pres">
      <dgm:prSet presAssocID="{B7A3A1A6-0436-4E48-84ED-2DD7C3BCFB01}" presName="sp" presStyleCnt="0"/>
      <dgm:spPr/>
    </dgm:pt>
    <dgm:pt modelId="{07A9B86E-E2F3-480C-B9AA-5FDDEA5F3AD8}" type="pres">
      <dgm:prSet presAssocID="{C52DE296-DDDB-4A03-B8FD-B6E4CF38E64C}" presName="linNode" presStyleCnt="0"/>
      <dgm:spPr/>
    </dgm:pt>
    <dgm:pt modelId="{29B751CD-8DB8-4CCF-B8CB-A4B57ED60C79}" type="pres">
      <dgm:prSet presAssocID="{C52DE296-DDDB-4A03-B8FD-B6E4CF38E64C}" presName="parentText" presStyleLbl="node1" presStyleIdx="8" presStyleCnt="10">
        <dgm:presLayoutVars>
          <dgm:chMax val="1"/>
          <dgm:bulletEnabled val="1"/>
        </dgm:presLayoutVars>
      </dgm:prSet>
      <dgm:spPr/>
    </dgm:pt>
    <dgm:pt modelId="{E5C38833-9E16-433D-9487-9371126BE52A}" type="pres">
      <dgm:prSet presAssocID="{2701D5BA-7AD6-4399-A430-245DC6C323E9}" presName="sp" presStyleCnt="0"/>
      <dgm:spPr/>
    </dgm:pt>
    <dgm:pt modelId="{4D578659-81EC-4445-81A7-632A474EE47E}" type="pres">
      <dgm:prSet presAssocID="{F1D116D8-6472-4DBD-85AD-62BA1AC1F401}" presName="linNode" presStyleCnt="0"/>
      <dgm:spPr/>
    </dgm:pt>
    <dgm:pt modelId="{28A9FC7A-443A-4DD0-89D5-41913AB9F9A5}" type="pres">
      <dgm:prSet presAssocID="{F1D116D8-6472-4DBD-85AD-62BA1AC1F401}" presName="parentText" presStyleLbl="node1" presStyleIdx="9" presStyleCnt="10">
        <dgm:presLayoutVars>
          <dgm:chMax val="1"/>
          <dgm:bulletEnabled val="1"/>
        </dgm:presLayoutVars>
      </dgm:prSet>
      <dgm:spPr/>
    </dgm:pt>
  </dgm:ptLst>
  <dgm:cxnLst>
    <dgm:cxn modelId="{D738FF0B-9D74-4FC2-AE10-38E58DC5FE36}" srcId="{56350E14-73F2-4105-BBEC-C38E249D9D0B}" destId="{7D1662C7-FBB9-4BC1-A8F7-2C98BDDB6165}" srcOrd="6" destOrd="0" parTransId="{DF3B9AE6-C038-48AA-A071-3F87158AA741}" sibTransId="{19E57AA4-D3ED-45D2-85E0-DF9774C2932C}"/>
    <dgm:cxn modelId="{E8EE6F1C-28A5-4F5C-B50B-71CD54F22175}" srcId="{56350E14-73F2-4105-BBEC-C38E249D9D0B}" destId="{C52DE296-DDDB-4A03-B8FD-B6E4CF38E64C}" srcOrd="8" destOrd="0" parTransId="{E7FA85AE-8434-4C66-8730-37D652C35C9D}" sibTransId="{2701D5BA-7AD6-4399-A430-245DC6C323E9}"/>
    <dgm:cxn modelId="{E15B692B-8DFA-4FF7-A415-D28E4809902C}" type="presOf" srcId="{CFE05918-4555-4F0E-9C62-030AE39EAA82}" destId="{5F9C54D4-4670-41C3-9517-9F7E9DFADF9C}" srcOrd="0" destOrd="0" presId="urn:microsoft.com/office/officeart/2005/8/layout/vList5"/>
    <dgm:cxn modelId="{8239546B-74AC-4064-A9ED-4AB2A6CC0213}" srcId="{56350E14-73F2-4105-BBEC-C38E249D9D0B}" destId="{B4AF43CA-FB6C-49F6-A15B-E5B98CCC44FA}" srcOrd="0" destOrd="0" parTransId="{DAE5787D-2B85-4EEA-A7F9-93DFBF633CA9}" sibTransId="{F1B69F8E-EE25-48AF-9821-28F0F44F6643}"/>
    <dgm:cxn modelId="{0E32D04E-0D4A-433D-9274-626DF2001823}" type="presOf" srcId="{56350E14-73F2-4105-BBEC-C38E249D9D0B}" destId="{98F91DFF-74C4-46B5-871A-902CCFA04ACF}" srcOrd="0" destOrd="0" presId="urn:microsoft.com/office/officeart/2005/8/layout/vList5"/>
    <dgm:cxn modelId="{26DDB059-B4C1-4607-96E6-32DE0C0C53C0}" type="presOf" srcId="{DB921FD2-BF41-4FCF-B4BE-54389B6F886D}" destId="{5F36B097-A7F6-407D-8A09-4CA8C9DA848A}" srcOrd="0" destOrd="0" presId="urn:microsoft.com/office/officeart/2005/8/layout/vList5"/>
    <dgm:cxn modelId="{FFED3F83-5C81-428C-82E6-701E8A091A21}" type="presOf" srcId="{B4AF43CA-FB6C-49F6-A15B-E5B98CCC44FA}" destId="{182B3F6B-BF4E-45A4-9DDD-A9914D8B6B0D}" srcOrd="0" destOrd="0" presId="urn:microsoft.com/office/officeart/2005/8/layout/vList5"/>
    <dgm:cxn modelId="{D1DCDB87-AFDD-4EEA-BAB4-CDC50E3B80CC}" srcId="{56350E14-73F2-4105-BBEC-C38E249D9D0B}" destId="{CFE05918-4555-4F0E-9C62-030AE39EAA82}" srcOrd="2" destOrd="0" parTransId="{A820675A-A9D5-4787-9C57-22DB46FF15D5}" sibTransId="{607C688E-3C9D-4505-87AF-28F4C88EBD13}"/>
    <dgm:cxn modelId="{9219C09E-797A-49FA-BD54-D972B7F62A43}" type="presOf" srcId="{A0C5FC11-4080-4E36-9DC3-F02DDB243B07}" destId="{E58724CB-34D2-4C22-8911-F3EC8B805729}" srcOrd="0" destOrd="0" presId="urn:microsoft.com/office/officeart/2005/8/layout/vList5"/>
    <dgm:cxn modelId="{0FA857BC-B905-4C7B-B90E-E02F19CC4673}" type="presOf" srcId="{717B6D81-D5D5-4E35-AD5B-7F88329958F6}" destId="{3350B3CC-3ADF-42C4-A343-BA8CC64B0E3D}" srcOrd="0" destOrd="0" presId="urn:microsoft.com/office/officeart/2005/8/layout/vList5"/>
    <dgm:cxn modelId="{5B6A0FC6-EEC2-4541-A262-7BAD79D7D4D4}" srcId="{56350E14-73F2-4105-BBEC-C38E249D9D0B}" destId="{A0C5FC11-4080-4E36-9DC3-F02DDB243B07}" srcOrd="4" destOrd="0" parTransId="{84707652-F8DC-4FE5-ABCB-7C5D6D202662}" sibTransId="{06031D05-5D03-4EC3-A25D-33E1D352BB65}"/>
    <dgm:cxn modelId="{9D3879C9-C376-45F5-A2E9-990E7FDF9CA8}" srcId="{56350E14-73F2-4105-BBEC-C38E249D9D0B}" destId="{F1D116D8-6472-4DBD-85AD-62BA1AC1F401}" srcOrd="9" destOrd="0" parTransId="{B4D84114-A7A0-48C1-A05D-C256AB20320F}" sibTransId="{F6BA0035-B887-46E2-B38B-9377632C078A}"/>
    <dgm:cxn modelId="{8EDC25D3-CD09-4036-B950-FBD6DE15F9E7}" type="presOf" srcId="{7F3BDF80-4517-43FE-B03A-FD934D1785DF}" destId="{9C6A73CA-859B-42F4-BF16-A9D115EA4698}" srcOrd="0" destOrd="0" presId="urn:microsoft.com/office/officeart/2005/8/layout/vList5"/>
    <dgm:cxn modelId="{2C3F2CDC-8A27-46A4-B80A-9FBCFE87D3D0}" srcId="{56350E14-73F2-4105-BBEC-C38E249D9D0B}" destId="{7F3BDF80-4517-43FE-B03A-FD934D1785DF}" srcOrd="1" destOrd="0" parTransId="{F6F7AF65-258F-467A-8C09-7C08242439A0}" sibTransId="{E86787BB-49F9-4DF7-A419-011D67E8D9AA}"/>
    <dgm:cxn modelId="{33FD2BEB-7801-494F-AA10-10261D9DCED8}" type="presOf" srcId="{F1D116D8-6472-4DBD-85AD-62BA1AC1F401}" destId="{28A9FC7A-443A-4DD0-89D5-41913AB9F9A5}" srcOrd="0" destOrd="0" presId="urn:microsoft.com/office/officeart/2005/8/layout/vList5"/>
    <dgm:cxn modelId="{AB7469EC-5C4C-4D7E-B9D6-747BBE24B958}" type="presOf" srcId="{21D9E14D-4EF4-4874-ADEC-9ED37CF9855C}" destId="{54363B03-4B50-4A31-872F-DC5F47B8A56B}" srcOrd="0" destOrd="0" presId="urn:microsoft.com/office/officeart/2005/8/layout/vList5"/>
    <dgm:cxn modelId="{2FA911ED-E778-4A94-8294-3E16E42AB7D5}" srcId="{56350E14-73F2-4105-BBEC-C38E249D9D0B}" destId="{717B6D81-D5D5-4E35-AD5B-7F88329958F6}" srcOrd="5" destOrd="0" parTransId="{BAFB4692-B1CD-4BD9-B618-ECE749B2B49A}" sibTransId="{9DD617AF-BDBC-446C-95F8-FFA290E3461F}"/>
    <dgm:cxn modelId="{2D57EBED-A987-461A-9871-AE7C652BD5A7}" srcId="{56350E14-73F2-4105-BBEC-C38E249D9D0B}" destId="{DB921FD2-BF41-4FCF-B4BE-54389B6F886D}" srcOrd="7" destOrd="0" parTransId="{E219D1F8-CC79-48CA-AF03-83B6B7E089B3}" sibTransId="{B7A3A1A6-0436-4E48-84ED-2DD7C3BCFB01}"/>
    <dgm:cxn modelId="{9CCAFFEF-3B53-4DC0-BDFA-1DEA8065C797}" type="presOf" srcId="{7D1662C7-FBB9-4BC1-A8F7-2C98BDDB6165}" destId="{7B15D3E0-75D9-4E94-975F-0707D4115049}" srcOrd="0" destOrd="0" presId="urn:microsoft.com/office/officeart/2005/8/layout/vList5"/>
    <dgm:cxn modelId="{1FB3C8F5-934D-4516-BD5C-B07304978F98}" srcId="{56350E14-73F2-4105-BBEC-C38E249D9D0B}" destId="{21D9E14D-4EF4-4874-ADEC-9ED37CF9855C}" srcOrd="3" destOrd="0" parTransId="{0C7C8404-5B73-47D3-B531-0AE04EA03559}" sibTransId="{9185E6BC-D0CB-491E-8B0B-B33150126178}"/>
    <dgm:cxn modelId="{C3EA85F9-5B20-4EEE-88C3-C71D0EAA66E2}" type="presOf" srcId="{C52DE296-DDDB-4A03-B8FD-B6E4CF38E64C}" destId="{29B751CD-8DB8-4CCF-B8CB-A4B57ED60C79}" srcOrd="0" destOrd="0" presId="urn:microsoft.com/office/officeart/2005/8/layout/vList5"/>
    <dgm:cxn modelId="{732B559D-C935-435E-A341-075273787612}" type="presParOf" srcId="{98F91DFF-74C4-46B5-871A-902CCFA04ACF}" destId="{29C81B62-F741-494D-A219-D3E741E04451}" srcOrd="0" destOrd="0" presId="urn:microsoft.com/office/officeart/2005/8/layout/vList5"/>
    <dgm:cxn modelId="{6A316A6B-953D-452D-9A23-40CB1CA257B4}" type="presParOf" srcId="{29C81B62-F741-494D-A219-D3E741E04451}" destId="{182B3F6B-BF4E-45A4-9DDD-A9914D8B6B0D}" srcOrd="0" destOrd="0" presId="urn:microsoft.com/office/officeart/2005/8/layout/vList5"/>
    <dgm:cxn modelId="{7D3A19EF-2A98-4DBA-9292-D7F5E1234181}" type="presParOf" srcId="{98F91DFF-74C4-46B5-871A-902CCFA04ACF}" destId="{038EEE66-1810-4006-BD08-18FE2482657F}" srcOrd="1" destOrd="0" presId="urn:microsoft.com/office/officeart/2005/8/layout/vList5"/>
    <dgm:cxn modelId="{1ABC387B-4C89-4060-9479-60F9895D6ADB}" type="presParOf" srcId="{98F91DFF-74C4-46B5-871A-902CCFA04ACF}" destId="{1B4D089F-7D30-41D3-B378-1C470591EB39}" srcOrd="2" destOrd="0" presId="urn:microsoft.com/office/officeart/2005/8/layout/vList5"/>
    <dgm:cxn modelId="{C0C7B4C3-589D-470B-8170-C96AEDBE8EDB}" type="presParOf" srcId="{1B4D089F-7D30-41D3-B378-1C470591EB39}" destId="{9C6A73CA-859B-42F4-BF16-A9D115EA4698}" srcOrd="0" destOrd="0" presId="urn:microsoft.com/office/officeart/2005/8/layout/vList5"/>
    <dgm:cxn modelId="{617AB968-E513-4B24-AB99-DA79DFD3145E}" type="presParOf" srcId="{98F91DFF-74C4-46B5-871A-902CCFA04ACF}" destId="{521BB556-FDBE-4CC1-B34C-204001CAE497}" srcOrd="3" destOrd="0" presId="urn:microsoft.com/office/officeart/2005/8/layout/vList5"/>
    <dgm:cxn modelId="{78F5192E-5687-48D1-BFDB-577AB5CCED58}" type="presParOf" srcId="{98F91DFF-74C4-46B5-871A-902CCFA04ACF}" destId="{B76AE482-1D34-4C7B-9DCE-218BABA4809F}" srcOrd="4" destOrd="0" presId="urn:microsoft.com/office/officeart/2005/8/layout/vList5"/>
    <dgm:cxn modelId="{14DECE2F-2DBD-46C4-A0D9-5994144C5552}" type="presParOf" srcId="{B76AE482-1D34-4C7B-9DCE-218BABA4809F}" destId="{5F9C54D4-4670-41C3-9517-9F7E9DFADF9C}" srcOrd="0" destOrd="0" presId="urn:microsoft.com/office/officeart/2005/8/layout/vList5"/>
    <dgm:cxn modelId="{C2139C1D-9779-4C61-AFB1-ADA7D020EA29}" type="presParOf" srcId="{98F91DFF-74C4-46B5-871A-902CCFA04ACF}" destId="{973C94F4-8803-44F7-AA43-07413BEABDE9}" srcOrd="5" destOrd="0" presId="urn:microsoft.com/office/officeart/2005/8/layout/vList5"/>
    <dgm:cxn modelId="{CCD88181-003A-4E7C-8C09-B2B50ECB06C4}" type="presParOf" srcId="{98F91DFF-74C4-46B5-871A-902CCFA04ACF}" destId="{CB1AF997-880B-447F-9CFA-D4785CD85B99}" srcOrd="6" destOrd="0" presId="urn:microsoft.com/office/officeart/2005/8/layout/vList5"/>
    <dgm:cxn modelId="{52792961-48FE-4F65-9790-EA6C892C276C}" type="presParOf" srcId="{CB1AF997-880B-447F-9CFA-D4785CD85B99}" destId="{54363B03-4B50-4A31-872F-DC5F47B8A56B}" srcOrd="0" destOrd="0" presId="urn:microsoft.com/office/officeart/2005/8/layout/vList5"/>
    <dgm:cxn modelId="{14F0A9F3-73D5-4BC1-8C71-2874EFDAE623}" type="presParOf" srcId="{98F91DFF-74C4-46B5-871A-902CCFA04ACF}" destId="{D93B07B1-285B-4C94-80B9-370D9EEC9B13}" srcOrd="7" destOrd="0" presId="urn:microsoft.com/office/officeart/2005/8/layout/vList5"/>
    <dgm:cxn modelId="{2488921F-FC82-44E8-96BB-910691B28E20}" type="presParOf" srcId="{98F91DFF-74C4-46B5-871A-902CCFA04ACF}" destId="{7A93BEE5-89B3-4110-A723-775B9F1D2696}" srcOrd="8" destOrd="0" presId="urn:microsoft.com/office/officeart/2005/8/layout/vList5"/>
    <dgm:cxn modelId="{5C4280D0-8E54-48C6-92C8-891AF17DCB2E}" type="presParOf" srcId="{7A93BEE5-89B3-4110-A723-775B9F1D2696}" destId="{E58724CB-34D2-4C22-8911-F3EC8B805729}" srcOrd="0" destOrd="0" presId="urn:microsoft.com/office/officeart/2005/8/layout/vList5"/>
    <dgm:cxn modelId="{AD6A8638-281E-47FD-ADCE-1FFFE54953C4}" type="presParOf" srcId="{98F91DFF-74C4-46B5-871A-902CCFA04ACF}" destId="{BE2FBEA4-3EF5-4878-AEFE-FEC46765DA11}" srcOrd="9" destOrd="0" presId="urn:microsoft.com/office/officeart/2005/8/layout/vList5"/>
    <dgm:cxn modelId="{A1DDF640-0D0B-4734-8301-E8E15DDB1B84}" type="presParOf" srcId="{98F91DFF-74C4-46B5-871A-902CCFA04ACF}" destId="{6B0252EA-9971-4122-88D9-BA83208D6A29}" srcOrd="10" destOrd="0" presId="urn:microsoft.com/office/officeart/2005/8/layout/vList5"/>
    <dgm:cxn modelId="{78247BCD-9F70-4A91-BCBE-712E157F173E}" type="presParOf" srcId="{6B0252EA-9971-4122-88D9-BA83208D6A29}" destId="{3350B3CC-3ADF-42C4-A343-BA8CC64B0E3D}" srcOrd="0" destOrd="0" presId="urn:microsoft.com/office/officeart/2005/8/layout/vList5"/>
    <dgm:cxn modelId="{E6BBFA39-ADBF-47EE-B1FA-135682E7E5C7}" type="presParOf" srcId="{98F91DFF-74C4-46B5-871A-902CCFA04ACF}" destId="{FA21C5EC-FD20-4EEE-9A83-C12750423CC7}" srcOrd="11" destOrd="0" presId="urn:microsoft.com/office/officeart/2005/8/layout/vList5"/>
    <dgm:cxn modelId="{562123E0-6781-4E2B-AEB3-27C068A517E0}" type="presParOf" srcId="{98F91DFF-74C4-46B5-871A-902CCFA04ACF}" destId="{833C8775-5E90-4C67-97CA-4FBCCEF36DE6}" srcOrd="12" destOrd="0" presId="urn:microsoft.com/office/officeart/2005/8/layout/vList5"/>
    <dgm:cxn modelId="{2B458E67-B10C-45A3-B38F-84CEFE3F51B8}" type="presParOf" srcId="{833C8775-5E90-4C67-97CA-4FBCCEF36DE6}" destId="{7B15D3E0-75D9-4E94-975F-0707D4115049}" srcOrd="0" destOrd="0" presId="urn:microsoft.com/office/officeart/2005/8/layout/vList5"/>
    <dgm:cxn modelId="{BB446AB0-A6F9-40F8-BEB6-A98C7B24D228}" type="presParOf" srcId="{98F91DFF-74C4-46B5-871A-902CCFA04ACF}" destId="{3A9D1566-0F35-4062-87C0-6440F4BB776E}" srcOrd="13" destOrd="0" presId="urn:microsoft.com/office/officeart/2005/8/layout/vList5"/>
    <dgm:cxn modelId="{380AA262-E720-418D-AC9E-00150C0FD7CE}" type="presParOf" srcId="{98F91DFF-74C4-46B5-871A-902CCFA04ACF}" destId="{8067CBB2-2E21-42F3-9FDC-637924672779}" srcOrd="14" destOrd="0" presId="urn:microsoft.com/office/officeart/2005/8/layout/vList5"/>
    <dgm:cxn modelId="{29644864-B171-4285-80BF-18CDC34B8FB8}" type="presParOf" srcId="{8067CBB2-2E21-42F3-9FDC-637924672779}" destId="{5F36B097-A7F6-407D-8A09-4CA8C9DA848A}" srcOrd="0" destOrd="0" presId="urn:microsoft.com/office/officeart/2005/8/layout/vList5"/>
    <dgm:cxn modelId="{1704C8B1-BD39-44A0-A84F-8B390DE42228}" type="presParOf" srcId="{98F91DFF-74C4-46B5-871A-902CCFA04ACF}" destId="{940C1BB0-2B5F-4238-9A8B-8E9B6D8E554C}" srcOrd="15" destOrd="0" presId="urn:microsoft.com/office/officeart/2005/8/layout/vList5"/>
    <dgm:cxn modelId="{1028D1F8-882D-4375-B381-B66F5C629E4C}" type="presParOf" srcId="{98F91DFF-74C4-46B5-871A-902CCFA04ACF}" destId="{07A9B86E-E2F3-480C-B9AA-5FDDEA5F3AD8}" srcOrd="16" destOrd="0" presId="urn:microsoft.com/office/officeart/2005/8/layout/vList5"/>
    <dgm:cxn modelId="{B0C43C62-551E-4EBF-97B5-9E02D4432C89}" type="presParOf" srcId="{07A9B86E-E2F3-480C-B9AA-5FDDEA5F3AD8}" destId="{29B751CD-8DB8-4CCF-B8CB-A4B57ED60C79}" srcOrd="0" destOrd="0" presId="urn:microsoft.com/office/officeart/2005/8/layout/vList5"/>
    <dgm:cxn modelId="{746FAD14-6692-4BC6-A4B5-19B1D2FB9030}" type="presParOf" srcId="{98F91DFF-74C4-46B5-871A-902CCFA04ACF}" destId="{E5C38833-9E16-433D-9487-9371126BE52A}" srcOrd="17" destOrd="0" presId="urn:microsoft.com/office/officeart/2005/8/layout/vList5"/>
    <dgm:cxn modelId="{9ED27F40-DDFE-4752-B41C-051C24358926}" type="presParOf" srcId="{98F91DFF-74C4-46B5-871A-902CCFA04ACF}" destId="{4D578659-81EC-4445-81A7-632A474EE47E}" srcOrd="18" destOrd="0" presId="urn:microsoft.com/office/officeart/2005/8/layout/vList5"/>
    <dgm:cxn modelId="{EE5FB18A-2F5F-4E60-BF88-01E8DC69BB44}" type="presParOf" srcId="{4D578659-81EC-4445-81A7-632A474EE47E}" destId="{28A9FC7A-443A-4DD0-89D5-41913AB9F9A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B3F6B-BF4E-45A4-9DDD-A9914D8B6B0D}">
      <dsp:nvSpPr>
        <dsp:cNvPr id="0" name=""/>
        <dsp:cNvSpPr/>
      </dsp:nvSpPr>
      <dsp:spPr>
        <a:xfrm>
          <a:off x="1089743" y="2623"/>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altLang="zh-TW" sz="1600" b="0" kern="1200" dirty="0">
              <a:latin typeface="Times New Roman" panose="02020603050405020304" pitchFamily="18" charset="0"/>
              <a:ea typeface="+mj-ea"/>
              <a:cs typeface="Times New Roman" panose="02020603050405020304" pitchFamily="18" charset="0"/>
            </a:rPr>
            <a:t>RBC</a:t>
          </a:r>
          <a:endParaRPr lang="zh-TW" altLang="en-US" sz="1600" b="0" kern="1200" dirty="0">
            <a:latin typeface="Times New Roman" panose="02020603050405020304" pitchFamily="18" charset="0"/>
            <a:ea typeface="+mj-ea"/>
            <a:cs typeface="Times New Roman" panose="02020603050405020304" pitchFamily="18" charset="0"/>
          </a:endParaRPr>
        </a:p>
      </dsp:txBody>
      <dsp:txXfrm>
        <a:off x="1110526" y="23406"/>
        <a:ext cx="1184396" cy="384169"/>
      </dsp:txXfrm>
    </dsp:sp>
    <dsp:sp modelId="{9C6A73CA-859B-42F4-BF16-A9D115EA4698}">
      <dsp:nvSpPr>
        <dsp:cNvPr id="0" name=""/>
        <dsp:cNvSpPr/>
      </dsp:nvSpPr>
      <dsp:spPr>
        <a:xfrm>
          <a:off x="1089743" y="449645"/>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altLang="zh-TW" sz="1600" b="0" kern="1200" dirty="0">
              <a:latin typeface="Times New Roman" panose="02020603050405020304" pitchFamily="18" charset="0"/>
              <a:ea typeface="+mj-ea"/>
              <a:cs typeface="Times New Roman" panose="02020603050405020304" pitchFamily="18" charset="0"/>
            </a:rPr>
            <a:t>Hgb</a:t>
          </a:r>
          <a:endParaRPr lang="zh-TW" altLang="en-US" sz="1600" b="0" kern="1200" dirty="0">
            <a:latin typeface="Times New Roman" panose="02020603050405020304" pitchFamily="18" charset="0"/>
            <a:ea typeface="+mj-ea"/>
            <a:cs typeface="Times New Roman" panose="02020603050405020304" pitchFamily="18" charset="0"/>
          </a:endParaRPr>
        </a:p>
      </dsp:txBody>
      <dsp:txXfrm>
        <a:off x="1110526" y="470428"/>
        <a:ext cx="1184396" cy="384169"/>
      </dsp:txXfrm>
    </dsp:sp>
    <dsp:sp modelId="{5F9C54D4-4670-41C3-9517-9F7E9DFADF9C}">
      <dsp:nvSpPr>
        <dsp:cNvPr id="0" name=""/>
        <dsp:cNvSpPr/>
      </dsp:nvSpPr>
      <dsp:spPr>
        <a:xfrm>
          <a:off x="1089743" y="896667"/>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Times New Roman" panose="02020603050405020304" pitchFamily="18" charset="0"/>
              <a:ea typeface="+mj-ea"/>
              <a:cs typeface="Times New Roman" panose="02020603050405020304" pitchFamily="18" charset="0"/>
            </a:rPr>
            <a:t>AST/GOT</a:t>
          </a:r>
          <a:endParaRPr lang="zh-TW" sz="1600" b="0" kern="1200" dirty="0">
            <a:latin typeface="Times New Roman" panose="02020603050405020304" pitchFamily="18" charset="0"/>
            <a:ea typeface="+mj-ea"/>
            <a:cs typeface="Times New Roman" panose="02020603050405020304" pitchFamily="18" charset="0"/>
          </a:endParaRPr>
        </a:p>
      </dsp:txBody>
      <dsp:txXfrm>
        <a:off x="1110526" y="917450"/>
        <a:ext cx="1184396" cy="384169"/>
      </dsp:txXfrm>
    </dsp:sp>
    <dsp:sp modelId="{54363B03-4B50-4A31-872F-DC5F47B8A56B}">
      <dsp:nvSpPr>
        <dsp:cNvPr id="0" name=""/>
        <dsp:cNvSpPr/>
      </dsp:nvSpPr>
      <dsp:spPr>
        <a:xfrm>
          <a:off x="1089743" y="1343689"/>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Sodium(</a:t>
          </a:r>
          <a:r>
            <a:rPr lang="en-US" altLang="zh-TW" sz="1400" b="0" i="0" kern="1200" dirty="0">
              <a:latin typeface="Times New Roman" panose="02020603050405020304" pitchFamily="18" charset="0"/>
              <a:ea typeface="+mj-ea"/>
              <a:cs typeface="Times New Roman" panose="02020603050405020304" pitchFamily="18" charset="0"/>
            </a:rPr>
            <a:t>Na)</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1364472"/>
        <a:ext cx="1184396" cy="384169"/>
      </dsp:txXfrm>
    </dsp:sp>
    <dsp:sp modelId="{E58724CB-34D2-4C22-8911-F3EC8B805729}">
      <dsp:nvSpPr>
        <dsp:cNvPr id="0" name=""/>
        <dsp:cNvSpPr/>
      </dsp:nvSpPr>
      <dsp:spPr>
        <a:xfrm>
          <a:off x="1089743" y="1790710"/>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Potassium(</a:t>
          </a:r>
          <a:r>
            <a:rPr lang="en-US" altLang="zh-TW" sz="1400" b="0" i="0" kern="1200" dirty="0">
              <a:latin typeface="Times New Roman" panose="02020603050405020304" pitchFamily="18" charset="0"/>
              <a:ea typeface="+mj-ea"/>
              <a:cs typeface="Times New Roman" panose="02020603050405020304" pitchFamily="18" charset="0"/>
            </a:rPr>
            <a:t>K)</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1811493"/>
        <a:ext cx="1184396" cy="384169"/>
      </dsp:txXfrm>
    </dsp:sp>
    <dsp:sp modelId="{3350B3CC-3ADF-42C4-A343-BA8CC64B0E3D}">
      <dsp:nvSpPr>
        <dsp:cNvPr id="0" name=""/>
        <dsp:cNvSpPr/>
      </dsp:nvSpPr>
      <dsp:spPr>
        <a:xfrm>
          <a:off x="1089743" y="2237732"/>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zh-TW" sz="1400" b="0" i="0" kern="1200" dirty="0">
              <a:latin typeface="Times New Roman" panose="02020603050405020304" pitchFamily="18" charset="0"/>
              <a:cs typeface="Times New Roman" panose="02020603050405020304" pitchFamily="18" charset="0"/>
            </a:rPr>
            <a:t>P</a:t>
          </a:r>
          <a:r>
            <a:rPr lang="en-US" sz="1400" b="0" i="0" kern="1200" dirty="0">
              <a:latin typeface="Times New Roman" panose="02020603050405020304" pitchFamily="18" charset="0"/>
              <a:cs typeface="Times New Roman" panose="02020603050405020304" pitchFamily="18" charset="0"/>
            </a:rPr>
            <a:t>latelet</a:t>
          </a:r>
          <a:r>
            <a:rPr lang="zh-TW" altLang="en-US" sz="1400" b="0" i="0" kern="1200" dirty="0">
              <a:latin typeface="Times New Roman" panose="02020603050405020304" pitchFamily="18" charset="0"/>
              <a:cs typeface="Times New Roman" panose="02020603050405020304" pitchFamily="18" charset="0"/>
            </a:rPr>
            <a:t> </a:t>
          </a:r>
          <a:r>
            <a:rPr lang="en-US" altLang="zh-TW" sz="1400" b="0" i="0" kern="1200" dirty="0">
              <a:latin typeface="Times New Roman" panose="02020603050405020304" pitchFamily="18" charset="0"/>
              <a:cs typeface="Times New Roman" panose="02020603050405020304" pitchFamily="18" charset="0"/>
            </a:rPr>
            <a:t>Count</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2258515"/>
        <a:ext cx="1184396" cy="384169"/>
      </dsp:txXfrm>
    </dsp:sp>
    <dsp:sp modelId="{7B15D3E0-75D9-4E94-975F-0707D4115049}">
      <dsp:nvSpPr>
        <dsp:cNvPr id="0" name=""/>
        <dsp:cNvSpPr/>
      </dsp:nvSpPr>
      <dsp:spPr>
        <a:xfrm>
          <a:off x="1089743" y="2684754"/>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zh-TW" sz="1400" b="0" i="0" kern="1200" dirty="0">
              <a:latin typeface="Times New Roman" panose="02020603050405020304" pitchFamily="18" charset="0"/>
              <a:ea typeface="+mj-ea"/>
              <a:cs typeface="Times New Roman" panose="02020603050405020304" pitchFamily="18" charset="0"/>
            </a:rPr>
            <a:t>Total Protein</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2705537"/>
        <a:ext cx="1184396" cy="384169"/>
      </dsp:txXfrm>
    </dsp:sp>
    <dsp:sp modelId="{5F36B097-A7F6-407D-8A09-4CA8C9DA848A}">
      <dsp:nvSpPr>
        <dsp:cNvPr id="0" name=""/>
        <dsp:cNvSpPr/>
      </dsp:nvSpPr>
      <dsp:spPr>
        <a:xfrm>
          <a:off x="1089743" y="3131776"/>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Times New Roman" panose="02020603050405020304" pitchFamily="18" charset="0"/>
              <a:cs typeface="Times New Roman" panose="02020603050405020304" pitchFamily="18" charset="0"/>
            </a:rPr>
            <a:t>Calcium(</a:t>
          </a:r>
          <a:r>
            <a:rPr lang="en-US" altLang="zh-TW" sz="1400" b="0" i="0" kern="1200" dirty="0">
              <a:latin typeface="Times New Roman" panose="02020603050405020304" pitchFamily="18" charset="0"/>
              <a:ea typeface="+mj-ea"/>
              <a:cs typeface="Times New Roman" panose="02020603050405020304" pitchFamily="18" charset="0"/>
            </a:rPr>
            <a:t>Ca)</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3152559"/>
        <a:ext cx="1184396" cy="384169"/>
      </dsp:txXfrm>
    </dsp:sp>
    <dsp:sp modelId="{29B751CD-8DB8-4CCF-B8CB-A4B57ED60C79}">
      <dsp:nvSpPr>
        <dsp:cNvPr id="0" name=""/>
        <dsp:cNvSpPr/>
      </dsp:nvSpPr>
      <dsp:spPr>
        <a:xfrm>
          <a:off x="1089743" y="3578798"/>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zh-TW" sz="1400" b="0" i="0" kern="1200" dirty="0">
              <a:latin typeface="Times New Roman" panose="02020603050405020304" pitchFamily="18" charset="0"/>
              <a:ea typeface="+mj-ea"/>
              <a:cs typeface="Times New Roman" panose="02020603050405020304" pitchFamily="18" charset="0"/>
            </a:rPr>
            <a:t>P</a:t>
          </a:r>
          <a:r>
            <a:rPr lang="en-US" sz="1400" b="0" i="0" kern="1200" dirty="0">
              <a:latin typeface="Times New Roman" panose="02020603050405020304" pitchFamily="18" charset="0"/>
              <a:cs typeface="Times New Roman" panose="02020603050405020304" pitchFamily="18" charset="0"/>
            </a:rPr>
            <a:t>hosphorus(P)</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3599581"/>
        <a:ext cx="1184396" cy="384169"/>
      </dsp:txXfrm>
    </dsp:sp>
    <dsp:sp modelId="{28A9FC7A-443A-4DD0-89D5-41913AB9F9A5}">
      <dsp:nvSpPr>
        <dsp:cNvPr id="0" name=""/>
        <dsp:cNvSpPr/>
      </dsp:nvSpPr>
      <dsp:spPr>
        <a:xfrm>
          <a:off x="1089743" y="4025820"/>
          <a:ext cx="1225962" cy="4257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en-US" sz="1400" b="0" i="0" kern="1200" dirty="0">
              <a:latin typeface="Times New Roman" panose="02020603050405020304" pitchFamily="18" charset="0"/>
              <a:ea typeface="+mj-ea"/>
              <a:cs typeface="Times New Roman" panose="02020603050405020304" pitchFamily="18" charset="0"/>
            </a:rPr>
            <a:t>Blood sugar</a:t>
          </a:r>
          <a:endParaRPr lang="zh-TW" altLang="en-US" sz="1400" b="0" kern="1200" dirty="0">
            <a:latin typeface="Times New Roman" panose="02020603050405020304" pitchFamily="18" charset="0"/>
            <a:ea typeface="+mj-ea"/>
            <a:cs typeface="Times New Roman" panose="02020603050405020304" pitchFamily="18" charset="0"/>
          </a:endParaRPr>
        </a:p>
      </dsp:txBody>
      <dsp:txXfrm>
        <a:off x="1110526" y="4046603"/>
        <a:ext cx="1184396" cy="3841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A315C-2CF2-4F9D-89C8-E13D9E8AD645}" type="datetimeFigureOut">
              <a:rPr lang="zh-TW" altLang="en-US" smtClean="0"/>
              <a:t>2023/12/13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4F510-6D8A-4D82-ADAF-1B43BAE23126}" type="slidenum">
              <a:rPr lang="zh-TW" altLang="en-US" smtClean="0"/>
              <a:t>‹#›</a:t>
            </a:fld>
            <a:endParaRPr lang="zh-TW" altLang="en-US"/>
          </a:p>
        </p:txBody>
      </p:sp>
    </p:spTree>
    <p:extLst>
      <p:ext uri="{BB962C8B-B14F-4D97-AF65-F5344CB8AC3E}">
        <p14:creationId xmlns:p14="http://schemas.microsoft.com/office/powerpoint/2010/main" val="56670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Hello everyone, I'm Chi Fu Chung from National Taipei University of Technology. My topic is 'The Study of Non-Invasive Blood Information Measurement and Monitoring Method via Wearable MWPPG Device.</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a:t>
            </a:fld>
            <a:endParaRPr lang="zh-TW" altLang="en-US"/>
          </a:p>
        </p:txBody>
      </p:sp>
    </p:spTree>
    <p:extLst>
      <p:ext uri="{BB962C8B-B14F-4D97-AF65-F5344CB8AC3E}">
        <p14:creationId xmlns:p14="http://schemas.microsoft.com/office/powerpoint/2010/main" val="19409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recent years, wearable devices like smartwatches and wristbands have become essential in our lives for tracking our health stats. Products like the Apple Watch, Samsung Gear, and Xiaomi Bands offer these functions. Whether it's for fitness, health tracking, convenience, or simply for style, people prefer having a smart wearable. However, current devices mostly focus on heart rate and blood oxygen levels. Some claim to measure blood pressure, but they're often inconvenient and their accuracy is questionable. Moreover, traditional methods for blood-related measurements involve invasive procedures like needles, causing discomfort, infection risks, and pain. So, if we can gather blood-related information non-invasively, it could significantly reduce discomfort and associated risks. That's where my research steps in—developing a non-invasive blood measurement system using AW-PPG and MW-PPG sensor tech. Unlike traditional PPG, AW-PPG uses meaningful wavelengths for various blood elements for AI models, while MW-PPG measures these elements using different light wavelengths for prediction, like infrared for oxygen saturation and green for heart rate.</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2</a:t>
            </a:fld>
            <a:endParaRPr lang="zh-TW" altLang="en-US"/>
          </a:p>
        </p:txBody>
      </p:sp>
    </p:spTree>
    <p:extLst>
      <p:ext uri="{BB962C8B-B14F-4D97-AF65-F5344CB8AC3E}">
        <p14:creationId xmlns:p14="http://schemas.microsoft.com/office/powerpoint/2010/main" val="174756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5</a:t>
            </a:fld>
            <a:endParaRPr lang="zh-TW" altLang="en-US"/>
          </a:p>
        </p:txBody>
      </p:sp>
    </p:spTree>
    <p:extLst>
      <p:ext uri="{BB962C8B-B14F-4D97-AF65-F5344CB8AC3E}">
        <p14:creationId xmlns:p14="http://schemas.microsoft.com/office/powerpoint/2010/main" val="18568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10</a:t>
            </a:fld>
            <a:endParaRPr lang="zh-TW" altLang="en-US"/>
          </a:p>
        </p:txBody>
      </p:sp>
    </p:spTree>
    <p:extLst>
      <p:ext uri="{BB962C8B-B14F-4D97-AF65-F5344CB8AC3E}">
        <p14:creationId xmlns:p14="http://schemas.microsoft.com/office/powerpoint/2010/main" val="386811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因此在數據收集與分析、深度學習演算法以及模型架構方面仍有需要調整與加強。</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13</a:t>
            </a:fld>
            <a:endParaRPr lang="zh-TW" altLang="en-US"/>
          </a:p>
        </p:txBody>
      </p:sp>
    </p:spTree>
    <p:extLst>
      <p:ext uri="{BB962C8B-B14F-4D97-AF65-F5344CB8AC3E}">
        <p14:creationId xmlns:p14="http://schemas.microsoft.com/office/powerpoint/2010/main" val="396502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3CA41FE-9AB6-4360-8743-140594260CC4}" type="slidenum">
              <a:rPr lang="zh-TW" altLang="en-US" smtClean="0"/>
              <a:t>14</a:t>
            </a:fld>
            <a:endParaRPr lang="zh-TW" altLang="en-US"/>
          </a:p>
        </p:txBody>
      </p:sp>
    </p:spTree>
    <p:extLst>
      <p:ext uri="{BB962C8B-B14F-4D97-AF65-F5344CB8AC3E}">
        <p14:creationId xmlns:p14="http://schemas.microsoft.com/office/powerpoint/2010/main" val="4709861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48435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0772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51578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47943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61446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41169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46750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03229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6513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D76AC89-76FF-40D5-93D3-9446C9A749FF}" type="datetimeFigureOut">
              <a:rPr lang="zh-TW" altLang="en-US" smtClean="0"/>
              <a:t>2023/12/13</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54010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D76AC89-76FF-40D5-93D3-9446C9A749FF}" type="datetimeFigureOut">
              <a:rPr lang="zh-TW" altLang="en-US" smtClean="0"/>
              <a:t>2023/12/13</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91967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D76AC89-76FF-40D5-93D3-9446C9A749FF}" type="datetimeFigureOut">
              <a:rPr lang="zh-TW" altLang="en-US" smtClean="0"/>
              <a:t>2023/12/13</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0922294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formacioncontinua.ufm.edu/taller/taller-preguntas-fantasticas-y-donde-encontrarlas/" TargetMode="External"/><Relationship Id="rId5" Type="http://schemas.openxmlformats.org/officeDocument/2006/relationships/image" Target="../media/image24.jpg"/><Relationship Id="rId4" Type="http://schemas.openxmlformats.org/officeDocument/2006/relationships/hyperlink" Target="https://www.publicdomainpictures.net/en/view-image.php?image=290460&amp;picture=questions-amp-answ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7C3495-E103-F6C8-8D86-84E2F7B8D857}"/>
              </a:ext>
            </a:extLst>
          </p:cNvPr>
          <p:cNvSpPr>
            <a:spLocks noGrp="1"/>
          </p:cNvSpPr>
          <p:nvPr>
            <p:ph type="ctrTitle"/>
          </p:nvPr>
        </p:nvSpPr>
        <p:spPr>
          <a:xfrm>
            <a:off x="333375" y="234949"/>
            <a:ext cx="11525250" cy="1006103"/>
          </a:xfrm>
        </p:spPr>
        <p:txBody>
          <a:bodyPr>
            <a:no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2023 5th International Conference on Advanced</a:t>
            </a:r>
            <a:b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Bioinformatics and Biomedical Engineering (ICABB 2023)</a:t>
            </a:r>
          </a:p>
        </p:txBody>
      </p:sp>
      <p:sp>
        <p:nvSpPr>
          <p:cNvPr id="3" name="副標題 2">
            <a:extLst>
              <a:ext uri="{FF2B5EF4-FFF2-40B4-BE49-F238E27FC236}">
                <a16:creationId xmlns:a16="http://schemas.microsoft.com/office/drawing/2014/main" id="{0063387D-6EBC-D2DF-D4AB-C3A864E1E147}"/>
              </a:ext>
            </a:extLst>
          </p:cNvPr>
          <p:cNvSpPr>
            <a:spLocks noGrp="1"/>
          </p:cNvSpPr>
          <p:nvPr>
            <p:ph type="subTitle" idx="1"/>
          </p:nvPr>
        </p:nvSpPr>
        <p:spPr>
          <a:xfrm>
            <a:off x="1679250" y="2253010"/>
            <a:ext cx="8833500" cy="1481571"/>
          </a:xfrm>
        </p:spPr>
        <p:txBody>
          <a:bodyPr>
            <a:noAutofit/>
          </a:bodyPr>
          <a:lstStyle/>
          <a:p>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The Study of Non-Invasive Blood Information Measurement and Monitoring Method via Wearable MWPPG Device</a:t>
            </a:r>
          </a:p>
        </p:txBody>
      </p:sp>
      <p:sp>
        <p:nvSpPr>
          <p:cNvPr id="5" name="文字方塊 4">
            <a:extLst>
              <a:ext uri="{FF2B5EF4-FFF2-40B4-BE49-F238E27FC236}">
                <a16:creationId xmlns:a16="http://schemas.microsoft.com/office/drawing/2014/main" id="{DE5506EF-CF60-0154-5F7F-C36C90EA8F1E}"/>
              </a:ext>
            </a:extLst>
          </p:cNvPr>
          <p:cNvSpPr txBox="1"/>
          <p:nvPr/>
        </p:nvSpPr>
        <p:spPr>
          <a:xfrm>
            <a:off x="504969" y="4746539"/>
            <a:ext cx="8536998" cy="400110"/>
          </a:xfrm>
          <a:prstGeom prst="rect">
            <a:avLst/>
          </a:prstGeom>
          <a:noFill/>
        </p:spPr>
        <p:txBody>
          <a:bodyPr wrap="square">
            <a:spAutoFit/>
          </a:bodyPr>
          <a:lstStyle/>
          <a:p>
            <a:pPr algn="ctr" rtl="0" fontAlgn="base"/>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Author:</a:t>
            </a:r>
            <a:r>
              <a:rPr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Chi</a:t>
            </a:r>
            <a:r>
              <a:rPr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Fu</a:t>
            </a:r>
            <a:r>
              <a:rPr lang="zh-TW"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Chung</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Po Wen Lu</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Xiang Jun Zhang,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Cheng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hun Chang</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id="{0F8ED499-1CF5-D39D-BF82-E6AA78D0CD42}"/>
              </a:ext>
            </a:extLst>
          </p:cNvPr>
          <p:cNvSpPr txBox="1"/>
          <p:nvPr/>
        </p:nvSpPr>
        <p:spPr>
          <a:xfrm>
            <a:off x="3639616" y="5852311"/>
            <a:ext cx="3387186" cy="707886"/>
          </a:xfrm>
          <a:prstGeom prst="rect">
            <a:avLst/>
          </a:prstGeom>
          <a:noFill/>
        </p:spPr>
        <p:txBody>
          <a:bodyPr wrap="square">
            <a:spAutoFit/>
          </a:bodyPr>
          <a:lstStyle/>
          <a:p>
            <a:pPr rtl="0" fontAlgn="base"/>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Contact:</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Cheng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hun Chang</a:t>
            </a: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rtl="0" fontAlgn="base"/>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Mail: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ccchang@ntut.edu.tw</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a:extLst>
              <a:ext uri="{FF2B5EF4-FFF2-40B4-BE49-F238E27FC236}">
                <a16:creationId xmlns:a16="http://schemas.microsoft.com/office/drawing/2014/main" id="{B42F19C4-5DF0-103E-F5F8-82272FA77A75}"/>
              </a:ext>
            </a:extLst>
          </p:cNvPr>
          <p:cNvPicPr>
            <a:picLocks noChangeAspect="1"/>
          </p:cNvPicPr>
          <p:nvPr/>
        </p:nvPicPr>
        <p:blipFill>
          <a:blip r:embed="rId3"/>
          <a:stretch>
            <a:fillRect/>
          </a:stretch>
        </p:blipFill>
        <p:spPr>
          <a:xfrm>
            <a:off x="7642271" y="5249225"/>
            <a:ext cx="3888848" cy="825197"/>
          </a:xfrm>
          <a:prstGeom prst="rect">
            <a:avLst/>
          </a:prstGeom>
        </p:spPr>
      </p:pic>
      <p:sp>
        <p:nvSpPr>
          <p:cNvPr id="8" name="文字方塊 7">
            <a:extLst>
              <a:ext uri="{FF2B5EF4-FFF2-40B4-BE49-F238E27FC236}">
                <a16:creationId xmlns:a16="http://schemas.microsoft.com/office/drawing/2014/main" id="{537D8A18-2664-0AAE-75D5-8D60525DBBDD}"/>
              </a:ext>
            </a:extLst>
          </p:cNvPr>
          <p:cNvSpPr txBox="1"/>
          <p:nvPr/>
        </p:nvSpPr>
        <p:spPr>
          <a:xfrm>
            <a:off x="156115" y="5852311"/>
            <a:ext cx="3387186" cy="707886"/>
          </a:xfrm>
          <a:prstGeom prst="rect">
            <a:avLst/>
          </a:prstGeom>
          <a:noFill/>
        </p:spPr>
        <p:txBody>
          <a:bodyPr wrap="square">
            <a:spAutoFit/>
          </a:bodyPr>
          <a:lstStyle/>
          <a:p>
            <a:pPr rtl="0" fontAlgn="base"/>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Presenter:</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Chi Fu Chung</a:t>
            </a: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rtl="0" fontAlgn="base"/>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Mail: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t111318075@ntut.org.tw</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descr="關於我們| 臺北醫學大學| 國際醫療中心">
            <a:extLst>
              <a:ext uri="{FF2B5EF4-FFF2-40B4-BE49-F238E27FC236}">
                <a16:creationId xmlns:a16="http://schemas.microsoft.com/office/drawing/2014/main" id="{FEAF895A-9A74-4C1C-888F-581286F63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95" y="6074422"/>
            <a:ext cx="3273380" cy="72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2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FEBC9E2-F520-5529-2CCE-3BCB77854CB7}"/>
              </a:ext>
            </a:extLst>
          </p:cNvPr>
          <p:cNvSpPr txBox="1"/>
          <p:nvPr/>
        </p:nvSpPr>
        <p:spPr>
          <a:xfrm>
            <a:off x="8775700" y="1107109"/>
            <a:ext cx="3138487" cy="369332"/>
          </a:xfrm>
          <a:prstGeom prst="rect">
            <a:avLst/>
          </a:prstGeom>
          <a:noFill/>
        </p:spPr>
        <p:txBody>
          <a:bodyPr wrap="square">
            <a:spAutoFit/>
          </a:bodyPr>
          <a:lstStyle/>
          <a:p>
            <a:r>
              <a:rPr lang="en-US" altLang="zh-TW" sz="1800" b="1" kern="100" dirty="0">
                <a:effectLst/>
                <a:latin typeface="Times New Roman" panose="02020603050405020304" pitchFamily="18" charset="0"/>
                <a:ea typeface="標楷體" panose="03000509000000000000" pitchFamily="65" charset="-120"/>
              </a:rPr>
              <a:t>RBC</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 Spectrum Analysis</a:t>
            </a:r>
            <a:endParaRPr lang="zh-TW" altLang="en-US" dirty="0"/>
          </a:p>
        </p:txBody>
      </p:sp>
      <p:grpSp>
        <p:nvGrpSpPr>
          <p:cNvPr id="11" name="群組 10">
            <a:extLst>
              <a:ext uri="{FF2B5EF4-FFF2-40B4-BE49-F238E27FC236}">
                <a16:creationId xmlns:a16="http://schemas.microsoft.com/office/drawing/2014/main" id="{9BF763B4-0D7F-6315-7633-50D0B19F96B6}"/>
              </a:ext>
            </a:extLst>
          </p:cNvPr>
          <p:cNvGrpSpPr/>
          <p:nvPr/>
        </p:nvGrpSpPr>
        <p:grpSpPr>
          <a:xfrm>
            <a:off x="222250" y="3524250"/>
            <a:ext cx="4491567" cy="1549399"/>
            <a:chOff x="80529" y="2887742"/>
            <a:chExt cx="6593321" cy="1633296"/>
          </a:xfrm>
        </p:grpSpPr>
        <p:sp>
          <p:nvSpPr>
            <p:cNvPr id="12" name="矩形: 圓角 11">
              <a:extLst>
                <a:ext uri="{FF2B5EF4-FFF2-40B4-BE49-F238E27FC236}">
                  <a16:creationId xmlns:a16="http://schemas.microsoft.com/office/drawing/2014/main" id="{FA9EF511-AD9B-9D17-C7B4-4048F68804CF}"/>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E3282082-C046-6C42-3D5D-F3E1B35CAD6E}"/>
                </a:ext>
              </a:extLst>
            </p:cNvPr>
            <p:cNvSpPr txBox="1"/>
            <p:nvPr/>
          </p:nvSpPr>
          <p:spPr>
            <a:xfrm>
              <a:off x="80529" y="2926257"/>
              <a:ext cx="6593321" cy="1594781"/>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After analyzing the spectral signals for various blood parameters, a data cleaning process was conducted before proceeding with the training of the DNN model.</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7" name="標題 1">
            <a:extLst>
              <a:ext uri="{FF2B5EF4-FFF2-40B4-BE49-F238E27FC236}">
                <a16:creationId xmlns:a16="http://schemas.microsoft.com/office/drawing/2014/main" id="{D7841E6C-D4A3-30D4-2EC1-A550D8523D5C}"/>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grpSp>
        <p:nvGrpSpPr>
          <p:cNvPr id="37" name="群組 36">
            <a:extLst>
              <a:ext uri="{FF2B5EF4-FFF2-40B4-BE49-F238E27FC236}">
                <a16:creationId xmlns:a16="http://schemas.microsoft.com/office/drawing/2014/main" id="{21AA3240-5B51-CF58-2037-D945A9C5ED54}"/>
              </a:ext>
            </a:extLst>
          </p:cNvPr>
          <p:cNvGrpSpPr/>
          <p:nvPr/>
        </p:nvGrpSpPr>
        <p:grpSpPr>
          <a:xfrm>
            <a:off x="8550069" y="1536359"/>
            <a:ext cx="2953162" cy="4877481"/>
            <a:chOff x="8550069" y="1536359"/>
            <a:chExt cx="2953162" cy="4877481"/>
          </a:xfrm>
        </p:grpSpPr>
        <p:pic>
          <p:nvPicPr>
            <p:cNvPr id="6" name="圖片 5">
              <a:extLst>
                <a:ext uri="{FF2B5EF4-FFF2-40B4-BE49-F238E27FC236}">
                  <a16:creationId xmlns:a16="http://schemas.microsoft.com/office/drawing/2014/main" id="{3EB9A761-1512-928B-4B14-D25534630C29}"/>
                </a:ext>
              </a:extLst>
            </p:cNvPr>
            <p:cNvPicPr>
              <a:picLocks noChangeAspect="1"/>
            </p:cNvPicPr>
            <p:nvPr/>
          </p:nvPicPr>
          <p:blipFill>
            <a:blip r:embed="rId3"/>
            <a:stretch>
              <a:fillRect/>
            </a:stretch>
          </p:blipFill>
          <p:spPr>
            <a:xfrm>
              <a:off x="8550069" y="1536359"/>
              <a:ext cx="2953162" cy="4877481"/>
            </a:xfrm>
            <a:prstGeom prst="rect">
              <a:avLst/>
            </a:prstGeom>
          </p:spPr>
        </p:pic>
        <p:grpSp>
          <p:nvGrpSpPr>
            <p:cNvPr id="16" name="群組 15">
              <a:extLst>
                <a:ext uri="{FF2B5EF4-FFF2-40B4-BE49-F238E27FC236}">
                  <a16:creationId xmlns:a16="http://schemas.microsoft.com/office/drawing/2014/main" id="{789CB336-CA9E-9344-5F5C-B3884922A89A}"/>
                </a:ext>
              </a:extLst>
            </p:cNvPr>
            <p:cNvGrpSpPr/>
            <p:nvPr/>
          </p:nvGrpSpPr>
          <p:grpSpPr>
            <a:xfrm>
              <a:off x="8550069" y="1581151"/>
              <a:ext cx="454231" cy="324540"/>
              <a:chOff x="8550069" y="1581151"/>
              <a:chExt cx="454231" cy="324540"/>
            </a:xfrm>
          </p:grpSpPr>
          <p:sp>
            <p:nvSpPr>
              <p:cNvPr id="9" name="矩形 8">
                <a:extLst>
                  <a:ext uri="{FF2B5EF4-FFF2-40B4-BE49-F238E27FC236}">
                    <a16:creationId xmlns:a16="http://schemas.microsoft.com/office/drawing/2014/main" id="{1DEF2E6A-B8FB-F610-256C-FE5CDEE153EC}"/>
                  </a:ext>
                </a:extLst>
              </p:cNvPr>
              <p:cNvSpPr/>
              <p:nvPr/>
            </p:nvSpPr>
            <p:spPr>
              <a:xfrm>
                <a:off x="8597900" y="1581151"/>
                <a:ext cx="330200" cy="324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6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C0C2E0C2-13D2-F834-34EE-911D6DEB7BB8}"/>
                  </a:ext>
                </a:extLst>
              </p:cNvPr>
              <p:cNvSpPr txBox="1"/>
              <p:nvPr/>
            </p:nvSpPr>
            <p:spPr>
              <a:xfrm>
                <a:off x="8550069" y="1588377"/>
                <a:ext cx="454231" cy="261610"/>
              </a:xfrm>
              <a:prstGeom prst="rect">
                <a:avLst/>
              </a:prstGeom>
              <a:noFill/>
            </p:spPr>
            <p:txBody>
              <a:bodyPr wrap="square" rtlCol="0">
                <a:spAutoFit/>
              </a:bodyPr>
              <a:lstStyle/>
              <a:p>
                <a:r>
                  <a:rPr lang="en-US" altLang="zh-TW" sz="1100" dirty="0">
                    <a:latin typeface="Times New Roman" panose="02020603050405020304" pitchFamily="18" charset="0"/>
                    <a:cs typeface="Times New Roman" panose="02020603050405020304" pitchFamily="18" charset="0"/>
                  </a:rPr>
                  <a:t>Item</a:t>
                </a:r>
              </a:p>
            </p:txBody>
          </p:sp>
        </p:grpSp>
        <p:grpSp>
          <p:nvGrpSpPr>
            <p:cNvPr id="17" name="群組 16">
              <a:extLst>
                <a:ext uri="{FF2B5EF4-FFF2-40B4-BE49-F238E27FC236}">
                  <a16:creationId xmlns:a16="http://schemas.microsoft.com/office/drawing/2014/main" id="{53CB096F-A8C3-3C01-3A13-6CC262E0B0C6}"/>
                </a:ext>
              </a:extLst>
            </p:cNvPr>
            <p:cNvGrpSpPr/>
            <p:nvPr/>
          </p:nvGrpSpPr>
          <p:grpSpPr>
            <a:xfrm>
              <a:off x="8562769" y="3224514"/>
              <a:ext cx="454231" cy="324540"/>
              <a:chOff x="8550069" y="1581151"/>
              <a:chExt cx="454231" cy="324540"/>
            </a:xfrm>
          </p:grpSpPr>
          <p:sp>
            <p:nvSpPr>
              <p:cNvPr id="18" name="矩形 17">
                <a:extLst>
                  <a:ext uri="{FF2B5EF4-FFF2-40B4-BE49-F238E27FC236}">
                    <a16:creationId xmlns:a16="http://schemas.microsoft.com/office/drawing/2014/main" id="{EF2312AD-9B43-93A0-29BE-E623740A6415}"/>
                  </a:ext>
                </a:extLst>
              </p:cNvPr>
              <p:cNvSpPr/>
              <p:nvPr/>
            </p:nvSpPr>
            <p:spPr>
              <a:xfrm>
                <a:off x="8597900" y="1581151"/>
                <a:ext cx="330200" cy="324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600"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D27F36FB-1A1A-0CB6-18DA-052F67AADB05}"/>
                  </a:ext>
                </a:extLst>
              </p:cNvPr>
              <p:cNvSpPr txBox="1"/>
              <p:nvPr/>
            </p:nvSpPr>
            <p:spPr>
              <a:xfrm>
                <a:off x="8550069" y="1588377"/>
                <a:ext cx="454231" cy="261610"/>
              </a:xfrm>
              <a:prstGeom prst="rect">
                <a:avLst/>
              </a:prstGeom>
              <a:noFill/>
            </p:spPr>
            <p:txBody>
              <a:bodyPr wrap="square" rtlCol="0">
                <a:spAutoFit/>
              </a:bodyPr>
              <a:lstStyle/>
              <a:p>
                <a:r>
                  <a:rPr lang="en-US" altLang="zh-TW" sz="1100" dirty="0">
                    <a:latin typeface="Times New Roman" panose="02020603050405020304" pitchFamily="18" charset="0"/>
                    <a:cs typeface="Times New Roman" panose="02020603050405020304" pitchFamily="18" charset="0"/>
                  </a:rPr>
                  <a:t>Item</a:t>
                </a:r>
              </a:p>
            </p:txBody>
          </p:sp>
        </p:grpSp>
        <p:grpSp>
          <p:nvGrpSpPr>
            <p:cNvPr id="20" name="群組 19">
              <a:extLst>
                <a:ext uri="{FF2B5EF4-FFF2-40B4-BE49-F238E27FC236}">
                  <a16:creationId xmlns:a16="http://schemas.microsoft.com/office/drawing/2014/main" id="{11615FE4-723C-119B-EC86-6A3256EC34C7}"/>
                </a:ext>
              </a:extLst>
            </p:cNvPr>
            <p:cNvGrpSpPr/>
            <p:nvPr/>
          </p:nvGrpSpPr>
          <p:grpSpPr>
            <a:xfrm>
              <a:off x="8550069" y="4847029"/>
              <a:ext cx="454231" cy="324540"/>
              <a:chOff x="8550069" y="1581151"/>
              <a:chExt cx="454231" cy="324540"/>
            </a:xfrm>
          </p:grpSpPr>
          <p:sp>
            <p:nvSpPr>
              <p:cNvPr id="21" name="矩形 20">
                <a:extLst>
                  <a:ext uri="{FF2B5EF4-FFF2-40B4-BE49-F238E27FC236}">
                    <a16:creationId xmlns:a16="http://schemas.microsoft.com/office/drawing/2014/main" id="{1E9C076F-F6DC-9083-8AD2-87C951927C07}"/>
                  </a:ext>
                </a:extLst>
              </p:cNvPr>
              <p:cNvSpPr/>
              <p:nvPr/>
            </p:nvSpPr>
            <p:spPr>
              <a:xfrm>
                <a:off x="8597900" y="1581151"/>
                <a:ext cx="330200" cy="324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600" dirty="0">
                  <a:solidFill>
                    <a:sysClr val="windowText" lastClr="00000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2E6259B7-0947-C998-03AD-F6D609CEC13F}"/>
                  </a:ext>
                </a:extLst>
              </p:cNvPr>
              <p:cNvSpPr txBox="1"/>
              <p:nvPr/>
            </p:nvSpPr>
            <p:spPr>
              <a:xfrm>
                <a:off x="8550069" y="1588377"/>
                <a:ext cx="454231" cy="261610"/>
              </a:xfrm>
              <a:prstGeom prst="rect">
                <a:avLst/>
              </a:prstGeom>
              <a:noFill/>
            </p:spPr>
            <p:txBody>
              <a:bodyPr wrap="square" rtlCol="0">
                <a:spAutoFit/>
              </a:bodyPr>
              <a:lstStyle/>
              <a:p>
                <a:r>
                  <a:rPr lang="en-US" altLang="zh-TW" sz="1100" dirty="0">
                    <a:latin typeface="Times New Roman" panose="02020603050405020304" pitchFamily="18" charset="0"/>
                    <a:cs typeface="Times New Roman" panose="02020603050405020304" pitchFamily="18" charset="0"/>
                  </a:rPr>
                  <a:t>Item</a:t>
                </a:r>
              </a:p>
            </p:txBody>
          </p:sp>
        </p:grpSp>
        <p:grpSp>
          <p:nvGrpSpPr>
            <p:cNvPr id="26" name="群組 25">
              <a:extLst>
                <a:ext uri="{FF2B5EF4-FFF2-40B4-BE49-F238E27FC236}">
                  <a16:creationId xmlns:a16="http://schemas.microsoft.com/office/drawing/2014/main" id="{FDBE1E05-1C2B-0114-B723-72D8F0B6CD6F}"/>
                </a:ext>
              </a:extLst>
            </p:cNvPr>
            <p:cNvGrpSpPr/>
            <p:nvPr/>
          </p:nvGrpSpPr>
          <p:grpSpPr>
            <a:xfrm>
              <a:off x="9390379" y="3212256"/>
              <a:ext cx="1983842" cy="300577"/>
              <a:chOff x="9211209" y="3223673"/>
              <a:chExt cx="1983842" cy="300577"/>
            </a:xfrm>
          </p:grpSpPr>
          <p:sp>
            <p:nvSpPr>
              <p:cNvPr id="25" name="矩形 24">
                <a:extLst>
                  <a:ext uri="{FF2B5EF4-FFF2-40B4-BE49-F238E27FC236}">
                    <a16:creationId xmlns:a16="http://schemas.microsoft.com/office/drawing/2014/main" id="{C09728C0-938E-571E-1592-AA098478A2E7}"/>
                  </a:ext>
                </a:extLst>
              </p:cNvPr>
              <p:cNvSpPr/>
              <p:nvPr/>
            </p:nvSpPr>
            <p:spPr>
              <a:xfrm>
                <a:off x="9580881" y="3231740"/>
                <a:ext cx="1423669" cy="292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70F69C81-F423-EFA9-54DE-464B6B9853C2}"/>
                  </a:ext>
                </a:extLst>
              </p:cNvPr>
              <p:cNvSpPr txBox="1"/>
              <p:nvPr/>
            </p:nvSpPr>
            <p:spPr>
              <a:xfrm>
                <a:off x="9211209" y="3223673"/>
                <a:ext cx="1983842" cy="276999"/>
              </a:xfrm>
              <a:prstGeom prst="rect">
                <a:avLst/>
              </a:prstGeom>
              <a:noFill/>
            </p:spPr>
            <p:txBody>
              <a:bodyPr wrap="square">
                <a:spAutoFit/>
              </a:bodyPr>
              <a:lstStyle/>
              <a:p>
                <a:r>
                  <a:rPr lang="en-US" altLang="zh-TW" sz="1200" dirty="0">
                    <a:latin typeface="Times New Roman" panose="02020603050405020304" pitchFamily="18" charset="0"/>
                    <a:cs typeface="Times New Roman" panose="02020603050405020304" pitchFamily="18" charset="0"/>
                  </a:rPr>
                  <a:t>A</a:t>
                </a:r>
                <a:r>
                  <a:rPr lang="zh-TW" altLang="en-US" sz="1200" dirty="0">
                    <a:latin typeface="Times New Roman" panose="02020603050405020304" pitchFamily="18" charset="0"/>
                    <a:cs typeface="Times New Roman" panose="02020603050405020304" pitchFamily="18" charset="0"/>
                  </a:rPr>
                  <a:t>verage of </a:t>
                </a:r>
                <a:r>
                  <a:rPr lang="en-US" altLang="zh-TW" sz="1200" dirty="0">
                    <a:latin typeface="Times New Roman" panose="02020603050405020304" pitchFamily="18" charset="0"/>
                    <a:cs typeface="Times New Roman" panose="02020603050405020304" pitchFamily="18" charset="0"/>
                  </a:rPr>
                  <a:t>S</a:t>
                </a:r>
                <a:r>
                  <a:rPr lang="zh-TW" altLang="en-US" sz="1200" dirty="0">
                    <a:latin typeface="Times New Roman" panose="02020603050405020304" pitchFamily="18" charset="0"/>
                    <a:cs typeface="Times New Roman" panose="02020603050405020304" pitchFamily="18" charset="0"/>
                  </a:rPr>
                  <a:t>pectrum</a:t>
                </a:r>
              </a:p>
            </p:txBody>
          </p:sp>
        </p:grpSp>
        <p:grpSp>
          <p:nvGrpSpPr>
            <p:cNvPr id="27" name="群組 26">
              <a:extLst>
                <a:ext uri="{FF2B5EF4-FFF2-40B4-BE49-F238E27FC236}">
                  <a16:creationId xmlns:a16="http://schemas.microsoft.com/office/drawing/2014/main" id="{DD731DEE-D7D2-4448-A58E-C65EE9D5A346}"/>
                </a:ext>
              </a:extLst>
            </p:cNvPr>
            <p:cNvGrpSpPr/>
            <p:nvPr/>
          </p:nvGrpSpPr>
          <p:grpSpPr>
            <a:xfrm>
              <a:off x="9336306" y="4839591"/>
              <a:ext cx="1983842" cy="295778"/>
              <a:chOff x="9300794" y="3231740"/>
              <a:chExt cx="1983842" cy="295778"/>
            </a:xfrm>
          </p:grpSpPr>
          <p:sp>
            <p:nvSpPr>
              <p:cNvPr id="28" name="矩形 27">
                <a:extLst>
                  <a:ext uri="{FF2B5EF4-FFF2-40B4-BE49-F238E27FC236}">
                    <a16:creationId xmlns:a16="http://schemas.microsoft.com/office/drawing/2014/main" id="{F37E0DA3-2F7C-70FE-0008-96B10F5B92BB}"/>
                  </a:ext>
                </a:extLst>
              </p:cNvPr>
              <p:cNvSpPr/>
              <p:nvPr/>
            </p:nvSpPr>
            <p:spPr>
              <a:xfrm>
                <a:off x="9580881" y="3231740"/>
                <a:ext cx="1423669" cy="292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C54C0B73-33DB-EF5C-4805-EB88ABA8615D}"/>
                  </a:ext>
                </a:extLst>
              </p:cNvPr>
              <p:cNvSpPr txBox="1"/>
              <p:nvPr/>
            </p:nvSpPr>
            <p:spPr>
              <a:xfrm>
                <a:off x="9300794" y="3250519"/>
                <a:ext cx="1983842" cy="276999"/>
              </a:xfrm>
              <a:prstGeom prst="rect">
                <a:avLst/>
              </a:prstGeom>
              <a:noFill/>
            </p:spPr>
            <p:txBody>
              <a:bodyPr wrap="square">
                <a:spAutoFit/>
              </a:bodyPr>
              <a:lstStyle/>
              <a:p>
                <a:r>
                  <a:rPr lang="en-US" altLang="zh-TW" sz="1200" dirty="0">
                    <a:latin typeface="Times New Roman" panose="02020603050405020304" pitchFamily="18" charset="0"/>
                    <a:cs typeface="Times New Roman" panose="02020603050405020304" pitchFamily="18" charset="0"/>
                  </a:rPr>
                  <a:t>Median</a:t>
                </a:r>
                <a:r>
                  <a:rPr lang="zh-TW" altLang="en-US" sz="1200" dirty="0">
                    <a:latin typeface="Times New Roman" panose="02020603050405020304" pitchFamily="18" charset="0"/>
                    <a:cs typeface="Times New Roman" panose="02020603050405020304" pitchFamily="18" charset="0"/>
                  </a:rPr>
                  <a:t> of </a:t>
                </a:r>
                <a:r>
                  <a:rPr lang="en-US" altLang="zh-TW" sz="1200" dirty="0">
                    <a:latin typeface="Times New Roman" panose="02020603050405020304" pitchFamily="18" charset="0"/>
                    <a:cs typeface="Times New Roman" panose="02020603050405020304" pitchFamily="18" charset="0"/>
                  </a:rPr>
                  <a:t>S</a:t>
                </a:r>
                <a:r>
                  <a:rPr lang="zh-TW" altLang="en-US" sz="1200" dirty="0">
                    <a:latin typeface="Times New Roman" panose="02020603050405020304" pitchFamily="18" charset="0"/>
                    <a:cs typeface="Times New Roman" panose="02020603050405020304" pitchFamily="18" charset="0"/>
                  </a:rPr>
                  <a:t>pectru</a:t>
                </a:r>
                <a:r>
                  <a:rPr lang="en-US" altLang="zh-TW" sz="1200" dirty="0">
                    <a:latin typeface="Times New Roman" panose="02020603050405020304" pitchFamily="18" charset="0"/>
                    <a:cs typeface="Times New Roman" panose="02020603050405020304" pitchFamily="18" charset="0"/>
                  </a:rPr>
                  <a:t>m</a:t>
                </a:r>
                <a:endParaRPr lang="zh-TW" altLang="en-US" sz="1200" dirty="0">
                  <a:latin typeface="Times New Roman" panose="02020603050405020304" pitchFamily="18" charset="0"/>
                  <a:cs typeface="Times New Roman" panose="02020603050405020304" pitchFamily="18" charset="0"/>
                </a:endParaRPr>
              </a:p>
            </p:txBody>
          </p:sp>
        </p:grpSp>
        <p:grpSp>
          <p:nvGrpSpPr>
            <p:cNvPr id="34" name="群組 33">
              <a:extLst>
                <a:ext uri="{FF2B5EF4-FFF2-40B4-BE49-F238E27FC236}">
                  <a16:creationId xmlns:a16="http://schemas.microsoft.com/office/drawing/2014/main" id="{DFBC9F77-EBE6-9CD9-EA32-6DE753A18856}"/>
                </a:ext>
              </a:extLst>
            </p:cNvPr>
            <p:cNvGrpSpPr/>
            <p:nvPr/>
          </p:nvGrpSpPr>
          <p:grpSpPr>
            <a:xfrm>
              <a:off x="9670466" y="1574339"/>
              <a:ext cx="908859" cy="300577"/>
              <a:chOff x="9211209" y="3223673"/>
              <a:chExt cx="1241056" cy="300577"/>
            </a:xfrm>
          </p:grpSpPr>
          <p:sp>
            <p:nvSpPr>
              <p:cNvPr id="35" name="矩形 34">
                <a:extLst>
                  <a:ext uri="{FF2B5EF4-FFF2-40B4-BE49-F238E27FC236}">
                    <a16:creationId xmlns:a16="http://schemas.microsoft.com/office/drawing/2014/main" id="{24A379E8-C727-D712-F36F-EBCA8F0A4954}"/>
                  </a:ext>
                </a:extLst>
              </p:cNvPr>
              <p:cNvSpPr/>
              <p:nvPr/>
            </p:nvSpPr>
            <p:spPr>
              <a:xfrm>
                <a:off x="9580881" y="3231740"/>
                <a:ext cx="814171" cy="292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8BB983B1-6291-F820-F154-DC11D82DC104}"/>
                  </a:ext>
                </a:extLst>
              </p:cNvPr>
              <p:cNvSpPr txBox="1"/>
              <p:nvPr/>
            </p:nvSpPr>
            <p:spPr>
              <a:xfrm>
                <a:off x="9211209" y="3223673"/>
                <a:ext cx="1241056" cy="276999"/>
              </a:xfrm>
              <a:prstGeom prst="rect">
                <a:avLst/>
              </a:prstGeom>
              <a:noFill/>
            </p:spPr>
            <p:txBody>
              <a:bodyPr wrap="square">
                <a:spAutoFit/>
              </a:bodyPr>
              <a:lstStyle/>
              <a:p>
                <a:r>
                  <a:rPr lang="en-US" altLang="zh-TW" sz="1200" dirty="0">
                    <a:latin typeface="Times New Roman" panose="02020603050405020304" pitchFamily="18" charset="0"/>
                    <a:cs typeface="Times New Roman" panose="02020603050405020304" pitchFamily="18" charset="0"/>
                  </a:rPr>
                  <a:t>S</a:t>
                </a:r>
                <a:r>
                  <a:rPr lang="zh-TW" altLang="en-US" sz="1200" dirty="0">
                    <a:latin typeface="Times New Roman" panose="02020603050405020304" pitchFamily="18" charset="0"/>
                    <a:cs typeface="Times New Roman" panose="02020603050405020304" pitchFamily="18" charset="0"/>
                  </a:rPr>
                  <a:t>pectrum</a:t>
                </a:r>
              </a:p>
            </p:txBody>
          </p:sp>
        </p:grpSp>
      </p:grpSp>
      <p:graphicFrame>
        <p:nvGraphicFramePr>
          <p:cNvPr id="38" name="資料庫圖表 37">
            <a:extLst>
              <a:ext uri="{FF2B5EF4-FFF2-40B4-BE49-F238E27FC236}">
                <a16:creationId xmlns:a16="http://schemas.microsoft.com/office/drawing/2014/main" id="{3950CCCA-66C8-8AB5-8E04-1FB294F66869}"/>
              </a:ext>
            </a:extLst>
          </p:cNvPr>
          <p:cNvGraphicFramePr/>
          <p:nvPr>
            <p:extLst>
              <p:ext uri="{D42A27DB-BD31-4B8C-83A1-F6EECF244321}">
                <p14:modId xmlns:p14="http://schemas.microsoft.com/office/powerpoint/2010/main" val="3645256746"/>
              </p:ext>
            </p:extLst>
          </p:nvPr>
        </p:nvGraphicFramePr>
        <p:xfrm>
          <a:off x="4755571" y="1712838"/>
          <a:ext cx="3405450" cy="4454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3" name="群組 42">
            <a:extLst>
              <a:ext uri="{FF2B5EF4-FFF2-40B4-BE49-F238E27FC236}">
                <a16:creationId xmlns:a16="http://schemas.microsoft.com/office/drawing/2014/main" id="{E36D9E87-D1B2-4B03-AC7C-DFDFB8A38E6D}"/>
              </a:ext>
            </a:extLst>
          </p:cNvPr>
          <p:cNvGrpSpPr/>
          <p:nvPr/>
        </p:nvGrpSpPr>
        <p:grpSpPr>
          <a:xfrm>
            <a:off x="4505043" y="990257"/>
            <a:ext cx="3899474" cy="603036"/>
            <a:chOff x="80529" y="2887742"/>
            <a:chExt cx="6593321" cy="1277355"/>
          </a:xfrm>
        </p:grpSpPr>
        <p:sp>
          <p:nvSpPr>
            <p:cNvPr id="44" name="矩形: 圓角 43">
              <a:extLst>
                <a:ext uri="{FF2B5EF4-FFF2-40B4-BE49-F238E27FC236}">
                  <a16:creationId xmlns:a16="http://schemas.microsoft.com/office/drawing/2014/main" id="{DED5EDC3-9DBB-2AC0-944B-379881BD47EF}"/>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BE04613C-6FF9-78FB-EC71-E19B078056CF}"/>
                </a:ext>
              </a:extLst>
            </p:cNvPr>
            <p:cNvSpPr txBox="1"/>
            <p:nvPr/>
          </p:nvSpPr>
          <p:spPr>
            <a:xfrm>
              <a:off x="80529" y="2926255"/>
              <a:ext cx="6593321" cy="1238674"/>
            </a:xfrm>
            <a:prstGeom prst="rect">
              <a:avLst/>
            </a:prstGeom>
            <a:noFill/>
            <a:ln>
              <a:noFill/>
            </a:ln>
          </p:spPr>
          <p:txBody>
            <a:bodyPr wrap="square">
              <a:spAutoFit/>
            </a:bodyPr>
            <a:lstStyle/>
            <a:p>
              <a:pPr algn="just"/>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We’re primarily focus on these specific items.</a:t>
              </a:r>
            </a:p>
            <a:p>
              <a:pPr algn="just"/>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That's due to the variance in data distribution.</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28945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Result</a:t>
            </a:r>
            <a:endParaRPr lang="zh-TW" altLang="en-US" sz="4000"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26EFE8B8-62D6-9D40-47B3-328F7BC5D47E}"/>
              </a:ext>
            </a:extLst>
          </p:cNvPr>
          <p:cNvGraphicFramePr>
            <a:graphicFrameLocks noGrp="1"/>
          </p:cNvGraphicFramePr>
          <p:nvPr>
            <p:extLst>
              <p:ext uri="{D42A27DB-BD31-4B8C-83A1-F6EECF244321}">
                <p14:modId xmlns:p14="http://schemas.microsoft.com/office/powerpoint/2010/main" val="914682980"/>
              </p:ext>
            </p:extLst>
          </p:nvPr>
        </p:nvGraphicFramePr>
        <p:xfrm>
          <a:off x="7388064" y="2597944"/>
          <a:ext cx="4350702" cy="2202659"/>
        </p:xfrm>
        <a:graphic>
          <a:graphicData uri="http://schemas.openxmlformats.org/drawingml/2006/table">
            <a:tbl>
              <a:tblPr firstRow="1" firstCol="1" bandRow="1">
                <a:tableStyleId>{5C22544A-7EE6-4342-B048-85BDC9FD1C3A}</a:tableStyleId>
              </a:tblPr>
              <a:tblGrid>
                <a:gridCol w="1092887">
                  <a:extLst>
                    <a:ext uri="{9D8B030D-6E8A-4147-A177-3AD203B41FA5}">
                      <a16:colId xmlns:a16="http://schemas.microsoft.com/office/drawing/2014/main" val="3731451737"/>
                    </a:ext>
                  </a:extLst>
                </a:gridCol>
                <a:gridCol w="1140533">
                  <a:extLst>
                    <a:ext uri="{9D8B030D-6E8A-4147-A177-3AD203B41FA5}">
                      <a16:colId xmlns:a16="http://schemas.microsoft.com/office/drawing/2014/main" val="127755168"/>
                    </a:ext>
                  </a:extLst>
                </a:gridCol>
                <a:gridCol w="1033329">
                  <a:extLst>
                    <a:ext uri="{9D8B030D-6E8A-4147-A177-3AD203B41FA5}">
                      <a16:colId xmlns:a16="http://schemas.microsoft.com/office/drawing/2014/main" val="3115295679"/>
                    </a:ext>
                  </a:extLst>
                </a:gridCol>
                <a:gridCol w="1083953">
                  <a:extLst>
                    <a:ext uri="{9D8B030D-6E8A-4147-A177-3AD203B41FA5}">
                      <a16:colId xmlns:a16="http://schemas.microsoft.com/office/drawing/2014/main" val="2348320245"/>
                    </a:ext>
                  </a:extLst>
                </a:gridCol>
              </a:tblGrid>
              <a:tr h="440531">
                <a:tc>
                  <a:txBody>
                    <a:bodyPr/>
                    <a:lstStyle/>
                    <a:p>
                      <a:pPr indent="127000" algn="ctr"/>
                      <a:r>
                        <a:rPr lang="en-US" altLang="zh-TW" sz="1000" kern="100" dirty="0">
                          <a:effectLst/>
                        </a:rPr>
                        <a:t>Item</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Training dataset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 dataset </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 dataset </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619887078"/>
                  </a:ext>
                </a:extLst>
              </a:tr>
              <a:tr h="220266">
                <a:tc>
                  <a:txBody>
                    <a:bodyPr/>
                    <a:lstStyle/>
                    <a:p>
                      <a:pPr indent="127000" algn="ctr"/>
                      <a:r>
                        <a:rPr lang="en-US" sz="1000" kern="100">
                          <a:effectLst/>
                        </a:rPr>
                        <a:t>RBC</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304</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304621983"/>
                  </a:ext>
                </a:extLst>
              </a:tr>
              <a:tr h="220266">
                <a:tc>
                  <a:txBody>
                    <a:bodyPr/>
                    <a:lstStyle/>
                    <a:p>
                      <a:pPr indent="127000" algn="ctr"/>
                      <a:r>
                        <a:rPr lang="en-US" sz="1000" kern="100">
                          <a:effectLst/>
                        </a:rPr>
                        <a:t>AC</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76</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10440713"/>
                  </a:ext>
                </a:extLst>
              </a:tr>
              <a:tr h="220266">
                <a:tc>
                  <a:txBody>
                    <a:bodyPr/>
                    <a:lstStyle/>
                    <a:p>
                      <a:pPr indent="127000" algn="ctr"/>
                      <a:r>
                        <a:rPr lang="en-US" sz="1000" kern="100">
                          <a:effectLst/>
                        </a:rPr>
                        <a:t>GOT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278</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022463949"/>
                  </a:ext>
                </a:extLst>
              </a:tr>
              <a:tr h="220266">
                <a:tc>
                  <a:txBody>
                    <a:bodyPr/>
                    <a:lstStyle/>
                    <a:p>
                      <a:pPr indent="127000" algn="ctr"/>
                      <a:r>
                        <a:rPr lang="en-US" sz="1000" kern="100">
                          <a:effectLst/>
                        </a:rPr>
                        <a:t>Na</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202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609</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905489270"/>
                  </a:ext>
                </a:extLst>
              </a:tr>
              <a:tr h="220266">
                <a:tc>
                  <a:txBody>
                    <a:bodyPr/>
                    <a:lstStyle/>
                    <a:p>
                      <a:pPr indent="127000" algn="ctr"/>
                      <a:r>
                        <a:rPr lang="en-US" sz="1000" kern="100">
                          <a:effectLst/>
                        </a:rPr>
                        <a:t>PLT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274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609</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1211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516506040"/>
                  </a:ext>
                </a:extLst>
              </a:tr>
              <a:tr h="220266">
                <a:tc>
                  <a:txBody>
                    <a:bodyPr/>
                    <a:lstStyle/>
                    <a:p>
                      <a:pPr indent="127000" algn="ctr"/>
                      <a:r>
                        <a:rPr lang="en-US" sz="1000" kern="100">
                          <a:effectLst/>
                        </a:rPr>
                        <a:t>Pro</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154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4097754988"/>
                  </a:ext>
                </a:extLst>
              </a:tr>
              <a:tr h="220266">
                <a:tc>
                  <a:txBody>
                    <a:bodyPr/>
                    <a:lstStyle/>
                    <a:p>
                      <a:pPr indent="127000" algn="ctr"/>
                      <a:r>
                        <a:rPr lang="en-US" sz="1000" kern="100">
                          <a:effectLst/>
                        </a:rPr>
                        <a:t>Ca</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252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55781402"/>
                  </a:ext>
                </a:extLst>
              </a:tr>
              <a:tr h="220266">
                <a:tc>
                  <a:txBody>
                    <a:bodyPr/>
                    <a:lstStyle/>
                    <a:p>
                      <a:pPr indent="127000" algn="ctr"/>
                      <a:r>
                        <a:rPr lang="en-US" sz="1000" kern="100" dirty="0">
                          <a:effectLst/>
                        </a:rPr>
                        <a:t>P</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252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609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1211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975221270"/>
                  </a:ext>
                </a:extLst>
              </a:tr>
            </a:tbl>
          </a:graphicData>
        </a:graphic>
      </p:graphicFrame>
      <p:graphicFrame>
        <p:nvGraphicFramePr>
          <p:cNvPr id="6" name="表格 5">
            <a:extLst>
              <a:ext uri="{FF2B5EF4-FFF2-40B4-BE49-F238E27FC236}">
                <a16:creationId xmlns:a16="http://schemas.microsoft.com/office/drawing/2014/main" id="{2D1C6640-751F-042A-896B-CA4A76AF87CE}"/>
              </a:ext>
            </a:extLst>
          </p:cNvPr>
          <p:cNvGraphicFramePr>
            <a:graphicFrameLocks noGrp="1"/>
          </p:cNvGraphicFramePr>
          <p:nvPr>
            <p:extLst>
              <p:ext uri="{D42A27DB-BD31-4B8C-83A1-F6EECF244321}">
                <p14:modId xmlns:p14="http://schemas.microsoft.com/office/powerpoint/2010/main" val="1394759484"/>
              </p:ext>
            </p:extLst>
          </p:nvPr>
        </p:nvGraphicFramePr>
        <p:xfrm>
          <a:off x="453234" y="2393951"/>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476426821"/>
                    </a:ext>
                  </a:extLst>
                </a:gridCol>
                <a:gridCol w="997268">
                  <a:extLst>
                    <a:ext uri="{9D8B030D-6E8A-4147-A177-3AD203B41FA5}">
                      <a16:colId xmlns:a16="http://schemas.microsoft.com/office/drawing/2014/main" val="770775680"/>
                    </a:ext>
                  </a:extLst>
                </a:gridCol>
                <a:gridCol w="997268">
                  <a:extLst>
                    <a:ext uri="{9D8B030D-6E8A-4147-A177-3AD203B41FA5}">
                      <a16:colId xmlns:a16="http://schemas.microsoft.com/office/drawing/2014/main" val="3945055792"/>
                    </a:ext>
                  </a:extLst>
                </a:gridCol>
              </a:tblGrid>
              <a:tr h="229392">
                <a:tc>
                  <a:txBody>
                    <a:bodyPr/>
                    <a:lstStyle/>
                    <a:p>
                      <a:pPr indent="127000" algn="l"/>
                      <a:r>
                        <a:rPr lang="en-US" sz="1000" kern="100" dirty="0">
                          <a:effectLst/>
                        </a:rPr>
                        <a:t> RBC</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315905586"/>
                  </a:ext>
                </a:extLst>
              </a:tr>
              <a:tr h="229392">
                <a:tc>
                  <a:txBody>
                    <a:bodyPr/>
                    <a:lstStyle/>
                    <a:p>
                      <a:pPr indent="127000" algn="just"/>
                      <a:r>
                        <a:rPr lang="en-US" sz="1000" kern="100" dirty="0">
                          <a:effectLst/>
                        </a:rPr>
                        <a:t>Accuracy</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80.62%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57.22%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069746215"/>
                  </a:ext>
                </a:extLst>
              </a:tr>
              <a:tr h="229392">
                <a:tc>
                  <a:txBody>
                    <a:bodyPr/>
                    <a:lstStyle/>
                    <a:p>
                      <a:pPr indent="127000" algn="just"/>
                      <a:r>
                        <a:rPr lang="en-US" sz="1000" kern="100" dirty="0">
                          <a:effectLst/>
                        </a:rPr>
                        <a:t>F1 Score</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81.79%</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71.53%</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18605659"/>
                  </a:ext>
                </a:extLst>
              </a:tr>
            </a:tbl>
          </a:graphicData>
        </a:graphic>
      </p:graphicFrame>
      <p:graphicFrame>
        <p:nvGraphicFramePr>
          <p:cNvPr id="7" name="表格 6">
            <a:extLst>
              <a:ext uri="{FF2B5EF4-FFF2-40B4-BE49-F238E27FC236}">
                <a16:creationId xmlns:a16="http://schemas.microsoft.com/office/drawing/2014/main" id="{9787981D-B24E-5511-F39D-E6B8403DF866}"/>
              </a:ext>
            </a:extLst>
          </p:cNvPr>
          <p:cNvGraphicFramePr>
            <a:graphicFrameLocks noGrp="1"/>
          </p:cNvGraphicFramePr>
          <p:nvPr>
            <p:extLst>
              <p:ext uri="{D42A27DB-BD31-4B8C-83A1-F6EECF244321}">
                <p14:modId xmlns:p14="http://schemas.microsoft.com/office/powerpoint/2010/main" val="1524585162"/>
              </p:ext>
            </p:extLst>
          </p:nvPr>
        </p:nvGraphicFramePr>
        <p:xfrm>
          <a:off x="453234" y="3153174"/>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4127471760"/>
                    </a:ext>
                  </a:extLst>
                </a:gridCol>
                <a:gridCol w="997268">
                  <a:extLst>
                    <a:ext uri="{9D8B030D-6E8A-4147-A177-3AD203B41FA5}">
                      <a16:colId xmlns:a16="http://schemas.microsoft.com/office/drawing/2014/main" val="4280144875"/>
                    </a:ext>
                  </a:extLst>
                </a:gridCol>
                <a:gridCol w="997268">
                  <a:extLst>
                    <a:ext uri="{9D8B030D-6E8A-4147-A177-3AD203B41FA5}">
                      <a16:colId xmlns:a16="http://schemas.microsoft.com/office/drawing/2014/main" val="398582255"/>
                    </a:ext>
                  </a:extLst>
                </a:gridCol>
              </a:tblGrid>
              <a:tr h="229392">
                <a:tc>
                  <a:txBody>
                    <a:bodyPr/>
                    <a:lstStyle/>
                    <a:p>
                      <a:pPr indent="127000" algn="just"/>
                      <a:r>
                        <a:rPr lang="en-US" sz="1000" kern="100" dirty="0">
                          <a:effectLst/>
                        </a:rPr>
                        <a:t> AC</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68393320"/>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82.92%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64.24%</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978583610"/>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49.01%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26.48%</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75882069"/>
                  </a:ext>
                </a:extLst>
              </a:tr>
            </a:tbl>
          </a:graphicData>
        </a:graphic>
      </p:graphicFrame>
      <p:graphicFrame>
        <p:nvGraphicFramePr>
          <p:cNvPr id="8" name="表格 7">
            <a:extLst>
              <a:ext uri="{FF2B5EF4-FFF2-40B4-BE49-F238E27FC236}">
                <a16:creationId xmlns:a16="http://schemas.microsoft.com/office/drawing/2014/main" id="{F136A98B-AF00-688A-C96F-9CD5376AD300}"/>
              </a:ext>
            </a:extLst>
          </p:cNvPr>
          <p:cNvGraphicFramePr>
            <a:graphicFrameLocks noGrp="1"/>
          </p:cNvGraphicFramePr>
          <p:nvPr>
            <p:extLst>
              <p:ext uri="{D42A27DB-BD31-4B8C-83A1-F6EECF244321}">
                <p14:modId xmlns:p14="http://schemas.microsoft.com/office/powerpoint/2010/main" val="4131587127"/>
              </p:ext>
            </p:extLst>
          </p:nvPr>
        </p:nvGraphicFramePr>
        <p:xfrm>
          <a:off x="453233" y="3912397"/>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660862749"/>
                    </a:ext>
                  </a:extLst>
                </a:gridCol>
                <a:gridCol w="997268">
                  <a:extLst>
                    <a:ext uri="{9D8B030D-6E8A-4147-A177-3AD203B41FA5}">
                      <a16:colId xmlns:a16="http://schemas.microsoft.com/office/drawing/2014/main" val="4270198898"/>
                    </a:ext>
                  </a:extLst>
                </a:gridCol>
                <a:gridCol w="997268">
                  <a:extLst>
                    <a:ext uri="{9D8B030D-6E8A-4147-A177-3AD203B41FA5}">
                      <a16:colId xmlns:a16="http://schemas.microsoft.com/office/drawing/2014/main" val="2456276984"/>
                    </a:ext>
                  </a:extLst>
                </a:gridCol>
              </a:tblGrid>
              <a:tr h="229392">
                <a:tc>
                  <a:txBody>
                    <a:bodyPr/>
                    <a:lstStyle/>
                    <a:p>
                      <a:pPr indent="127000" algn="just"/>
                      <a:r>
                        <a:rPr lang="en-US" sz="1000" kern="100" dirty="0">
                          <a:effectLst/>
                        </a:rPr>
                        <a:t> GOT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968032044"/>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73.56%</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68.53%</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305781986"/>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77.91%</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79.76%</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552117949"/>
                  </a:ext>
                </a:extLst>
              </a:tr>
            </a:tbl>
          </a:graphicData>
        </a:graphic>
      </p:graphicFrame>
      <p:graphicFrame>
        <p:nvGraphicFramePr>
          <p:cNvPr id="9" name="表格 8">
            <a:extLst>
              <a:ext uri="{FF2B5EF4-FFF2-40B4-BE49-F238E27FC236}">
                <a16:creationId xmlns:a16="http://schemas.microsoft.com/office/drawing/2014/main" id="{C1F5BA4C-A937-C483-1A71-7A572DCD6DEC}"/>
              </a:ext>
            </a:extLst>
          </p:cNvPr>
          <p:cNvGraphicFramePr>
            <a:graphicFrameLocks noGrp="1"/>
          </p:cNvGraphicFramePr>
          <p:nvPr>
            <p:extLst>
              <p:ext uri="{D42A27DB-BD31-4B8C-83A1-F6EECF244321}">
                <p14:modId xmlns:p14="http://schemas.microsoft.com/office/powerpoint/2010/main" val="1097430192"/>
              </p:ext>
            </p:extLst>
          </p:nvPr>
        </p:nvGraphicFramePr>
        <p:xfrm>
          <a:off x="453232" y="4671620"/>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670890570"/>
                    </a:ext>
                  </a:extLst>
                </a:gridCol>
                <a:gridCol w="997268">
                  <a:extLst>
                    <a:ext uri="{9D8B030D-6E8A-4147-A177-3AD203B41FA5}">
                      <a16:colId xmlns:a16="http://schemas.microsoft.com/office/drawing/2014/main" val="443600039"/>
                    </a:ext>
                  </a:extLst>
                </a:gridCol>
                <a:gridCol w="997268">
                  <a:extLst>
                    <a:ext uri="{9D8B030D-6E8A-4147-A177-3AD203B41FA5}">
                      <a16:colId xmlns:a16="http://schemas.microsoft.com/office/drawing/2014/main" val="415306506"/>
                    </a:ext>
                  </a:extLst>
                </a:gridCol>
              </a:tblGrid>
              <a:tr h="229392">
                <a:tc>
                  <a:txBody>
                    <a:bodyPr/>
                    <a:lstStyle/>
                    <a:p>
                      <a:pPr indent="127000" algn="just"/>
                      <a:r>
                        <a:rPr lang="en-US" sz="1000" kern="100" dirty="0">
                          <a:effectLst/>
                        </a:rPr>
                        <a:t> Na</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49624139"/>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70.60%</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74.81%</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253276207"/>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75.44%</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83.26%</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250467366"/>
                  </a:ext>
                </a:extLst>
              </a:tr>
            </a:tbl>
          </a:graphicData>
        </a:graphic>
      </p:graphicFrame>
      <p:graphicFrame>
        <p:nvGraphicFramePr>
          <p:cNvPr id="10" name="表格 9">
            <a:extLst>
              <a:ext uri="{FF2B5EF4-FFF2-40B4-BE49-F238E27FC236}">
                <a16:creationId xmlns:a16="http://schemas.microsoft.com/office/drawing/2014/main" id="{B9305E47-DCC6-128E-E82B-3D2BA18C5670}"/>
              </a:ext>
            </a:extLst>
          </p:cNvPr>
          <p:cNvGraphicFramePr>
            <a:graphicFrameLocks noGrp="1"/>
          </p:cNvGraphicFramePr>
          <p:nvPr>
            <p:extLst>
              <p:ext uri="{D42A27DB-BD31-4B8C-83A1-F6EECF244321}">
                <p14:modId xmlns:p14="http://schemas.microsoft.com/office/powerpoint/2010/main" val="4055319794"/>
              </p:ext>
            </p:extLst>
          </p:nvPr>
        </p:nvGraphicFramePr>
        <p:xfrm>
          <a:off x="3520284" y="2393951"/>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273580821"/>
                    </a:ext>
                  </a:extLst>
                </a:gridCol>
                <a:gridCol w="997268">
                  <a:extLst>
                    <a:ext uri="{9D8B030D-6E8A-4147-A177-3AD203B41FA5}">
                      <a16:colId xmlns:a16="http://schemas.microsoft.com/office/drawing/2014/main" val="3601110236"/>
                    </a:ext>
                  </a:extLst>
                </a:gridCol>
                <a:gridCol w="997268">
                  <a:extLst>
                    <a:ext uri="{9D8B030D-6E8A-4147-A177-3AD203B41FA5}">
                      <a16:colId xmlns:a16="http://schemas.microsoft.com/office/drawing/2014/main" val="3301416558"/>
                    </a:ext>
                  </a:extLst>
                </a:gridCol>
              </a:tblGrid>
              <a:tr h="229392">
                <a:tc>
                  <a:txBody>
                    <a:bodyPr/>
                    <a:lstStyle/>
                    <a:p>
                      <a:pPr indent="127000" algn="just"/>
                      <a:r>
                        <a:rPr lang="en-US" sz="1000" kern="100" dirty="0">
                          <a:effectLst/>
                        </a:rPr>
                        <a:t> PLT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71861684"/>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62.88%</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30.05%</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93193294"/>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59.20%</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30.28%</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881873056"/>
                  </a:ext>
                </a:extLst>
              </a:tr>
            </a:tbl>
          </a:graphicData>
        </a:graphic>
      </p:graphicFrame>
      <p:graphicFrame>
        <p:nvGraphicFramePr>
          <p:cNvPr id="11" name="表格 10">
            <a:extLst>
              <a:ext uri="{FF2B5EF4-FFF2-40B4-BE49-F238E27FC236}">
                <a16:creationId xmlns:a16="http://schemas.microsoft.com/office/drawing/2014/main" id="{239630C4-B548-A880-588A-2A81DFB59321}"/>
              </a:ext>
            </a:extLst>
          </p:cNvPr>
          <p:cNvGraphicFramePr>
            <a:graphicFrameLocks noGrp="1"/>
          </p:cNvGraphicFramePr>
          <p:nvPr>
            <p:extLst>
              <p:ext uri="{D42A27DB-BD31-4B8C-83A1-F6EECF244321}">
                <p14:modId xmlns:p14="http://schemas.microsoft.com/office/powerpoint/2010/main" val="2435531924"/>
              </p:ext>
            </p:extLst>
          </p:nvPr>
        </p:nvGraphicFramePr>
        <p:xfrm>
          <a:off x="3520284" y="3153174"/>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464369986"/>
                    </a:ext>
                  </a:extLst>
                </a:gridCol>
                <a:gridCol w="997268">
                  <a:extLst>
                    <a:ext uri="{9D8B030D-6E8A-4147-A177-3AD203B41FA5}">
                      <a16:colId xmlns:a16="http://schemas.microsoft.com/office/drawing/2014/main" val="3864879311"/>
                    </a:ext>
                  </a:extLst>
                </a:gridCol>
                <a:gridCol w="997268">
                  <a:extLst>
                    <a:ext uri="{9D8B030D-6E8A-4147-A177-3AD203B41FA5}">
                      <a16:colId xmlns:a16="http://schemas.microsoft.com/office/drawing/2014/main" val="3413103989"/>
                    </a:ext>
                  </a:extLst>
                </a:gridCol>
              </a:tblGrid>
              <a:tr h="229392">
                <a:tc>
                  <a:txBody>
                    <a:bodyPr/>
                    <a:lstStyle/>
                    <a:p>
                      <a:pPr indent="127000" algn="just"/>
                      <a:r>
                        <a:rPr lang="en-US" sz="1000" kern="100" dirty="0">
                          <a:effectLst/>
                        </a:rPr>
                        <a:t> Pro</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290539290"/>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36.12%</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41.12%</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258517827"/>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34.84%</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23.25%</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1250511419"/>
                  </a:ext>
                </a:extLst>
              </a:tr>
            </a:tbl>
          </a:graphicData>
        </a:graphic>
      </p:graphicFrame>
      <p:graphicFrame>
        <p:nvGraphicFramePr>
          <p:cNvPr id="12" name="表格 11">
            <a:extLst>
              <a:ext uri="{FF2B5EF4-FFF2-40B4-BE49-F238E27FC236}">
                <a16:creationId xmlns:a16="http://schemas.microsoft.com/office/drawing/2014/main" id="{9BD45978-936C-AAAA-45B6-255F2D51075D}"/>
              </a:ext>
            </a:extLst>
          </p:cNvPr>
          <p:cNvGraphicFramePr>
            <a:graphicFrameLocks noGrp="1"/>
          </p:cNvGraphicFramePr>
          <p:nvPr>
            <p:extLst>
              <p:ext uri="{D42A27DB-BD31-4B8C-83A1-F6EECF244321}">
                <p14:modId xmlns:p14="http://schemas.microsoft.com/office/powerpoint/2010/main" val="2553906706"/>
              </p:ext>
            </p:extLst>
          </p:nvPr>
        </p:nvGraphicFramePr>
        <p:xfrm>
          <a:off x="3520284" y="3912397"/>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2320132143"/>
                    </a:ext>
                  </a:extLst>
                </a:gridCol>
                <a:gridCol w="997268">
                  <a:extLst>
                    <a:ext uri="{9D8B030D-6E8A-4147-A177-3AD203B41FA5}">
                      <a16:colId xmlns:a16="http://schemas.microsoft.com/office/drawing/2014/main" val="648684410"/>
                    </a:ext>
                  </a:extLst>
                </a:gridCol>
                <a:gridCol w="997268">
                  <a:extLst>
                    <a:ext uri="{9D8B030D-6E8A-4147-A177-3AD203B41FA5}">
                      <a16:colId xmlns:a16="http://schemas.microsoft.com/office/drawing/2014/main" val="4096564796"/>
                    </a:ext>
                  </a:extLst>
                </a:gridCol>
              </a:tblGrid>
              <a:tr h="229392">
                <a:tc>
                  <a:txBody>
                    <a:bodyPr/>
                    <a:lstStyle/>
                    <a:p>
                      <a:pPr indent="127000" algn="just"/>
                      <a:r>
                        <a:rPr lang="en-US" sz="1000" kern="100" dirty="0">
                          <a:effectLst/>
                        </a:rPr>
                        <a:t> Ca</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4261131745"/>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64.69%</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53.17%</a:t>
                      </a:r>
                      <a:endParaRPr lang="zh-TW" sz="1000" kern="10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609039204"/>
                  </a:ext>
                </a:extLst>
              </a:tr>
              <a:tr h="229392">
                <a:tc>
                  <a:txBody>
                    <a:bodyPr/>
                    <a:lstStyle/>
                    <a:p>
                      <a:pPr indent="127000" algn="just"/>
                      <a:r>
                        <a:rPr lang="en-US" sz="1000" kern="100" dirty="0">
                          <a:effectLst/>
                        </a:rPr>
                        <a:t>F1 Score</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a:effectLst/>
                        </a:rPr>
                        <a:t>66.97%</a:t>
                      </a:r>
                      <a:endParaRPr lang="zh-TW" sz="1000" kern="100">
                        <a:effectLst/>
                        <a:latin typeface="Times New Roman" panose="02020603050405020304" pitchFamily="18" charset="0"/>
                        <a:ea typeface="標楷體" panose="03000509000000000000" pitchFamily="65" charset="-120"/>
                      </a:endParaRPr>
                    </a:p>
                  </a:txBody>
                  <a:tcPr marL="68580" marR="68580" marT="0" marB="0"/>
                </a:tc>
                <a:tc>
                  <a:txBody>
                    <a:bodyPr/>
                    <a:lstStyle/>
                    <a:p>
                      <a:pPr indent="127000" algn="ctr"/>
                      <a:r>
                        <a:rPr lang="en-US" sz="1000" kern="100" dirty="0">
                          <a:effectLst/>
                        </a:rPr>
                        <a:t>66.10%</a:t>
                      </a:r>
                      <a:endParaRPr lang="zh-TW" sz="1000" kern="100" dirty="0">
                        <a:effectLst/>
                        <a:latin typeface="Times New Roman" panose="02020603050405020304" pitchFamily="18" charset="0"/>
                        <a:ea typeface="標楷體" panose="03000509000000000000" pitchFamily="65" charset="-120"/>
                      </a:endParaRPr>
                    </a:p>
                  </a:txBody>
                  <a:tcPr marL="68580" marR="68580" marT="0" marB="0"/>
                </a:tc>
                <a:extLst>
                  <a:ext uri="{0D108BD9-81ED-4DB2-BD59-A6C34878D82A}">
                    <a16:rowId xmlns:a16="http://schemas.microsoft.com/office/drawing/2014/main" val="3674076429"/>
                  </a:ext>
                </a:extLst>
              </a:tr>
            </a:tbl>
          </a:graphicData>
        </a:graphic>
      </p:graphicFrame>
      <p:graphicFrame>
        <p:nvGraphicFramePr>
          <p:cNvPr id="13" name="表格 12">
            <a:extLst>
              <a:ext uri="{FF2B5EF4-FFF2-40B4-BE49-F238E27FC236}">
                <a16:creationId xmlns:a16="http://schemas.microsoft.com/office/drawing/2014/main" id="{5AB5EF2D-43F9-9BB4-BAB3-4D9AE87984F6}"/>
              </a:ext>
            </a:extLst>
          </p:cNvPr>
          <p:cNvGraphicFramePr>
            <a:graphicFrameLocks noGrp="1"/>
          </p:cNvGraphicFramePr>
          <p:nvPr>
            <p:extLst>
              <p:ext uri="{D42A27DB-BD31-4B8C-83A1-F6EECF244321}">
                <p14:modId xmlns:p14="http://schemas.microsoft.com/office/powerpoint/2010/main" val="3792130098"/>
              </p:ext>
            </p:extLst>
          </p:nvPr>
        </p:nvGraphicFramePr>
        <p:xfrm>
          <a:off x="3520283" y="4677576"/>
          <a:ext cx="2991804" cy="688176"/>
        </p:xfrm>
        <a:graphic>
          <a:graphicData uri="http://schemas.openxmlformats.org/drawingml/2006/table">
            <a:tbl>
              <a:tblPr firstRow="1" firstCol="1" bandRow="1">
                <a:tableStyleId>{5C22544A-7EE6-4342-B048-85BDC9FD1C3A}</a:tableStyleId>
              </a:tblPr>
              <a:tblGrid>
                <a:gridCol w="997268">
                  <a:extLst>
                    <a:ext uri="{9D8B030D-6E8A-4147-A177-3AD203B41FA5}">
                      <a16:colId xmlns:a16="http://schemas.microsoft.com/office/drawing/2014/main" val="3845867216"/>
                    </a:ext>
                  </a:extLst>
                </a:gridCol>
                <a:gridCol w="997268">
                  <a:extLst>
                    <a:ext uri="{9D8B030D-6E8A-4147-A177-3AD203B41FA5}">
                      <a16:colId xmlns:a16="http://schemas.microsoft.com/office/drawing/2014/main" val="254910122"/>
                    </a:ext>
                  </a:extLst>
                </a:gridCol>
                <a:gridCol w="997268">
                  <a:extLst>
                    <a:ext uri="{9D8B030D-6E8A-4147-A177-3AD203B41FA5}">
                      <a16:colId xmlns:a16="http://schemas.microsoft.com/office/drawing/2014/main" val="3005166036"/>
                    </a:ext>
                  </a:extLst>
                </a:gridCol>
              </a:tblGrid>
              <a:tr h="229392">
                <a:tc>
                  <a:txBody>
                    <a:bodyPr/>
                    <a:lstStyle/>
                    <a:p>
                      <a:pPr indent="127000" algn="just"/>
                      <a:r>
                        <a:rPr lang="en-US" sz="1000" kern="100" dirty="0">
                          <a:effectLst/>
                        </a:rPr>
                        <a:t> P</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altLang="zh-TW" sz="1000" kern="100" dirty="0">
                          <a:effectLst/>
                        </a:rPr>
                        <a:t>Test</a:t>
                      </a:r>
                      <a:r>
                        <a:rPr lang="en-US" sz="1000" kern="100" dirty="0">
                          <a:effectLst/>
                        </a:rPr>
                        <a:t>2</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463941566"/>
                  </a:ext>
                </a:extLst>
              </a:tr>
              <a:tr h="229392">
                <a:tc>
                  <a:txBody>
                    <a:bodyPr/>
                    <a:lstStyle/>
                    <a:p>
                      <a:pPr indent="127000" algn="just"/>
                      <a:r>
                        <a:rPr lang="en-US" sz="1000" kern="100">
                          <a:effectLst/>
                        </a:rPr>
                        <a:t>Accuracy</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78.48%</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54.33%</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621727326"/>
                  </a:ext>
                </a:extLst>
              </a:tr>
              <a:tr h="229392">
                <a:tc>
                  <a:txBody>
                    <a:bodyPr/>
                    <a:lstStyle/>
                    <a:p>
                      <a:pPr indent="127000" algn="just"/>
                      <a:r>
                        <a:rPr lang="en-US" sz="1000" kern="100">
                          <a:effectLst/>
                        </a:rPr>
                        <a:t>F1 Score</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a:effectLst/>
                        </a:rPr>
                        <a:t>77.29%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00" dirty="0">
                          <a:effectLst/>
                        </a:rPr>
                        <a:t>65.50%</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4192272660"/>
                  </a:ext>
                </a:extLst>
              </a:tr>
            </a:tbl>
          </a:graphicData>
        </a:graphic>
      </p:graphicFrame>
      <p:grpSp>
        <p:nvGrpSpPr>
          <p:cNvPr id="3" name="群組 2">
            <a:extLst>
              <a:ext uri="{FF2B5EF4-FFF2-40B4-BE49-F238E27FC236}">
                <a16:creationId xmlns:a16="http://schemas.microsoft.com/office/drawing/2014/main" id="{C83E016D-B221-002C-C488-DA3E100D198C}"/>
              </a:ext>
            </a:extLst>
          </p:cNvPr>
          <p:cNvGrpSpPr/>
          <p:nvPr/>
        </p:nvGrpSpPr>
        <p:grpSpPr>
          <a:xfrm>
            <a:off x="1893480" y="1842916"/>
            <a:ext cx="3253606" cy="429908"/>
            <a:chOff x="80527" y="2887742"/>
            <a:chExt cx="6593323" cy="1277355"/>
          </a:xfrm>
        </p:grpSpPr>
        <p:sp>
          <p:nvSpPr>
            <p:cNvPr id="15" name="矩形: 圓角 14">
              <a:extLst>
                <a:ext uri="{FF2B5EF4-FFF2-40B4-BE49-F238E27FC236}">
                  <a16:creationId xmlns:a16="http://schemas.microsoft.com/office/drawing/2014/main" id="{EBB3CFB9-A1C5-863F-53F0-0C3B1423245D}"/>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03525D9C-E1AE-6749-8E19-9C189CF7C20F}"/>
                </a:ext>
              </a:extLst>
            </p:cNvPr>
            <p:cNvSpPr txBox="1"/>
            <p:nvPr/>
          </p:nvSpPr>
          <p:spPr>
            <a:xfrm>
              <a:off x="80527" y="2926258"/>
              <a:ext cx="6593321" cy="1097370"/>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 Test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Results of DNN Model</a:t>
              </a:r>
            </a:p>
          </p:txBody>
        </p:sp>
      </p:grpSp>
      <p:grpSp>
        <p:nvGrpSpPr>
          <p:cNvPr id="17" name="群組 16">
            <a:extLst>
              <a:ext uri="{FF2B5EF4-FFF2-40B4-BE49-F238E27FC236}">
                <a16:creationId xmlns:a16="http://schemas.microsoft.com/office/drawing/2014/main" id="{204FEB90-54D4-E560-FF8E-A3B1B2B82831}"/>
              </a:ext>
            </a:extLst>
          </p:cNvPr>
          <p:cNvGrpSpPr/>
          <p:nvPr/>
        </p:nvGrpSpPr>
        <p:grpSpPr>
          <a:xfrm>
            <a:off x="8097430" y="2057870"/>
            <a:ext cx="2849970" cy="429908"/>
            <a:chOff x="80527" y="2887742"/>
            <a:chExt cx="6593323" cy="1277355"/>
          </a:xfrm>
        </p:grpSpPr>
        <p:sp>
          <p:nvSpPr>
            <p:cNvPr id="18" name="矩形: 圓角 17">
              <a:extLst>
                <a:ext uri="{FF2B5EF4-FFF2-40B4-BE49-F238E27FC236}">
                  <a16:creationId xmlns:a16="http://schemas.microsoft.com/office/drawing/2014/main" id="{7E024C6B-1F50-17C5-BB07-64CE98D18567}"/>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FD944B6F-D5D1-51F9-338D-68BE66CB4F82}"/>
                </a:ext>
              </a:extLst>
            </p:cNvPr>
            <p:cNvSpPr txBox="1"/>
            <p:nvPr/>
          </p:nvSpPr>
          <p:spPr>
            <a:xfrm>
              <a:off x="80527" y="2926258"/>
              <a:ext cx="6593321" cy="1097370"/>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Data For Training &amp; Testing</a:t>
              </a:r>
              <a:endPar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208487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Result</a:t>
            </a:r>
            <a:endParaRPr lang="zh-TW" altLang="en-US" sz="4000"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B0237D94-9337-4618-C523-CBD3A6A6AC18}"/>
              </a:ext>
            </a:extLst>
          </p:cNvPr>
          <p:cNvGraphicFramePr>
            <a:graphicFrameLocks noGrp="1"/>
          </p:cNvGraphicFramePr>
          <p:nvPr>
            <p:extLst>
              <p:ext uri="{D42A27DB-BD31-4B8C-83A1-F6EECF244321}">
                <p14:modId xmlns:p14="http://schemas.microsoft.com/office/powerpoint/2010/main" val="304498568"/>
              </p:ext>
            </p:extLst>
          </p:nvPr>
        </p:nvGraphicFramePr>
        <p:xfrm>
          <a:off x="5416550" y="1325563"/>
          <a:ext cx="5200650" cy="4821237"/>
        </p:xfrm>
        <a:graphic>
          <a:graphicData uri="http://schemas.openxmlformats.org/drawingml/2006/table">
            <a:tbl>
              <a:tblPr firstRow="1" firstCol="1" bandRow="1">
                <a:tableStyleId>{3C2FFA5D-87B4-456A-9821-1D502468CF0F}</a:tableStyleId>
              </a:tblPr>
              <a:tblGrid>
                <a:gridCol w="2552301">
                  <a:extLst>
                    <a:ext uri="{9D8B030D-6E8A-4147-A177-3AD203B41FA5}">
                      <a16:colId xmlns:a16="http://schemas.microsoft.com/office/drawing/2014/main" val="2635375698"/>
                    </a:ext>
                  </a:extLst>
                </a:gridCol>
                <a:gridCol w="2648349">
                  <a:extLst>
                    <a:ext uri="{9D8B030D-6E8A-4147-A177-3AD203B41FA5}">
                      <a16:colId xmlns:a16="http://schemas.microsoft.com/office/drawing/2014/main" val="109556839"/>
                    </a:ext>
                  </a:extLst>
                </a:gridCol>
              </a:tblGrid>
              <a:tr h="310989">
                <a:tc gridSpan="2">
                  <a:txBody>
                    <a:bodyPr/>
                    <a:lstStyle/>
                    <a:p>
                      <a:pPr indent="127000" algn="ctr"/>
                      <a:r>
                        <a:rPr lang="en-US" sz="1400" kern="100" dirty="0">
                          <a:effectLst/>
                        </a:rPr>
                        <a:t>RBC</a:t>
                      </a:r>
                      <a:endParaRPr lang="zh-TW" sz="1400" kern="100" dirty="0">
                        <a:effectLst/>
                        <a:latin typeface="Times New Roman" panose="02020603050405020304" pitchFamily="18" charset="0"/>
                        <a:ea typeface="標楷體" panose="03000509000000000000" pitchFamily="65" charset="-12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66532035"/>
                  </a:ext>
                </a:extLst>
              </a:tr>
              <a:tr h="317469">
                <a:tc>
                  <a:txBody>
                    <a:bodyPr/>
                    <a:lstStyle/>
                    <a:p>
                      <a:pPr indent="127000" algn="ctr"/>
                      <a:r>
                        <a:rPr lang="en-US" altLang="zh-TW" sz="1000" kern="100" dirty="0">
                          <a:effectLst/>
                        </a:rPr>
                        <a:t>Test dataset </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r>
                        <a:rPr lang="en-US" altLang="zh-TW" sz="1000" b="1" kern="100" dirty="0">
                          <a:effectLst/>
                        </a:rPr>
                        <a:t>Test dataset </a:t>
                      </a:r>
                      <a:r>
                        <a:rPr lang="en-US" sz="1000" b="1" kern="100" dirty="0">
                          <a:effectLst/>
                        </a:rPr>
                        <a:t>2</a:t>
                      </a:r>
                      <a:endParaRPr lang="zh-TW" sz="1000" b="1"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302012"/>
                  </a:ext>
                </a:extLst>
              </a:tr>
              <a:tr h="1876309">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153908"/>
                  </a:ext>
                </a:extLst>
              </a:tr>
              <a:tr h="310989">
                <a:tc gridSpan="2">
                  <a:txBody>
                    <a:bodyPr/>
                    <a:lstStyle/>
                    <a:p>
                      <a:pPr indent="127000" algn="ctr"/>
                      <a:r>
                        <a:rPr lang="en-US" sz="1400" kern="100" dirty="0">
                          <a:solidFill>
                            <a:schemeClr val="bg1"/>
                          </a:solidFill>
                          <a:effectLst/>
                        </a:rPr>
                        <a:t>Na</a:t>
                      </a:r>
                      <a:endParaRPr lang="zh-TW" sz="1400" kern="100" dirty="0">
                        <a:solidFill>
                          <a:schemeClr val="bg1"/>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241518712"/>
                  </a:ext>
                </a:extLst>
              </a:tr>
              <a:tr h="258753">
                <a:tc>
                  <a:txBody>
                    <a:bodyPr/>
                    <a:lstStyle/>
                    <a:p>
                      <a:pPr indent="127000" algn="ctr"/>
                      <a:r>
                        <a:rPr lang="en-US" altLang="zh-TW" sz="1000" kern="100" dirty="0">
                          <a:effectLst/>
                        </a:rPr>
                        <a:t>Test dataset </a:t>
                      </a:r>
                      <a:r>
                        <a:rPr lang="en-US" sz="1000" kern="100" dirty="0">
                          <a:effectLst/>
                        </a:rPr>
                        <a:t>1</a:t>
                      </a:r>
                      <a:endParaRPr lang="zh-TW" sz="1000"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r>
                        <a:rPr lang="en-US" altLang="zh-TW" sz="1000" b="1" kern="100" dirty="0">
                          <a:effectLst/>
                        </a:rPr>
                        <a:t>Test dataset </a:t>
                      </a:r>
                      <a:r>
                        <a:rPr lang="en-US" sz="1000" b="1" kern="100" dirty="0">
                          <a:effectLst/>
                        </a:rPr>
                        <a:t>2</a:t>
                      </a:r>
                      <a:endParaRPr lang="zh-TW" sz="1000" b="1" kern="100" dirty="0">
                        <a:effectLst/>
                        <a:latin typeface="Times New Roman" panose="02020603050405020304" pitchFamily="18" charset="0"/>
                        <a:ea typeface="標楷體" panose="03000509000000000000"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315461"/>
                  </a:ext>
                </a:extLst>
              </a:tr>
              <a:tr h="1746728">
                <a:tc>
                  <a:txBody>
                    <a:bodyPr/>
                    <a:lstStyle/>
                    <a:p>
                      <a:pPr indent="127000" algn="ctr"/>
                      <a:endParaRPr lang="en-US" sz="1000" kern="10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gn="ctr"/>
                      <a:endParaRPr lang="en-US" sz="1000" kern="100" dirty="0">
                        <a:effectLst/>
                        <a:latin typeface="Times New Roman" panose="02020603050405020304" pitchFamily="18" charset="0"/>
                        <a:ea typeface="Yu Mincho" panose="02020400000000000000" pitchFamily="18"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8268700"/>
                  </a:ext>
                </a:extLst>
              </a:tr>
            </a:tbl>
          </a:graphicData>
        </a:graphic>
      </p:graphicFrame>
      <p:grpSp>
        <p:nvGrpSpPr>
          <p:cNvPr id="7" name="群組 6">
            <a:extLst>
              <a:ext uri="{FF2B5EF4-FFF2-40B4-BE49-F238E27FC236}">
                <a16:creationId xmlns:a16="http://schemas.microsoft.com/office/drawing/2014/main" id="{EF2072BC-FE43-9C2F-0344-96D372896980}"/>
              </a:ext>
            </a:extLst>
          </p:cNvPr>
          <p:cNvGrpSpPr/>
          <p:nvPr/>
        </p:nvGrpSpPr>
        <p:grpSpPr>
          <a:xfrm>
            <a:off x="5716925" y="2088485"/>
            <a:ext cx="4614526" cy="3956716"/>
            <a:chOff x="4612024" y="2088484"/>
            <a:chExt cx="4933681" cy="4306706"/>
          </a:xfrm>
        </p:grpSpPr>
        <p:pic>
          <p:nvPicPr>
            <p:cNvPr id="12292" name="圖片 14">
              <a:extLst>
                <a:ext uri="{FF2B5EF4-FFF2-40B4-BE49-F238E27FC236}">
                  <a16:creationId xmlns:a16="http://schemas.microsoft.com/office/drawing/2014/main" id="{B5B73E07-0977-8886-543A-827D9003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24" y="2088484"/>
              <a:ext cx="2148425" cy="172550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圖片 15">
              <a:extLst>
                <a:ext uri="{FF2B5EF4-FFF2-40B4-BE49-F238E27FC236}">
                  <a16:creationId xmlns:a16="http://schemas.microsoft.com/office/drawing/2014/main" id="{DFBB1796-9CFB-EDF7-EE70-019A2B39F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16" y="2088484"/>
              <a:ext cx="2164789" cy="173513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圖片 9">
              <a:extLst>
                <a:ext uri="{FF2B5EF4-FFF2-40B4-BE49-F238E27FC236}">
                  <a16:creationId xmlns:a16="http://schemas.microsoft.com/office/drawing/2014/main" id="{96846A8F-13AE-3227-3F61-4BD72FA05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369" y="4669683"/>
              <a:ext cx="2148080" cy="1725507"/>
            </a:xfrm>
            <a:prstGeom prst="rect">
              <a:avLst/>
            </a:prstGeom>
            <a:noFill/>
            <a:extLst>
              <a:ext uri="{909E8E84-426E-40DD-AFC4-6F175D3DCCD1}">
                <a14:hiddenFill xmlns:a14="http://schemas.microsoft.com/office/drawing/2010/main">
                  <a:solidFill>
                    <a:srgbClr val="FFFFFF"/>
                  </a:solidFill>
                </a14:hiddenFill>
              </a:ext>
            </a:extLst>
          </p:spPr>
        </p:pic>
        <p:pic>
          <p:nvPicPr>
            <p:cNvPr id="12289" name="圖片 10">
              <a:extLst>
                <a:ext uri="{FF2B5EF4-FFF2-40B4-BE49-F238E27FC236}">
                  <a16:creationId xmlns:a16="http://schemas.microsoft.com/office/drawing/2014/main" id="{9638190E-89EF-CBED-473B-3773F06DA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916" y="4660053"/>
              <a:ext cx="2160069" cy="173513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文字方塊 8">
            <a:extLst>
              <a:ext uri="{FF2B5EF4-FFF2-40B4-BE49-F238E27FC236}">
                <a16:creationId xmlns:a16="http://schemas.microsoft.com/office/drawing/2014/main" id="{398D7A9F-F78F-D774-63DD-0E3F04A65D6E}"/>
              </a:ext>
            </a:extLst>
          </p:cNvPr>
          <p:cNvSpPr txBox="1"/>
          <p:nvPr/>
        </p:nvSpPr>
        <p:spPr>
          <a:xfrm>
            <a:off x="5847472" y="932999"/>
            <a:ext cx="4338806" cy="369332"/>
          </a:xfrm>
          <a:prstGeom prst="rect">
            <a:avLst/>
          </a:prstGeom>
          <a:noFill/>
        </p:spPr>
        <p:txBody>
          <a:bodyPr wrap="square">
            <a:spAutoFit/>
          </a:bodyPr>
          <a:lstStyle/>
          <a:p>
            <a:r>
              <a:rPr lang="en-US" altLang="zh-TW" sz="1800" b="1" kern="100" dirty="0">
                <a:effectLst/>
                <a:latin typeface="Times New Roman" panose="02020603050405020304" pitchFamily="18" charset="0"/>
                <a:ea typeface="標楷體" panose="03000509000000000000" pitchFamily="65" charset="-120"/>
              </a:rPr>
              <a:t>The ROC Curves for RBC and Na Testing</a:t>
            </a:r>
            <a:endParaRPr lang="zh-TW" altLang="en-US" dirty="0"/>
          </a:p>
        </p:txBody>
      </p:sp>
      <p:grpSp>
        <p:nvGrpSpPr>
          <p:cNvPr id="10" name="群組 9">
            <a:extLst>
              <a:ext uri="{FF2B5EF4-FFF2-40B4-BE49-F238E27FC236}">
                <a16:creationId xmlns:a16="http://schemas.microsoft.com/office/drawing/2014/main" id="{769DFE16-300D-5EDD-CFAB-ACFD5439D141}"/>
              </a:ext>
            </a:extLst>
          </p:cNvPr>
          <p:cNvGrpSpPr/>
          <p:nvPr/>
        </p:nvGrpSpPr>
        <p:grpSpPr>
          <a:xfrm>
            <a:off x="654051" y="2881125"/>
            <a:ext cx="3695700" cy="666381"/>
            <a:chOff x="80529" y="2887742"/>
            <a:chExt cx="6593321" cy="1280086"/>
          </a:xfrm>
        </p:grpSpPr>
        <p:sp>
          <p:nvSpPr>
            <p:cNvPr id="11" name="矩形: 圓角 10">
              <a:extLst>
                <a:ext uri="{FF2B5EF4-FFF2-40B4-BE49-F238E27FC236}">
                  <a16:creationId xmlns:a16="http://schemas.microsoft.com/office/drawing/2014/main" id="{634842C1-EA3A-39D0-87C2-DFC6A22F380E}"/>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7BC2CD05-9E7D-473B-05E5-5D2DCA82CED2}"/>
                </a:ext>
              </a:extLst>
            </p:cNvPr>
            <p:cNvSpPr txBox="1"/>
            <p:nvPr/>
          </p:nvSpPr>
          <p:spPr>
            <a:xfrm>
              <a:off x="80529" y="2926257"/>
              <a:ext cx="6593321" cy="1241571"/>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 ROC curve of the model, using RBC and Na as examples in the test.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373235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Conclusion &amp; Future</a:t>
            </a:r>
            <a:endParaRPr lang="zh-TW" altLang="en-US" sz="4000" dirty="0">
              <a:latin typeface="Times New Roman" panose="02020603050405020304" pitchFamily="18" charset="0"/>
              <a:cs typeface="Times New Roman" panose="02020603050405020304" pitchFamily="18" charset="0"/>
            </a:endParaRPr>
          </a:p>
        </p:txBody>
      </p:sp>
      <p:grpSp>
        <p:nvGrpSpPr>
          <p:cNvPr id="5" name="群組 4">
            <a:extLst>
              <a:ext uri="{FF2B5EF4-FFF2-40B4-BE49-F238E27FC236}">
                <a16:creationId xmlns:a16="http://schemas.microsoft.com/office/drawing/2014/main" id="{88680757-A063-A8E6-E555-5EDCED9AD1D4}"/>
              </a:ext>
            </a:extLst>
          </p:cNvPr>
          <p:cNvGrpSpPr/>
          <p:nvPr/>
        </p:nvGrpSpPr>
        <p:grpSpPr>
          <a:xfrm>
            <a:off x="116972" y="3166871"/>
            <a:ext cx="4994778" cy="1838139"/>
            <a:chOff x="80529" y="2887742"/>
            <a:chExt cx="6593321" cy="1277355"/>
          </a:xfrm>
        </p:grpSpPr>
        <p:sp>
          <p:nvSpPr>
            <p:cNvPr id="6" name="矩形: 圓角 5">
              <a:extLst>
                <a:ext uri="{FF2B5EF4-FFF2-40B4-BE49-F238E27FC236}">
                  <a16:creationId xmlns:a16="http://schemas.microsoft.com/office/drawing/2014/main" id="{CBC3C955-8E76-7C5E-F26A-EDBF4F511089}"/>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2FBEF7A-3F32-B974-2562-C2D1F659DC65}"/>
                </a:ext>
              </a:extLst>
            </p:cNvPr>
            <p:cNvSpPr txBox="1"/>
            <p:nvPr/>
          </p:nvSpPr>
          <p:spPr>
            <a:xfrm>
              <a:off x="80529" y="2926256"/>
              <a:ext cx="6450916" cy="1214683"/>
            </a:xfrm>
            <a:prstGeom prst="rect">
              <a:avLst/>
            </a:prstGeom>
            <a:noFill/>
            <a:ln>
              <a:noFill/>
            </a:ln>
          </p:spPr>
          <p:txBody>
            <a:bodyPr wrap="square">
              <a:spAutoFit/>
            </a:bodyPr>
            <a:lstStyle/>
            <a:p>
              <a:pPr algn="just"/>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While some models for certain blood parameters have achieved accuracy rates of 70% to 80%, there‘s still</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room for improvement. There's a need for adjustments and enhancements in data collection, analysis, deep learning algorithms, and model architecture.</a:t>
              </a:r>
              <a:endParaRPr lang="zh-TW" altLang="en-US" dirty="0"/>
            </a:p>
          </p:txBody>
        </p:sp>
      </p:grpSp>
      <p:sp>
        <p:nvSpPr>
          <p:cNvPr id="9" name="文字方塊 8">
            <a:extLst>
              <a:ext uri="{FF2B5EF4-FFF2-40B4-BE49-F238E27FC236}">
                <a16:creationId xmlns:a16="http://schemas.microsoft.com/office/drawing/2014/main" id="{8D851887-5042-1B83-7703-D46926ADEA67}"/>
              </a:ext>
            </a:extLst>
          </p:cNvPr>
          <p:cNvSpPr txBox="1"/>
          <p:nvPr/>
        </p:nvSpPr>
        <p:spPr>
          <a:xfrm>
            <a:off x="5111750" y="1687890"/>
            <a:ext cx="6934200" cy="4524315"/>
          </a:xfrm>
          <a:prstGeom prst="rect">
            <a:avLst/>
          </a:prstGeom>
          <a:noFill/>
        </p:spPr>
        <p:txBody>
          <a:bodyPr wrap="square">
            <a:spAutoFit/>
          </a:bodyPr>
          <a:lstStyle/>
          <a:p>
            <a:pPr indent="254000" algn="just" defTabSz="0"/>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en-US" altLang="zh-TW" sz="1800" kern="100" dirty="0">
                <a:effectLst/>
                <a:latin typeface="Times New Roman" panose="02020603050405020304" pitchFamily="18" charset="0"/>
                <a:ea typeface="標楷體" panose="03000509000000000000" pitchFamily="65" charset="-120"/>
              </a:rPr>
              <a:t>Observing how signal waveforms measured at different times vary due to various experimental factors and enhancing the model's generalization.</a:t>
            </a: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en-US" altLang="zh-TW" sz="1800" kern="100" dirty="0">
                <a:effectLst/>
                <a:latin typeface="Times New Roman" panose="02020603050405020304" pitchFamily="18" charset="0"/>
                <a:ea typeface="標楷體" panose="03000509000000000000" pitchFamily="65" charset="-120"/>
              </a:rPr>
              <a:t>Whether different demographics exhibit varied accuracy rates, such as gender, age, or other inherent physiological factors, or designing adaptive models tailored to different individuals to establish personalized models for each person, aiming to explore potential accuracy improvements.</a:t>
            </a: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en-US" altLang="zh-TW" sz="1800" kern="100" dirty="0">
                <a:effectLst/>
                <a:latin typeface="Times New Roman" panose="02020603050405020304" pitchFamily="18" charset="0"/>
                <a:ea typeface="標楷體" panose="03000509000000000000" pitchFamily="65" charset="-120"/>
              </a:rPr>
              <a:t>Continuing data collection, expanding the range of blood measurement parameters, and establishing a more comprehensive database.</a:t>
            </a:r>
            <a:endParaRPr lang="zh-TW"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en-US" altLang="zh-TW" sz="1800" kern="100" dirty="0">
                <a:effectLst/>
                <a:latin typeface="Times New Roman" panose="02020603050405020304" pitchFamily="18" charset="0"/>
                <a:ea typeface="標楷體" panose="03000509000000000000" pitchFamily="65" charset="-120"/>
              </a:rPr>
              <a:t>Optimizing the trained model for lightweight operation and designing the App into a user-friendly version for the public, embedding it into smartphones or MCUs for edge computing. This will make predictions more accessible and convenient for users in the future.</a:t>
            </a:r>
            <a:endParaRPr lang="zh-TW" altLang="zh-TW" sz="1800" kern="100" dirty="0">
              <a:effectLst/>
              <a:latin typeface="Times New Roman" panose="02020603050405020304" pitchFamily="18" charset="0"/>
              <a:ea typeface="標楷體" panose="03000509000000000000" pitchFamily="65" charset="-120"/>
            </a:endParaRPr>
          </a:p>
        </p:txBody>
      </p:sp>
      <p:sp>
        <p:nvSpPr>
          <p:cNvPr id="14" name="文字方塊 13">
            <a:extLst>
              <a:ext uri="{FF2B5EF4-FFF2-40B4-BE49-F238E27FC236}">
                <a16:creationId xmlns:a16="http://schemas.microsoft.com/office/drawing/2014/main" id="{32FCACB7-6B9B-4A4B-D0D6-F34FC426CE05}"/>
              </a:ext>
            </a:extLst>
          </p:cNvPr>
          <p:cNvSpPr txBox="1"/>
          <p:nvPr/>
        </p:nvSpPr>
        <p:spPr>
          <a:xfrm>
            <a:off x="4238122" y="1601163"/>
            <a:ext cx="7807828" cy="338554"/>
          </a:xfrm>
          <a:prstGeom prst="rect">
            <a:avLst/>
          </a:prstGeom>
          <a:noFill/>
        </p:spPr>
        <p:txBody>
          <a:bodyPr wrap="square">
            <a:spAutoFit/>
          </a:bodyPr>
          <a:lstStyle/>
          <a:p>
            <a:pPr indent="254000" algn="just" defTabSz="0"/>
            <a:r>
              <a:rPr lang="en-US" altLang="zh-TW" sz="1600" kern="100" dirty="0">
                <a:effectLst/>
                <a:latin typeface="Times New Roman" panose="02020603050405020304" pitchFamily="18" charset="0"/>
                <a:ea typeface="標楷體" panose="03000509000000000000" pitchFamily="65" charset="-120"/>
              </a:rPr>
              <a:t>In the future, we will continue researching in the following major directions, </a:t>
            </a:r>
            <a:endParaRPr lang="zh-TW" altLang="zh-TW" sz="1600" kern="100" dirty="0">
              <a:effectLst/>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58724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05451A4-E351-346A-9944-3E08376F1679}"/>
              </a:ext>
            </a:extLst>
          </p:cNvPr>
          <p:cNvSpPr txBox="1"/>
          <p:nvPr/>
        </p:nvSpPr>
        <p:spPr>
          <a:xfrm>
            <a:off x="3559368" y="2505670"/>
            <a:ext cx="4257676" cy="923330"/>
          </a:xfrm>
          <a:prstGeom prst="rect">
            <a:avLst/>
          </a:prstGeom>
          <a:noFill/>
        </p:spPr>
        <p:txBody>
          <a:bodyPr wrap="square" rtlCol="0">
            <a:spAutoFit/>
          </a:bodyPr>
          <a:lstStyle/>
          <a:p>
            <a:pPr algn="ctr"/>
            <a:r>
              <a:rPr lang="en-US" altLang="zh-TW" sz="5400" b="1" dirty="0">
                <a:latin typeface="標楷體" panose="03000509000000000000" pitchFamily="65" charset="-120"/>
                <a:ea typeface="標楷體" panose="03000509000000000000" pitchFamily="65" charset="-120"/>
              </a:rPr>
              <a:t>Thank You</a:t>
            </a:r>
            <a:endParaRPr lang="zh-TW" altLang="en-US" sz="5400" b="1" dirty="0">
              <a:latin typeface="標楷體" panose="03000509000000000000" pitchFamily="65" charset="-120"/>
              <a:ea typeface="標楷體" panose="03000509000000000000" pitchFamily="65" charset="-120"/>
            </a:endParaRPr>
          </a:p>
        </p:txBody>
      </p:sp>
      <p:pic>
        <p:nvPicPr>
          <p:cNvPr id="9" name="圖片 8" descr="一張含有 符號, 美工圖案, 標誌, 圖形 的圖片&#10;&#10;自動產生的描述">
            <a:extLst>
              <a:ext uri="{FF2B5EF4-FFF2-40B4-BE49-F238E27FC236}">
                <a16:creationId xmlns:a16="http://schemas.microsoft.com/office/drawing/2014/main" id="{DA3B4969-2B0C-89C3-AF2B-292C062F24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02966" y="3545840"/>
            <a:ext cx="2570480" cy="1927860"/>
          </a:xfrm>
          <a:prstGeom prst="rect">
            <a:avLst/>
          </a:prstGeom>
        </p:spPr>
      </p:pic>
      <p:pic>
        <p:nvPicPr>
          <p:cNvPr id="11" name="圖片 10" descr="一張含有 筆跡, 文字 的圖片&#10;&#10;自動產生的描述">
            <a:extLst>
              <a:ext uri="{FF2B5EF4-FFF2-40B4-BE49-F238E27FC236}">
                <a16:creationId xmlns:a16="http://schemas.microsoft.com/office/drawing/2014/main" id="{D436FDD8-A129-C022-BA5A-1AA4D663136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52509" y="2039620"/>
            <a:ext cx="3706221" cy="2778760"/>
          </a:xfrm>
          <a:prstGeom prst="rect">
            <a:avLst/>
          </a:prstGeom>
        </p:spPr>
      </p:pic>
      <p:sp>
        <p:nvSpPr>
          <p:cNvPr id="2" name="文字方塊 1">
            <a:extLst>
              <a:ext uri="{FF2B5EF4-FFF2-40B4-BE49-F238E27FC236}">
                <a16:creationId xmlns:a16="http://schemas.microsoft.com/office/drawing/2014/main" id="{413AF562-2BBE-03FE-820C-05BB1F1A1F34}"/>
              </a:ext>
            </a:extLst>
          </p:cNvPr>
          <p:cNvSpPr txBox="1"/>
          <p:nvPr/>
        </p:nvSpPr>
        <p:spPr>
          <a:xfrm>
            <a:off x="154816" y="6023866"/>
            <a:ext cx="3155874" cy="707886"/>
          </a:xfrm>
          <a:prstGeom prst="rect">
            <a:avLst/>
          </a:prstGeom>
          <a:noFill/>
        </p:spPr>
        <p:txBody>
          <a:bodyPr wrap="square">
            <a:spAutoFit/>
          </a:bodyPr>
          <a:lstStyle/>
          <a:p>
            <a:pPr rtl="0" fontAlgn="base"/>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Contact:</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Cheng </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hun Chang</a:t>
            </a: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rtl="0" fontAlgn="base"/>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Mail: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ccchang@ntut.edu.tw</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extLst>
              <a:ext uri="{FF2B5EF4-FFF2-40B4-BE49-F238E27FC236}">
                <a16:creationId xmlns:a16="http://schemas.microsoft.com/office/drawing/2014/main" id="{98BE35C4-7404-A2B0-1A6E-1C9C7EE6B3B7}"/>
              </a:ext>
            </a:extLst>
          </p:cNvPr>
          <p:cNvPicPr>
            <a:picLocks noChangeAspect="1"/>
          </p:cNvPicPr>
          <p:nvPr/>
        </p:nvPicPr>
        <p:blipFill>
          <a:blip r:embed="rId7"/>
          <a:stretch>
            <a:fillRect/>
          </a:stretch>
        </p:blipFill>
        <p:spPr>
          <a:xfrm>
            <a:off x="7608811" y="152640"/>
            <a:ext cx="4393615" cy="825197"/>
          </a:xfrm>
          <a:prstGeom prst="rect">
            <a:avLst/>
          </a:prstGeom>
        </p:spPr>
      </p:pic>
      <p:sp>
        <p:nvSpPr>
          <p:cNvPr id="5" name="文字方塊 4">
            <a:extLst>
              <a:ext uri="{FF2B5EF4-FFF2-40B4-BE49-F238E27FC236}">
                <a16:creationId xmlns:a16="http://schemas.microsoft.com/office/drawing/2014/main" id="{1E845232-56AB-FAF9-C5C3-F6643A21B743}"/>
              </a:ext>
            </a:extLst>
          </p:cNvPr>
          <p:cNvSpPr txBox="1"/>
          <p:nvPr/>
        </p:nvSpPr>
        <p:spPr>
          <a:xfrm>
            <a:off x="154816" y="5315980"/>
            <a:ext cx="3950459" cy="707886"/>
          </a:xfrm>
          <a:prstGeom prst="rect">
            <a:avLst/>
          </a:prstGeom>
          <a:noFill/>
        </p:spPr>
        <p:txBody>
          <a:bodyPr wrap="square">
            <a:spAutoFit/>
          </a:bodyPr>
          <a:lstStyle/>
          <a:p>
            <a:pPr rtl="0" fontAlgn="base"/>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Presenter:</a:t>
            </a:r>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Chi Fu Chung</a:t>
            </a:r>
            <a:endPar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rtl="0" fontAlgn="base"/>
            <a:r>
              <a:rPr lang="en-US" altLang="zh-TW"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Mail: </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t111318075@ntut.org.tw</a:t>
            </a:r>
            <a:endPar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2" descr="關於我們| 臺北醫學大學| 國際醫療中心">
            <a:extLst>
              <a:ext uri="{FF2B5EF4-FFF2-40B4-BE49-F238E27FC236}">
                <a16:creationId xmlns:a16="http://schemas.microsoft.com/office/drawing/2014/main" id="{4A76B2FC-6683-D81B-F1D1-4C9B5C2117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8928" y="1021521"/>
            <a:ext cx="3273380" cy="72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8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Introduction</a:t>
            </a:r>
            <a:endParaRPr lang="zh-TW" altLang="en-US" sz="4000" dirty="0">
              <a:latin typeface="Times New Roman" panose="02020603050405020304" pitchFamily="18" charset="0"/>
              <a:cs typeface="Times New Roman" panose="02020603050405020304" pitchFamily="18" charset="0"/>
            </a:endParaRPr>
          </a:p>
        </p:txBody>
      </p:sp>
      <p:grpSp>
        <p:nvGrpSpPr>
          <p:cNvPr id="45" name="群組 44">
            <a:extLst>
              <a:ext uri="{FF2B5EF4-FFF2-40B4-BE49-F238E27FC236}">
                <a16:creationId xmlns:a16="http://schemas.microsoft.com/office/drawing/2014/main" id="{94ED4C1D-9432-8667-4079-873F4E72A63F}"/>
              </a:ext>
            </a:extLst>
          </p:cNvPr>
          <p:cNvGrpSpPr/>
          <p:nvPr/>
        </p:nvGrpSpPr>
        <p:grpSpPr>
          <a:xfrm>
            <a:off x="175778" y="3429000"/>
            <a:ext cx="7292884" cy="1024831"/>
            <a:chOff x="80529" y="2887742"/>
            <a:chExt cx="6593321" cy="1277355"/>
          </a:xfrm>
        </p:grpSpPr>
        <p:sp>
          <p:nvSpPr>
            <p:cNvPr id="44" name="矩形: 圓角 43">
              <a:extLst>
                <a:ext uri="{FF2B5EF4-FFF2-40B4-BE49-F238E27FC236}">
                  <a16:creationId xmlns:a16="http://schemas.microsoft.com/office/drawing/2014/main" id="{7220A941-9DC6-7F81-A75B-A402A44EA996}"/>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03660A17-98F6-3787-1D7B-D2C4DC06D5B8}"/>
                </a:ext>
              </a:extLst>
            </p:cNvPr>
            <p:cNvSpPr txBox="1"/>
            <p:nvPr/>
          </p:nvSpPr>
          <p:spPr>
            <a:xfrm>
              <a:off x="80530" y="2926256"/>
              <a:ext cx="6593320" cy="1150844"/>
            </a:xfrm>
            <a:prstGeom prst="rect">
              <a:avLst/>
            </a:prstGeom>
            <a:noFill/>
            <a:ln>
              <a:noFill/>
            </a:ln>
          </p:spPr>
          <p:txBody>
            <a:bodyPr wrap="square">
              <a:spAutoFit/>
            </a:bodyPr>
            <a:lstStyle/>
            <a:p>
              <a:pPr algn="just"/>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Currently, measuring blood physiological values typically requires invasive methods such as pricking, which not only causes discomfort and pain to patients but also increases the risk of infectious diseases and infections.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51" name="群組 50">
            <a:extLst>
              <a:ext uri="{FF2B5EF4-FFF2-40B4-BE49-F238E27FC236}">
                <a16:creationId xmlns:a16="http://schemas.microsoft.com/office/drawing/2014/main" id="{92EF5AC4-A9E0-0854-C9FD-E29451FB8D10}"/>
              </a:ext>
            </a:extLst>
          </p:cNvPr>
          <p:cNvGrpSpPr/>
          <p:nvPr/>
        </p:nvGrpSpPr>
        <p:grpSpPr>
          <a:xfrm>
            <a:off x="4893829" y="4928907"/>
            <a:ext cx="6593321" cy="1232406"/>
            <a:chOff x="5429392" y="4281207"/>
            <a:chExt cx="6593321" cy="1200329"/>
          </a:xfrm>
        </p:grpSpPr>
        <p:sp>
          <p:nvSpPr>
            <p:cNvPr id="50" name="矩形: 圓角 49">
              <a:extLst>
                <a:ext uri="{FF2B5EF4-FFF2-40B4-BE49-F238E27FC236}">
                  <a16:creationId xmlns:a16="http://schemas.microsoft.com/office/drawing/2014/main" id="{6C828723-52D1-9A5D-C4BD-399B51F82154}"/>
                </a:ext>
              </a:extLst>
            </p:cNvPr>
            <p:cNvSpPr/>
            <p:nvPr/>
          </p:nvSpPr>
          <p:spPr>
            <a:xfrm>
              <a:off x="5429392" y="4281207"/>
              <a:ext cx="6593321" cy="1200329"/>
            </a:xfrm>
            <a:prstGeom prst="roundRect">
              <a:avLst/>
            </a:prstGeom>
            <a:ln w="762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7920F1-80D1-9824-F1DA-580D7DE513A4}"/>
                </a:ext>
              </a:extLst>
            </p:cNvPr>
            <p:cNvSpPr txBox="1"/>
            <p:nvPr/>
          </p:nvSpPr>
          <p:spPr>
            <a:xfrm>
              <a:off x="5488564" y="4281208"/>
              <a:ext cx="6457950" cy="1169087"/>
            </a:xfrm>
            <a:prstGeom prst="rect">
              <a:avLst/>
            </a:prstGeom>
            <a:noFill/>
          </p:spPr>
          <p:txBody>
            <a:bodyPr wrap="square">
              <a:spAutoFit/>
            </a:bodyPr>
            <a:lstStyle/>
            <a:p>
              <a:pPr algn="just"/>
              <a:r>
                <a:rPr lang="en-US" altLang="zh-TW" b="0" i="0" dirty="0">
                  <a:solidFill>
                    <a:srgbClr val="374151"/>
                  </a:solidFill>
                  <a:effectLst/>
                  <a:latin typeface="Times New Roman" panose="02020603050405020304" pitchFamily="18" charset="0"/>
                  <a:cs typeface="Times New Roman" panose="02020603050405020304" pitchFamily="18" charset="0"/>
                </a:rPr>
                <a:t>The MW-PPG sensing technologies utilized in this study can measure using light of different wavelengths. For instance, the infrared wavelength can measure blood oxygen saturation, while the green wavelength can measure heart rate.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6" name="群組 45">
            <a:extLst>
              <a:ext uri="{FF2B5EF4-FFF2-40B4-BE49-F238E27FC236}">
                <a16:creationId xmlns:a16="http://schemas.microsoft.com/office/drawing/2014/main" id="{08461CCC-D954-BE02-6310-62F737E3A260}"/>
              </a:ext>
            </a:extLst>
          </p:cNvPr>
          <p:cNvGrpSpPr/>
          <p:nvPr/>
        </p:nvGrpSpPr>
        <p:grpSpPr>
          <a:xfrm>
            <a:off x="4867418" y="1647551"/>
            <a:ext cx="6646142" cy="1024831"/>
            <a:chOff x="80529" y="2887742"/>
            <a:chExt cx="6646142" cy="1277355"/>
          </a:xfrm>
        </p:grpSpPr>
        <p:sp>
          <p:nvSpPr>
            <p:cNvPr id="47" name="矩形: 圓角 46">
              <a:extLst>
                <a:ext uri="{FF2B5EF4-FFF2-40B4-BE49-F238E27FC236}">
                  <a16:creationId xmlns:a16="http://schemas.microsoft.com/office/drawing/2014/main" id="{B4715CFA-C173-970D-2D2D-59EE5317BC38}"/>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5102DEA9-025A-763F-C1A8-569A9CAE593B}"/>
                </a:ext>
              </a:extLst>
            </p:cNvPr>
            <p:cNvSpPr txBox="1"/>
            <p:nvPr/>
          </p:nvSpPr>
          <p:spPr>
            <a:xfrm>
              <a:off x="80529" y="2926257"/>
              <a:ext cx="6646142" cy="1150844"/>
            </a:xfrm>
            <a:prstGeom prst="rect">
              <a:avLst/>
            </a:prstGeom>
            <a:noFill/>
            <a:ln>
              <a:noFill/>
            </a:ln>
          </p:spPr>
          <p:txBody>
            <a:bodyPr wrap="square">
              <a:spAutoFit/>
            </a:bodyPr>
            <a:lstStyle/>
            <a:p>
              <a:pPr algn="just"/>
              <a:r>
                <a:rPr lang="en-US" altLang="zh-TW" b="0" i="0" dirty="0">
                  <a:solidFill>
                    <a:srgbClr val="374151"/>
                  </a:solidFill>
                  <a:effectLst/>
                  <a:latin typeface="Times New Roman" panose="02020603050405020304" pitchFamily="18" charset="0"/>
                  <a:cs typeface="Times New Roman" panose="02020603050405020304" pitchFamily="18" charset="0"/>
                </a:rPr>
                <a:t>In recent years, the prevalence of wearable devices has made smart watches or wristbands capable of detecting physiological information an indispensable accessory in modern life.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3" name="Picture 5">
            <a:extLst>
              <a:ext uri="{FF2B5EF4-FFF2-40B4-BE49-F238E27FC236}">
                <a16:creationId xmlns:a16="http://schemas.microsoft.com/office/drawing/2014/main" id="{7522DBA9-B5B4-591D-D0A5-E36DC631F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8230"/>
            <a:ext cx="4692052" cy="167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6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Objective</a:t>
            </a:r>
            <a:endParaRPr lang="zh-TW" altLang="en-US" sz="4000" dirty="0">
              <a:latin typeface="Times New Roman" panose="02020603050405020304" pitchFamily="18" charset="0"/>
              <a:cs typeface="Times New Roman" panose="02020603050405020304" pitchFamily="18" charset="0"/>
            </a:endParaRPr>
          </a:p>
        </p:txBody>
      </p:sp>
      <p:grpSp>
        <p:nvGrpSpPr>
          <p:cNvPr id="5" name="群組 4">
            <a:extLst>
              <a:ext uri="{FF2B5EF4-FFF2-40B4-BE49-F238E27FC236}">
                <a16:creationId xmlns:a16="http://schemas.microsoft.com/office/drawing/2014/main" id="{4F28926C-D111-24CA-1959-A68422C85D62}"/>
              </a:ext>
            </a:extLst>
          </p:cNvPr>
          <p:cNvGrpSpPr/>
          <p:nvPr/>
        </p:nvGrpSpPr>
        <p:grpSpPr>
          <a:xfrm>
            <a:off x="404378" y="2931113"/>
            <a:ext cx="5647172" cy="1913937"/>
            <a:chOff x="80529" y="2887742"/>
            <a:chExt cx="6646142" cy="1277355"/>
          </a:xfrm>
        </p:grpSpPr>
        <p:sp>
          <p:nvSpPr>
            <p:cNvPr id="6" name="矩形: 圓角 5">
              <a:extLst>
                <a:ext uri="{FF2B5EF4-FFF2-40B4-BE49-F238E27FC236}">
                  <a16:creationId xmlns:a16="http://schemas.microsoft.com/office/drawing/2014/main" id="{B519D695-F92D-6C5A-3140-854B690D7FBC}"/>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4EDC47C7-07C9-0F71-82D9-C1E8EF91A01F}"/>
                </a:ext>
              </a:extLst>
            </p:cNvPr>
            <p:cNvSpPr txBox="1"/>
            <p:nvPr/>
          </p:nvSpPr>
          <p:spPr>
            <a:xfrm>
              <a:off x="80529" y="2926255"/>
              <a:ext cx="6646142" cy="1072823"/>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Developing a full-spectrum optical measurement system combining micro-spectrometer sensors, a smartphone app, 3D printing, microcontrollers, and Bluetooth transmission chips. Utilizing deep neural network technology for spectral signal processing model training to achieve a higher accuracy blood measurement system.</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9" name="圖片 8">
            <a:extLst>
              <a:ext uri="{FF2B5EF4-FFF2-40B4-BE49-F238E27FC236}">
                <a16:creationId xmlns:a16="http://schemas.microsoft.com/office/drawing/2014/main" id="{CB7E876F-0245-8178-E86A-3A2A4892850B}"/>
              </a:ext>
            </a:extLst>
          </p:cNvPr>
          <p:cNvPicPr>
            <a:picLocks noChangeAspect="1"/>
          </p:cNvPicPr>
          <p:nvPr/>
        </p:nvPicPr>
        <p:blipFill>
          <a:blip r:embed="rId2"/>
          <a:stretch>
            <a:fillRect/>
          </a:stretch>
        </p:blipFill>
        <p:spPr>
          <a:xfrm>
            <a:off x="6096000" y="2426335"/>
            <a:ext cx="5274310" cy="1852930"/>
          </a:xfrm>
          <a:prstGeom prst="rect">
            <a:avLst/>
          </a:prstGeom>
        </p:spPr>
      </p:pic>
    </p:spTree>
    <p:extLst>
      <p:ext uri="{BB962C8B-B14F-4D97-AF65-F5344CB8AC3E}">
        <p14:creationId xmlns:p14="http://schemas.microsoft.com/office/powerpoint/2010/main" val="286965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grpSp>
        <p:nvGrpSpPr>
          <p:cNvPr id="5" name="群組 4">
            <a:extLst>
              <a:ext uri="{FF2B5EF4-FFF2-40B4-BE49-F238E27FC236}">
                <a16:creationId xmlns:a16="http://schemas.microsoft.com/office/drawing/2014/main" id="{4F28926C-D111-24CA-1959-A68422C85D62}"/>
              </a:ext>
            </a:extLst>
          </p:cNvPr>
          <p:cNvGrpSpPr/>
          <p:nvPr/>
        </p:nvGrpSpPr>
        <p:grpSpPr>
          <a:xfrm>
            <a:off x="389773" y="3000962"/>
            <a:ext cx="5056121" cy="1259888"/>
            <a:chOff x="80529" y="2887742"/>
            <a:chExt cx="6593321" cy="1277355"/>
          </a:xfrm>
        </p:grpSpPr>
        <p:sp>
          <p:nvSpPr>
            <p:cNvPr id="6" name="矩形: 圓角 5">
              <a:extLst>
                <a:ext uri="{FF2B5EF4-FFF2-40B4-BE49-F238E27FC236}">
                  <a16:creationId xmlns:a16="http://schemas.microsoft.com/office/drawing/2014/main" id="{B519D695-F92D-6C5A-3140-854B690D7FBC}"/>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4EDC47C7-07C9-0F71-82D9-C1E8EF91A01F}"/>
                </a:ext>
              </a:extLst>
            </p:cNvPr>
            <p:cNvSpPr txBox="1"/>
            <p:nvPr/>
          </p:nvSpPr>
          <p:spPr>
            <a:xfrm>
              <a:off x="80529" y="2887742"/>
              <a:ext cx="6513653" cy="1247562"/>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 measurement device consists of a module control circuit and a light source module. Data collection is handled and displayed through a mobile device app for control purposes.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9" name="群組 38">
            <a:extLst>
              <a:ext uri="{FF2B5EF4-FFF2-40B4-BE49-F238E27FC236}">
                <a16:creationId xmlns:a16="http://schemas.microsoft.com/office/drawing/2014/main" id="{4CC15C92-D8DD-1695-1F9F-3B4CE84DCB67}"/>
              </a:ext>
            </a:extLst>
          </p:cNvPr>
          <p:cNvGrpSpPr/>
          <p:nvPr/>
        </p:nvGrpSpPr>
        <p:grpSpPr>
          <a:xfrm>
            <a:off x="5632950" y="1831975"/>
            <a:ext cx="6268402" cy="3417298"/>
            <a:chOff x="5632950" y="1831975"/>
            <a:chExt cx="6268402" cy="3417298"/>
          </a:xfrm>
        </p:grpSpPr>
        <p:pic>
          <p:nvPicPr>
            <p:cNvPr id="4" name="圖片 3">
              <a:extLst>
                <a:ext uri="{FF2B5EF4-FFF2-40B4-BE49-F238E27FC236}">
                  <a16:creationId xmlns:a16="http://schemas.microsoft.com/office/drawing/2014/main" id="{745729B9-4A50-837B-0E2E-25A820956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44" y="1831975"/>
              <a:ext cx="5901055" cy="3417298"/>
            </a:xfrm>
            <a:prstGeom prst="rect">
              <a:avLst/>
            </a:prstGeom>
          </p:spPr>
        </p:pic>
        <p:sp>
          <p:nvSpPr>
            <p:cNvPr id="9" name="矩形 8">
              <a:extLst>
                <a:ext uri="{FF2B5EF4-FFF2-40B4-BE49-F238E27FC236}">
                  <a16:creationId xmlns:a16="http://schemas.microsoft.com/office/drawing/2014/main" id="{F0168269-BE4F-FEE0-D7BA-53ABCCF7063C}"/>
                </a:ext>
              </a:extLst>
            </p:cNvPr>
            <p:cNvSpPr/>
            <p:nvPr/>
          </p:nvSpPr>
          <p:spPr>
            <a:xfrm>
              <a:off x="5632950" y="3938181"/>
              <a:ext cx="1125858" cy="583019"/>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Cloud storage</a:t>
              </a:r>
              <a:endParaRPr lang="zh-TW" altLang="en-US" sz="11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E64BD5CB-4883-D62E-C5BB-4031B0EA4834}"/>
                </a:ext>
              </a:extLst>
            </p:cNvPr>
            <p:cNvSpPr/>
            <p:nvPr/>
          </p:nvSpPr>
          <p:spPr>
            <a:xfrm>
              <a:off x="5632950" y="3000962"/>
              <a:ext cx="1125858" cy="599488"/>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App UI display &amp; control</a:t>
              </a:r>
              <a:endParaRPr lang="zh-TW" altLang="en-US" sz="11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F1C63C83-C578-F5C5-2FEE-5C563CECFBA5}"/>
                </a:ext>
              </a:extLst>
            </p:cNvPr>
            <p:cNvSpPr/>
            <p:nvPr/>
          </p:nvSpPr>
          <p:spPr>
            <a:xfrm>
              <a:off x="7603173" y="3063763"/>
              <a:ext cx="1041398" cy="533400"/>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Bluetooth module nRF52832</a:t>
              </a:r>
              <a:endParaRPr lang="zh-TW" altLang="en-US" sz="1100"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412202FD-6DDE-35AA-76F7-79725393E12C}"/>
                </a:ext>
              </a:extLst>
            </p:cNvPr>
            <p:cNvSpPr/>
            <p:nvPr/>
          </p:nvSpPr>
          <p:spPr>
            <a:xfrm>
              <a:off x="7603173" y="2122373"/>
              <a:ext cx="1041398" cy="573202"/>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Micro controller STM32F411</a:t>
              </a:r>
              <a:endParaRPr lang="zh-TW" altLang="en-US" sz="1100"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7270E84C-DBEA-415E-601F-8DF0C2EBB571}"/>
                </a:ext>
              </a:extLst>
            </p:cNvPr>
            <p:cNvSpPr/>
            <p:nvPr/>
          </p:nvSpPr>
          <p:spPr>
            <a:xfrm>
              <a:off x="9165273" y="3057704"/>
              <a:ext cx="1041398" cy="573202"/>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Spectrometer NSP32</a:t>
              </a:r>
              <a:endParaRPr lang="zh-TW" altLang="en-US" sz="1100"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1346B7C3-6AB1-C84C-73ED-8199C05A7D46}"/>
                </a:ext>
              </a:extLst>
            </p:cNvPr>
            <p:cNvSpPr/>
            <p:nvPr/>
          </p:nvSpPr>
          <p:spPr>
            <a:xfrm>
              <a:off x="9182737" y="2132291"/>
              <a:ext cx="1023934" cy="210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Spectrometer NSP32</a:t>
              </a:r>
              <a:endParaRPr lang="zh-TW" altLang="en-US" sz="1100" dirty="0">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882EEDAF-DD17-404C-B67B-3E9877B421CD}"/>
                </a:ext>
              </a:extLst>
            </p:cNvPr>
            <p:cNvSpPr txBox="1"/>
            <p:nvPr/>
          </p:nvSpPr>
          <p:spPr>
            <a:xfrm>
              <a:off x="9236710" y="1978087"/>
              <a:ext cx="1361032" cy="430887"/>
            </a:xfrm>
            <a:prstGeom prst="rect">
              <a:avLst/>
            </a:prstGeom>
            <a:noFill/>
          </p:spPr>
          <p:txBody>
            <a:bodyPr wrap="square">
              <a:spAutoFit/>
            </a:bodyPr>
            <a:lstStyle/>
            <a:p>
              <a:r>
                <a:rPr lang="en-US" altLang="zh-TW" sz="1100" b="0" i="0" dirty="0">
                  <a:effectLst/>
                  <a:latin typeface="Times New Roman" panose="02020603050405020304" pitchFamily="18" charset="0"/>
                  <a:cs typeface="Times New Roman" panose="02020603050405020304" pitchFamily="18" charset="0"/>
                </a:rPr>
                <a:t>Module Control Circuit</a:t>
              </a:r>
              <a:endParaRPr lang="zh-TW" altLang="en-US" sz="1100" dirty="0">
                <a:latin typeface="Times New Roman" panose="02020603050405020304" pitchFamily="18" charset="0"/>
                <a:cs typeface="Times New Roman" panose="02020603050405020304" pitchFamily="18" charset="0"/>
              </a:endParaRPr>
            </a:p>
          </p:txBody>
        </p:sp>
        <p:sp>
          <p:nvSpPr>
            <p:cNvPr id="25" name="矩形 24">
              <a:extLst>
                <a:ext uri="{FF2B5EF4-FFF2-40B4-BE49-F238E27FC236}">
                  <a16:creationId xmlns:a16="http://schemas.microsoft.com/office/drawing/2014/main" id="{6E104207-2E2D-D113-D6F1-ABC984ECC7E4}"/>
                </a:ext>
              </a:extLst>
            </p:cNvPr>
            <p:cNvSpPr/>
            <p:nvPr/>
          </p:nvSpPr>
          <p:spPr>
            <a:xfrm>
              <a:off x="9283222" y="3969931"/>
              <a:ext cx="959803" cy="2910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Spectrometer NSP32</a:t>
              </a:r>
              <a:endParaRPr lang="zh-TW" altLang="en-US" sz="1100" dirty="0">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B07D1E2E-BC8C-A264-8464-1318009F6667}"/>
                </a:ext>
              </a:extLst>
            </p:cNvPr>
            <p:cNvSpPr txBox="1"/>
            <p:nvPr/>
          </p:nvSpPr>
          <p:spPr>
            <a:xfrm>
              <a:off x="8931116" y="3938181"/>
              <a:ext cx="1509712" cy="276999"/>
            </a:xfrm>
            <a:prstGeom prst="rect">
              <a:avLst/>
            </a:prstGeom>
            <a:noFill/>
          </p:spPr>
          <p:txBody>
            <a:bodyPr wrap="square">
              <a:spAutoFit/>
            </a:bodyPr>
            <a:lstStyle/>
            <a:p>
              <a:r>
                <a:rPr lang="en-US" altLang="zh-TW" sz="1200" b="0" i="0" dirty="0">
                  <a:effectLst/>
                  <a:latin typeface="Times New Roman" panose="02020603050405020304" pitchFamily="18" charset="0"/>
                  <a:cs typeface="Times New Roman" panose="02020603050405020304" pitchFamily="18" charset="0"/>
                </a:rPr>
                <a:t>Light Source Module</a:t>
              </a:r>
              <a:endParaRPr lang="zh-TW" altLang="en-US" sz="1200"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3956B0DA-0579-30EC-F97E-F02202443DBB}"/>
                </a:ext>
              </a:extLst>
            </p:cNvPr>
            <p:cNvSpPr/>
            <p:nvPr/>
          </p:nvSpPr>
          <p:spPr>
            <a:xfrm>
              <a:off x="7666038" y="4486275"/>
              <a:ext cx="1041398" cy="404813"/>
            </a:xfrm>
            <a:prstGeom prst="rect">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LED Driver</a:t>
              </a:r>
              <a:endParaRPr lang="zh-TW" altLang="en-US" sz="1100" dirty="0">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22C3FF4D-B93F-D0D5-3519-EE29EDF62B65}"/>
                </a:ext>
              </a:extLst>
            </p:cNvPr>
            <p:cNvSpPr/>
            <p:nvPr/>
          </p:nvSpPr>
          <p:spPr>
            <a:xfrm>
              <a:off x="10553701" y="4795838"/>
              <a:ext cx="1041398" cy="404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LED Driver</a:t>
              </a:r>
              <a:endParaRPr lang="zh-TW" altLang="en-US" sz="1100" dirty="0">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E04BE3FC-044D-AE97-D5B1-B65D17BA47C3}"/>
                </a:ext>
              </a:extLst>
            </p:cNvPr>
            <p:cNvSpPr/>
            <p:nvPr/>
          </p:nvSpPr>
          <p:spPr>
            <a:xfrm>
              <a:off x="10556875" y="2768764"/>
              <a:ext cx="1041398" cy="404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100" dirty="0">
                  <a:latin typeface="Times New Roman" panose="02020603050405020304" pitchFamily="18" charset="0"/>
                  <a:cs typeface="Times New Roman" panose="02020603050405020304" pitchFamily="18" charset="0"/>
                </a:rPr>
                <a:t>LED Driver</a:t>
              </a:r>
              <a:endParaRPr lang="zh-TW" altLang="en-US" sz="1100" dirty="0">
                <a:latin typeface="Times New Roman" panose="02020603050405020304" pitchFamily="18" charset="0"/>
                <a:cs typeface="Times New Roman" panose="02020603050405020304" pitchFamily="18" charset="0"/>
              </a:endParaRPr>
            </a:p>
          </p:txBody>
        </p:sp>
        <p:sp>
          <p:nvSpPr>
            <p:cNvPr id="34" name="文字方塊 33">
              <a:extLst>
                <a:ext uri="{FF2B5EF4-FFF2-40B4-BE49-F238E27FC236}">
                  <a16:creationId xmlns:a16="http://schemas.microsoft.com/office/drawing/2014/main" id="{73EDED44-7AF5-222D-61D7-C6FB397CAAFC}"/>
                </a:ext>
              </a:extLst>
            </p:cNvPr>
            <p:cNvSpPr txBox="1"/>
            <p:nvPr/>
          </p:nvSpPr>
          <p:spPr>
            <a:xfrm>
              <a:off x="10391640" y="4752588"/>
              <a:ext cx="1361031" cy="276999"/>
            </a:xfrm>
            <a:prstGeom prst="rect">
              <a:avLst/>
            </a:prstGeom>
            <a:noFill/>
          </p:spPr>
          <p:txBody>
            <a:bodyPr wrap="square">
              <a:spAutoFit/>
            </a:bodyPr>
            <a:lstStyle/>
            <a:p>
              <a:r>
                <a:rPr lang="en-US" altLang="zh-TW" sz="1200" b="0" i="0" dirty="0">
                  <a:effectLst/>
                  <a:latin typeface="Times New Roman" panose="02020603050405020304" pitchFamily="18" charset="0"/>
                  <a:cs typeface="Times New Roman" panose="02020603050405020304" pitchFamily="18" charset="0"/>
                </a:rPr>
                <a:t>Incident spectrum</a:t>
              </a:r>
              <a:endParaRPr lang="zh-TW" altLang="en-US" sz="1200" dirty="0">
                <a:latin typeface="Times New Roman" panose="02020603050405020304" pitchFamily="18" charset="0"/>
                <a:cs typeface="Times New Roman" panose="02020603050405020304" pitchFamily="18" charset="0"/>
              </a:endParaRPr>
            </a:p>
          </p:txBody>
        </p:sp>
        <p:sp>
          <p:nvSpPr>
            <p:cNvPr id="38" name="文字方塊 37">
              <a:extLst>
                <a:ext uri="{FF2B5EF4-FFF2-40B4-BE49-F238E27FC236}">
                  <a16:creationId xmlns:a16="http://schemas.microsoft.com/office/drawing/2014/main" id="{BB191A70-185D-99F4-01FF-7FC9AFB63F32}"/>
                </a:ext>
              </a:extLst>
            </p:cNvPr>
            <p:cNvSpPr txBox="1"/>
            <p:nvPr/>
          </p:nvSpPr>
          <p:spPr>
            <a:xfrm>
              <a:off x="10391640" y="2937154"/>
              <a:ext cx="1509712" cy="276999"/>
            </a:xfrm>
            <a:prstGeom prst="rect">
              <a:avLst/>
            </a:prstGeom>
            <a:noFill/>
          </p:spPr>
          <p:txBody>
            <a:bodyPr wrap="square">
              <a:spAutoFit/>
            </a:bodyPr>
            <a:lstStyle/>
            <a:p>
              <a:r>
                <a:rPr lang="en-US" altLang="zh-TW" sz="1200" b="0" i="0" dirty="0">
                  <a:effectLst/>
                  <a:latin typeface="Times New Roman" panose="02020603050405020304" pitchFamily="18" charset="0"/>
                  <a:cs typeface="Times New Roman" panose="02020603050405020304" pitchFamily="18" charset="0"/>
                </a:rPr>
                <a:t>Reflection spectrum</a:t>
              </a:r>
              <a:endParaRPr lang="zh-TW" alt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72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的圖片&#10;&#10;自動產生的描述">
            <a:extLst>
              <a:ext uri="{FF2B5EF4-FFF2-40B4-BE49-F238E27FC236}">
                <a16:creationId xmlns:a16="http://schemas.microsoft.com/office/drawing/2014/main" id="{04AC690B-7AB9-5C3B-77DA-0A40BCEF4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1" y="1460532"/>
            <a:ext cx="4644865" cy="1792996"/>
          </a:xfrm>
          <a:prstGeom prst="rect">
            <a:avLst/>
          </a:prstGeom>
        </p:spPr>
      </p:pic>
      <p:sp>
        <p:nvSpPr>
          <p:cNvPr id="5" name="文字方塊 4">
            <a:extLst>
              <a:ext uri="{FF2B5EF4-FFF2-40B4-BE49-F238E27FC236}">
                <a16:creationId xmlns:a16="http://schemas.microsoft.com/office/drawing/2014/main" id="{87254F50-EA3A-9424-58FE-B6EA098B5736}"/>
              </a:ext>
            </a:extLst>
          </p:cNvPr>
          <p:cNvSpPr txBox="1"/>
          <p:nvPr/>
        </p:nvSpPr>
        <p:spPr>
          <a:xfrm>
            <a:off x="1096924" y="2235864"/>
            <a:ext cx="3727450" cy="830997"/>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Wearable Spectrometer Measurement Device</a:t>
            </a:r>
            <a:endParaRPr lang="zh-TW" altLang="zh-TW" sz="2400" b="1" kern="100" dirty="0">
              <a:effectLst/>
              <a:latin typeface="Times New Roman" panose="0202060305040502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86AA0CFF-7B94-2A03-EC31-729D35B24E66}"/>
              </a:ext>
            </a:extLst>
          </p:cNvPr>
          <p:cNvGraphicFramePr>
            <a:graphicFrameLocks noGrp="1"/>
          </p:cNvGraphicFramePr>
          <p:nvPr>
            <p:extLst>
              <p:ext uri="{D42A27DB-BD31-4B8C-83A1-F6EECF244321}">
                <p14:modId xmlns:p14="http://schemas.microsoft.com/office/powerpoint/2010/main" val="1424855028"/>
              </p:ext>
            </p:extLst>
          </p:nvPr>
        </p:nvGraphicFramePr>
        <p:xfrm>
          <a:off x="5588001" y="3821590"/>
          <a:ext cx="5178130" cy="2539979"/>
        </p:xfrm>
        <a:graphic>
          <a:graphicData uri="http://schemas.openxmlformats.org/drawingml/2006/table">
            <a:tbl>
              <a:tblPr firstRow="1" firstCol="1" bandRow="1">
                <a:tableStyleId>{5C22544A-7EE6-4342-B048-85BDC9FD1C3A}</a:tableStyleId>
              </a:tblPr>
              <a:tblGrid>
                <a:gridCol w="2159969">
                  <a:extLst>
                    <a:ext uri="{9D8B030D-6E8A-4147-A177-3AD203B41FA5}">
                      <a16:colId xmlns:a16="http://schemas.microsoft.com/office/drawing/2014/main" val="1020376493"/>
                    </a:ext>
                  </a:extLst>
                </a:gridCol>
                <a:gridCol w="1760742">
                  <a:extLst>
                    <a:ext uri="{9D8B030D-6E8A-4147-A177-3AD203B41FA5}">
                      <a16:colId xmlns:a16="http://schemas.microsoft.com/office/drawing/2014/main" val="3214486960"/>
                    </a:ext>
                  </a:extLst>
                </a:gridCol>
                <a:gridCol w="1257419">
                  <a:extLst>
                    <a:ext uri="{9D8B030D-6E8A-4147-A177-3AD203B41FA5}">
                      <a16:colId xmlns:a16="http://schemas.microsoft.com/office/drawing/2014/main" val="2543123712"/>
                    </a:ext>
                  </a:extLst>
                </a:gridCol>
              </a:tblGrid>
              <a:tr h="465193">
                <a:tc rowSpan="7">
                  <a:txBody>
                    <a:bodyPr/>
                    <a:lstStyle/>
                    <a:p>
                      <a:pPr indent="254000" algn="ctr">
                        <a:lnSpc>
                          <a:spcPct val="150000"/>
                        </a:lnSpc>
                      </a:pPr>
                      <a:r>
                        <a:rPr lang="en-US" sz="1200" kern="100" dirty="0" err="1">
                          <a:effectLst/>
                        </a:rPr>
                        <a:t>nanoλ</a:t>
                      </a:r>
                      <a:r>
                        <a:rPr lang="en-US" sz="1200" kern="100" dirty="0">
                          <a:effectLst/>
                        </a:rPr>
                        <a:t> </a:t>
                      </a:r>
                      <a:r>
                        <a:rPr lang="en-US" sz="1200" kern="100" dirty="0" err="1">
                          <a:effectLst/>
                        </a:rPr>
                        <a:t>apolloTM</a:t>
                      </a:r>
                      <a:r>
                        <a:rPr lang="en-US" sz="1200" kern="100" dirty="0">
                          <a:effectLst/>
                        </a:rPr>
                        <a:t> sensor</a:t>
                      </a:r>
                      <a:endParaRPr lang="zh-TW" sz="1200" kern="100" dirty="0">
                        <a:effectLst/>
                        <a:latin typeface="Times New Roman" panose="02020603050405020304" pitchFamily="18" charset="0"/>
                        <a:ea typeface="標楷體" panose="03000509000000000000" pitchFamily="65" charset="-120"/>
                      </a:endParaRPr>
                    </a:p>
                  </a:txBody>
                  <a:tcPr marL="68580" marR="68580" marT="0" marB="0">
                    <a:solidFill>
                      <a:srgbClr val="0070C0"/>
                    </a:solidFill>
                  </a:tcPr>
                </a:tc>
                <a:tc>
                  <a:txBody>
                    <a:bodyPr/>
                    <a:lstStyle/>
                    <a:p>
                      <a:pPr indent="254000" algn="ctr">
                        <a:lnSpc>
                          <a:spcPct val="150000"/>
                        </a:lnSpc>
                      </a:pPr>
                      <a:r>
                        <a:rPr lang="en-US" sz="1200" kern="100" dirty="0">
                          <a:effectLst/>
                        </a:rPr>
                        <a:t>Wavelength range: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solidFill>
                      <a:srgbClr val="0070C0"/>
                    </a:solidFill>
                  </a:tcPr>
                </a:tc>
                <a:tc>
                  <a:txBody>
                    <a:bodyPr/>
                    <a:lstStyle/>
                    <a:p>
                      <a:pPr indent="254000" algn="ctr">
                        <a:lnSpc>
                          <a:spcPct val="150000"/>
                        </a:lnSpc>
                      </a:pPr>
                      <a:r>
                        <a:rPr lang="en-US" sz="1200" kern="100" dirty="0">
                          <a:effectLst/>
                        </a:rPr>
                        <a:t>400 nm~1000 nm</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solidFill>
                      <a:srgbClr val="0070C0"/>
                    </a:solidFill>
                  </a:tcPr>
                </a:tc>
                <a:extLst>
                  <a:ext uri="{0D108BD9-81ED-4DB2-BD59-A6C34878D82A}">
                    <a16:rowId xmlns:a16="http://schemas.microsoft.com/office/drawing/2014/main" val="2208403324"/>
                  </a:ext>
                </a:extLst>
              </a:tr>
              <a:tr h="219487">
                <a:tc vMerge="1">
                  <a:txBody>
                    <a:bodyPr/>
                    <a:lstStyle/>
                    <a:p>
                      <a:endParaRPr lang="zh-TW" altLang="en-US"/>
                    </a:p>
                  </a:txBody>
                  <a:tcPr/>
                </a:tc>
                <a:tc>
                  <a:txBody>
                    <a:bodyPr/>
                    <a:lstStyle/>
                    <a:p>
                      <a:pPr indent="254000" algn="ctr">
                        <a:lnSpc>
                          <a:spcPct val="150000"/>
                        </a:lnSpc>
                      </a:pPr>
                      <a:r>
                        <a:rPr lang="en-US" sz="1200" kern="100">
                          <a:effectLst/>
                        </a:rPr>
                        <a:t>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25~30 nm</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264862356"/>
                  </a:ext>
                </a:extLst>
              </a:tr>
              <a:tr h="219487">
                <a:tc vMerge="1">
                  <a:txBody>
                    <a:bodyPr/>
                    <a:lstStyle/>
                    <a:p>
                      <a:endParaRPr lang="zh-TW" altLang="en-US"/>
                    </a:p>
                  </a:txBody>
                  <a:tcPr/>
                </a:tc>
                <a:tc>
                  <a:txBody>
                    <a:bodyPr/>
                    <a:lstStyle/>
                    <a:p>
                      <a:pPr indent="254000" algn="ctr">
                        <a:lnSpc>
                          <a:spcPct val="150000"/>
                        </a:lnSpc>
                      </a:pPr>
                      <a:r>
                        <a:rPr lang="en-US" sz="1200" kern="100">
                          <a:effectLst/>
                        </a:rPr>
                        <a:t>ADC Full Scale: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0~3.3V</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891093953"/>
                  </a:ext>
                </a:extLst>
              </a:tr>
              <a:tr h="219487">
                <a:tc vMerge="1">
                  <a:txBody>
                    <a:bodyPr/>
                    <a:lstStyle/>
                    <a:p>
                      <a:endParaRPr lang="zh-TW" altLang="en-US"/>
                    </a:p>
                  </a:txBody>
                  <a:tcPr/>
                </a:tc>
                <a:tc>
                  <a:txBody>
                    <a:bodyPr/>
                    <a:lstStyle/>
                    <a:p>
                      <a:pPr indent="254000" algn="ctr">
                        <a:lnSpc>
                          <a:spcPct val="150000"/>
                        </a:lnSpc>
                      </a:pPr>
                      <a:r>
                        <a:rPr lang="en-US" sz="1200" kern="100">
                          <a:effectLst/>
                        </a:rPr>
                        <a:t>A/D 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12-bits</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842147927"/>
                  </a:ext>
                </a:extLst>
              </a:tr>
              <a:tr h="219487">
                <a:tc vMerge="1">
                  <a:txBody>
                    <a:bodyPr/>
                    <a:lstStyle/>
                    <a:p>
                      <a:endParaRPr lang="zh-TW" altLang="en-US"/>
                    </a:p>
                  </a:txBody>
                  <a:tcPr/>
                </a:tc>
                <a:tc>
                  <a:txBody>
                    <a:bodyPr/>
                    <a:lstStyle/>
                    <a:p>
                      <a:pPr indent="254000" algn="ctr">
                        <a:lnSpc>
                          <a:spcPct val="150000"/>
                        </a:lnSpc>
                      </a:pPr>
                      <a:r>
                        <a:rPr lang="en-US" sz="1200" kern="100">
                          <a:effectLst/>
                        </a:rPr>
                        <a:t>SNR:</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218432080"/>
                  </a:ext>
                </a:extLst>
              </a:tr>
              <a:tr h="268457">
                <a:tc vMerge="1">
                  <a:txBody>
                    <a:bodyPr/>
                    <a:lstStyle/>
                    <a:p>
                      <a:endParaRPr lang="zh-TW" altLang="en-US"/>
                    </a:p>
                  </a:txBody>
                  <a:tcPr/>
                </a:tc>
                <a:tc>
                  <a:txBody>
                    <a:bodyPr/>
                    <a:lstStyle/>
                    <a:p>
                      <a:pPr indent="254000" algn="ctr">
                        <a:lnSpc>
                          <a:spcPct val="150000"/>
                        </a:lnSpc>
                      </a:pPr>
                      <a:r>
                        <a:rPr lang="en-US" sz="1200" kern="100">
                          <a:effectLst/>
                        </a:rPr>
                        <a:t>Dynamic Range: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671918078"/>
                  </a:ext>
                </a:extLst>
              </a:tr>
              <a:tr h="710900">
                <a:tc vMerge="1">
                  <a:txBody>
                    <a:bodyPr/>
                    <a:lstStyle/>
                    <a:p>
                      <a:endParaRPr lang="zh-TW" altLang="en-US"/>
                    </a:p>
                  </a:txBody>
                  <a:tcPr/>
                </a:tc>
                <a:tc>
                  <a:txBody>
                    <a:bodyPr/>
                    <a:lstStyle/>
                    <a:p>
                      <a:pPr indent="254000" algn="ctr">
                        <a:lnSpc>
                          <a:spcPct val="150000"/>
                        </a:lnSpc>
                      </a:pPr>
                      <a:r>
                        <a:rPr lang="en-US" sz="1200" kern="100" dirty="0">
                          <a:effectLst/>
                        </a:rPr>
                        <a:t>Integration Time: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211us~, manual or auto setting</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76730032"/>
                  </a:ext>
                </a:extLst>
              </a:tr>
            </a:tbl>
          </a:graphicData>
        </a:graphic>
      </p:graphicFrame>
      <p:pic>
        <p:nvPicPr>
          <p:cNvPr id="8" name="圖片 4" descr="https://2.bp.blogspot.com/--JjeA86bn5Q/WUWDMZFf-pI/AAAAAAAASKM/vDLOO8kypPU3v3VAYzERzI4Y1rJPb_4zACLcBGAs/s1600/Nanolambda-3.JPG">
            <a:extLst>
              <a:ext uri="{FF2B5EF4-FFF2-40B4-BE49-F238E27FC236}">
                <a16:creationId xmlns:a16="http://schemas.microsoft.com/office/drawing/2014/main" id="{A7A3D58B-EE1A-C067-8AF1-BA38D6C40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826" y="4322714"/>
            <a:ext cx="1800225" cy="19526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a:extLst>
              <a:ext uri="{FF2B5EF4-FFF2-40B4-BE49-F238E27FC236}">
                <a16:creationId xmlns:a16="http://schemas.microsoft.com/office/drawing/2014/main" id="{50FCB8A4-8772-951C-6F1E-3D13C1ED2E17}"/>
              </a:ext>
            </a:extLst>
          </p:cNvPr>
          <p:cNvGrpSpPr/>
          <p:nvPr/>
        </p:nvGrpSpPr>
        <p:grpSpPr>
          <a:xfrm>
            <a:off x="505979" y="4836110"/>
            <a:ext cx="4909341" cy="1342178"/>
            <a:chOff x="80529" y="2887742"/>
            <a:chExt cx="6593321" cy="1277355"/>
          </a:xfrm>
        </p:grpSpPr>
        <p:sp>
          <p:nvSpPr>
            <p:cNvPr id="12" name="矩形: 圓角 11">
              <a:extLst>
                <a:ext uri="{FF2B5EF4-FFF2-40B4-BE49-F238E27FC236}">
                  <a16:creationId xmlns:a16="http://schemas.microsoft.com/office/drawing/2014/main" id="{EB388CD8-2A4C-CD37-2265-82ED312A8AA2}"/>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D739FBAB-D600-AC4A-35A5-2E8CFD71A84B}"/>
                </a:ext>
              </a:extLst>
            </p:cNvPr>
            <p:cNvSpPr txBox="1"/>
            <p:nvPr/>
          </p:nvSpPr>
          <p:spPr>
            <a:xfrm>
              <a:off x="80529" y="2926256"/>
              <a:ext cx="6593321" cy="1142357"/>
            </a:xfrm>
            <a:prstGeom prst="rect">
              <a:avLst/>
            </a:prstGeom>
            <a:noFill/>
            <a:ln>
              <a:noFill/>
            </a:ln>
          </p:spPr>
          <p:txBody>
            <a:bodyPr wrap="square">
              <a:spAutoFit/>
            </a:bodyPr>
            <a:lstStyle/>
            <a:p>
              <a:pPr algn="just"/>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The micro-spectrometer sensor chip utilizes a large array of micro-spectrometer sensors to extract spectral information, offering not only a compact size but also relatively lower costs.</a:t>
              </a:r>
              <a:endParaRPr lang="zh-TW" altLang="en-US" b="1" dirty="0">
                <a:solidFill>
                  <a:srgbClr val="FF0000"/>
                </a:solidFill>
              </a:endParaRPr>
            </a:p>
          </p:txBody>
        </p:sp>
      </p:grpSp>
      <p:sp>
        <p:nvSpPr>
          <p:cNvPr id="9" name="標題 1">
            <a:extLst>
              <a:ext uri="{FF2B5EF4-FFF2-40B4-BE49-F238E27FC236}">
                <a16:creationId xmlns:a16="http://schemas.microsoft.com/office/drawing/2014/main" id="{3FDE957E-505D-4E17-17BB-E5E2353A5BF1}"/>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56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0EB57CD-7EFB-708F-8951-8BF811577E98}"/>
              </a:ext>
            </a:extLst>
          </p:cNvPr>
          <p:cNvPicPr>
            <a:picLocks noChangeAspect="1"/>
          </p:cNvPicPr>
          <p:nvPr/>
        </p:nvPicPr>
        <p:blipFill>
          <a:blip r:embed="rId2"/>
          <a:stretch>
            <a:fillRect/>
          </a:stretch>
        </p:blipFill>
        <p:spPr>
          <a:xfrm>
            <a:off x="6030595" y="1585913"/>
            <a:ext cx="4866005" cy="3408430"/>
          </a:xfrm>
          <a:prstGeom prst="rect">
            <a:avLst/>
          </a:prstGeom>
        </p:spPr>
      </p:pic>
      <p:grpSp>
        <p:nvGrpSpPr>
          <p:cNvPr id="8" name="群組 7">
            <a:extLst>
              <a:ext uri="{FF2B5EF4-FFF2-40B4-BE49-F238E27FC236}">
                <a16:creationId xmlns:a16="http://schemas.microsoft.com/office/drawing/2014/main" id="{600A4082-CD50-E112-7025-4BC0B9397855}"/>
              </a:ext>
            </a:extLst>
          </p:cNvPr>
          <p:cNvGrpSpPr/>
          <p:nvPr/>
        </p:nvGrpSpPr>
        <p:grpSpPr>
          <a:xfrm>
            <a:off x="709179" y="4366211"/>
            <a:ext cx="4948671" cy="1069389"/>
            <a:chOff x="80529" y="2887742"/>
            <a:chExt cx="6646142" cy="1277355"/>
          </a:xfrm>
        </p:grpSpPr>
        <p:sp>
          <p:nvSpPr>
            <p:cNvPr id="9" name="矩形: 圓角 8">
              <a:extLst>
                <a:ext uri="{FF2B5EF4-FFF2-40B4-BE49-F238E27FC236}">
                  <a16:creationId xmlns:a16="http://schemas.microsoft.com/office/drawing/2014/main" id="{13DAEC18-EC64-600F-3030-EAAAB375EFE0}"/>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AE06B7-8ABA-25E5-BCA3-06A410B162D4}"/>
                </a:ext>
              </a:extLst>
            </p:cNvPr>
            <p:cNvSpPr txBox="1"/>
            <p:nvPr/>
          </p:nvSpPr>
          <p:spPr>
            <a:xfrm>
              <a:off x="80529" y="2926257"/>
              <a:ext cx="6646142" cy="1102892"/>
            </a:xfrm>
            <a:prstGeom prst="rect">
              <a:avLst/>
            </a:prstGeom>
            <a:noFill/>
            <a:ln>
              <a:noFill/>
            </a:ln>
          </p:spPr>
          <p:txBody>
            <a:bodyPr wrap="square">
              <a:spAutoFit/>
            </a:bodyPr>
            <a:lstStyle/>
            <a:p>
              <a:pPr algn="just"/>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To facilitate researchers in collecting spectral signal data in clinical settings, this study developed a measurement App using Android Studio and Java.</a:t>
              </a:r>
              <a:endParaRPr lang="zh-TW" altLang="en-US" dirty="0">
                <a:latin typeface="Times New Roman" panose="02020603050405020304" pitchFamily="18" charset="0"/>
                <a:cs typeface="Times New Roman" panose="02020603050405020304" pitchFamily="18" charset="0"/>
              </a:endParaRPr>
            </a:p>
          </p:txBody>
        </p:sp>
      </p:grpSp>
      <p:sp>
        <p:nvSpPr>
          <p:cNvPr id="11" name="文字方塊 10">
            <a:extLst>
              <a:ext uri="{FF2B5EF4-FFF2-40B4-BE49-F238E27FC236}">
                <a16:creationId xmlns:a16="http://schemas.microsoft.com/office/drawing/2014/main" id="{469E066B-92D1-50F2-682F-0A6BE85BFDAF}"/>
              </a:ext>
            </a:extLst>
          </p:cNvPr>
          <p:cNvSpPr txBox="1"/>
          <p:nvPr/>
        </p:nvSpPr>
        <p:spPr>
          <a:xfrm>
            <a:off x="1096924" y="2235864"/>
            <a:ext cx="4141826" cy="461665"/>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App UI &amp; Guide</a:t>
            </a:r>
            <a:endParaRPr lang="zh-TW" altLang="en-US" sz="2400" b="1" kern="100" dirty="0">
              <a:effectLst/>
              <a:latin typeface="Times New Roman" panose="02020603050405020304" pitchFamily="18" charset="0"/>
              <a:ea typeface="標楷體" panose="03000509000000000000" pitchFamily="65" charset="-120"/>
            </a:endParaRPr>
          </a:p>
        </p:txBody>
      </p:sp>
      <p:sp>
        <p:nvSpPr>
          <p:cNvPr id="6" name="標題 1">
            <a:extLst>
              <a:ext uri="{FF2B5EF4-FFF2-40B4-BE49-F238E27FC236}">
                <a16:creationId xmlns:a16="http://schemas.microsoft.com/office/drawing/2014/main" id="{83AF238B-8B39-AE32-B62F-A91FA05D2235}"/>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03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A443916-4639-A8BA-E4D2-536826DAC1CB}"/>
              </a:ext>
            </a:extLst>
          </p:cNvPr>
          <p:cNvPicPr>
            <a:picLocks noChangeAspect="1"/>
          </p:cNvPicPr>
          <p:nvPr/>
        </p:nvPicPr>
        <p:blipFill>
          <a:blip r:embed="rId2"/>
          <a:stretch>
            <a:fillRect/>
          </a:stretch>
        </p:blipFill>
        <p:spPr>
          <a:xfrm>
            <a:off x="6146800" y="3288665"/>
            <a:ext cx="4368800" cy="2807970"/>
          </a:xfrm>
          <a:prstGeom prst="rect">
            <a:avLst/>
          </a:prstGeom>
        </p:spPr>
      </p:pic>
      <p:pic>
        <p:nvPicPr>
          <p:cNvPr id="4" name="圖片 3">
            <a:extLst>
              <a:ext uri="{FF2B5EF4-FFF2-40B4-BE49-F238E27FC236}">
                <a16:creationId xmlns:a16="http://schemas.microsoft.com/office/drawing/2014/main" id="{C15A6610-39F3-D234-4D4A-9CE24DADE298}"/>
              </a:ext>
            </a:extLst>
          </p:cNvPr>
          <p:cNvPicPr>
            <a:picLocks noChangeAspect="1"/>
          </p:cNvPicPr>
          <p:nvPr/>
        </p:nvPicPr>
        <p:blipFill>
          <a:blip r:embed="rId3"/>
          <a:stretch>
            <a:fillRect/>
          </a:stretch>
        </p:blipFill>
        <p:spPr>
          <a:xfrm>
            <a:off x="6096000" y="805815"/>
            <a:ext cx="5274310" cy="2336800"/>
          </a:xfrm>
          <a:prstGeom prst="rect">
            <a:avLst/>
          </a:prstGeom>
        </p:spPr>
      </p:pic>
      <p:grpSp>
        <p:nvGrpSpPr>
          <p:cNvPr id="5" name="群組 4">
            <a:extLst>
              <a:ext uri="{FF2B5EF4-FFF2-40B4-BE49-F238E27FC236}">
                <a16:creationId xmlns:a16="http://schemas.microsoft.com/office/drawing/2014/main" id="{CDE401D2-58DA-9653-1537-3DB61992C2AC}"/>
              </a:ext>
            </a:extLst>
          </p:cNvPr>
          <p:cNvGrpSpPr/>
          <p:nvPr/>
        </p:nvGrpSpPr>
        <p:grpSpPr>
          <a:xfrm>
            <a:off x="667283" y="4624691"/>
            <a:ext cx="4959737" cy="1237599"/>
            <a:chOff x="80529" y="2887742"/>
            <a:chExt cx="6593321" cy="1278949"/>
          </a:xfrm>
        </p:grpSpPr>
        <p:sp>
          <p:nvSpPr>
            <p:cNvPr id="6" name="矩形: 圓角 5">
              <a:extLst>
                <a:ext uri="{FF2B5EF4-FFF2-40B4-BE49-F238E27FC236}">
                  <a16:creationId xmlns:a16="http://schemas.microsoft.com/office/drawing/2014/main" id="{2488AC6E-51C4-93DE-B49A-AACC997C61B8}"/>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CE7BF45-C549-47CB-4D04-9BED80DA0CC6}"/>
                </a:ext>
              </a:extLst>
            </p:cNvPr>
            <p:cNvSpPr txBox="1"/>
            <p:nvPr/>
          </p:nvSpPr>
          <p:spPr>
            <a:xfrm>
              <a:off x="80529" y="2926257"/>
              <a:ext cx="6516125" cy="1240434"/>
            </a:xfrm>
            <a:prstGeom prst="rect">
              <a:avLst/>
            </a:prstGeom>
            <a:noFill/>
            <a:ln>
              <a:noFill/>
            </a:ln>
          </p:spPr>
          <p:txBody>
            <a:bodyPr wrap="square">
              <a:spAutoFit/>
            </a:bodyPr>
            <a:lstStyle/>
            <a:p>
              <a:pPr algn="just"/>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The primary area of measurement is the fingertip. To collect data, subjects place their fingertip onto the spectral sensor located at the center of the device to initiate data collection.</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8" name="文字方塊 7">
            <a:extLst>
              <a:ext uri="{FF2B5EF4-FFF2-40B4-BE49-F238E27FC236}">
                <a16:creationId xmlns:a16="http://schemas.microsoft.com/office/drawing/2014/main" id="{F8331D1F-F3A1-DB57-0A9A-E6D95D32B8FC}"/>
              </a:ext>
            </a:extLst>
          </p:cNvPr>
          <p:cNvSpPr txBox="1"/>
          <p:nvPr/>
        </p:nvSpPr>
        <p:spPr>
          <a:xfrm>
            <a:off x="565471" y="2311618"/>
            <a:ext cx="4834794" cy="830997"/>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The data collection method for the measurement device</a:t>
            </a:r>
            <a:endParaRPr lang="zh-TW" altLang="en-US" sz="2400" b="1" kern="100" dirty="0">
              <a:effectLst/>
              <a:latin typeface="Times New Roman" panose="02020603050405020304" pitchFamily="18" charset="0"/>
              <a:ea typeface="標楷體" panose="03000509000000000000" pitchFamily="65" charset="-120"/>
            </a:endParaRPr>
          </a:p>
        </p:txBody>
      </p:sp>
      <p:sp>
        <p:nvSpPr>
          <p:cNvPr id="11" name="標題 1">
            <a:extLst>
              <a:ext uri="{FF2B5EF4-FFF2-40B4-BE49-F238E27FC236}">
                <a16:creationId xmlns:a16="http://schemas.microsoft.com/office/drawing/2014/main" id="{26E62EFE-E716-F3BC-BD5A-58803985DA33}"/>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grpSp>
        <p:nvGrpSpPr>
          <p:cNvPr id="17" name="群組 16">
            <a:extLst>
              <a:ext uri="{FF2B5EF4-FFF2-40B4-BE49-F238E27FC236}">
                <a16:creationId xmlns:a16="http://schemas.microsoft.com/office/drawing/2014/main" id="{4C60403D-96AD-ED01-C9B9-54AC77CCC16E}"/>
              </a:ext>
            </a:extLst>
          </p:cNvPr>
          <p:cNvGrpSpPr/>
          <p:nvPr/>
        </p:nvGrpSpPr>
        <p:grpSpPr>
          <a:xfrm>
            <a:off x="6794295" y="2656497"/>
            <a:ext cx="949325" cy="246221"/>
            <a:chOff x="6794295" y="2656497"/>
            <a:chExt cx="949325" cy="246221"/>
          </a:xfrm>
        </p:grpSpPr>
        <p:sp>
          <p:nvSpPr>
            <p:cNvPr id="16" name="矩形 15">
              <a:extLst>
                <a:ext uri="{FF2B5EF4-FFF2-40B4-BE49-F238E27FC236}">
                  <a16:creationId xmlns:a16="http://schemas.microsoft.com/office/drawing/2014/main" id="{D3326F16-B547-3F8B-A280-EA35FDDE3C35}"/>
                </a:ext>
              </a:extLst>
            </p:cNvPr>
            <p:cNvSpPr/>
            <p:nvPr/>
          </p:nvSpPr>
          <p:spPr>
            <a:xfrm>
              <a:off x="6858000" y="2727116"/>
              <a:ext cx="342900" cy="10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D797C01B-019E-C938-8BEB-E0757FBBC138}"/>
                </a:ext>
              </a:extLst>
            </p:cNvPr>
            <p:cNvSpPr txBox="1"/>
            <p:nvPr/>
          </p:nvSpPr>
          <p:spPr>
            <a:xfrm>
              <a:off x="6794295" y="2656497"/>
              <a:ext cx="949325" cy="246221"/>
            </a:xfrm>
            <a:prstGeom prst="rect">
              <a:avLst/>
            </a:prstGeom>
            <a:noFill/>
          </p:spPr>
          <p:txBody>
            <a:bodyPr wrap="square">
              <a:spAutoFit/>
            </a:bodyPr>
            <a:lstStyle/>
            <a:p>
              <a:r>
                <a:rPr lang="en-US" altLang="zh-TW" sz="1000" dirty="0">
                  <a:latin typeface="Times New Roman" panose="02020603050405020304" pitchFamily="18" charset="0"/>
                  <a:cs typeface="Times New Roman" panose="02020603050405020304" pitchFamily="18" charset="0"/>
                </a:rPr>
                <a:t>Side view</a:t>
              </a:r>
              <a:endParaRPr lang="zh-TW" altLang="en-US" sz="1000" dirty="0">
                <a:latin typeface="Times New Roman" panose="02020603050405020304" pitchFamily="18" charset="0"/>
                <a:cs typeface="Times New Roman" panose="02020603050405020304" pitchFamily="18" charset="0"/>
              </a:endParaRPr>
            </a:p>
          </p:txBody>
        </p:sp>
      </p:grpSp>
      <p:grpSp>
        <p:nvGrpSpPr>
          <p:cNvPr id="18" name="群組 17">
            <a:extLst>
              <a:ext uri="{FF2B5EF4-FFF2-40B4-BE49-F238E27FC236}">
                <a16:creationId xmlns:a16="http://schemas.microsoft.com/office/drawing/2014/main" id="{D9469FA9-21F9-35E9-E5C9-078345091EAA}"/>
              </a:ext>
            </a:extLst>
          </p:cNvPr>
          <p:cNvGrpSpPr/>
          <p:nvPr/>
        </p:nvGrpSpPr>
        <p:grpSpPr>
          <a:xfrm>
            <a:off x="8467725" y="2708989"/>
            <a:ext cx="882650" cy="246221"/>
            <a:chOff x="6759575" y="2656497"/>
            <a:chExt cx="882650" cy="246221"/>
          </a:xfrm>
        </p:grpSpPr>
        <p:sp>
          <p:nvSpPr>
            <p:cNvPr id="19" name="矩形 18">
              <a:extLst>
                <a:ext uri="{FF2B5EF4-FFF2-40B4-BE49-F238E27FC236}">
                  <a16:creationId xmlns:a16="http://schemas.microsoft.com/office/drawing/2014/main" id="{76FD6142-279D-6CF1-57E9-B3E763B88527}"/>
                </a:ext>
              </a:extLst>
            </p:cNvPr>
            <p:cNvSpPr/>
            <p:nvPr/>
          </p:nvSpPr>
          <p:spPr>
            <a:xfrm>
              <a:off x="6858000" y="2727116"/>
              <a:ext cx="342900" cy="10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899B2E51-A222-3B49-3EA7-AC1930FFBA5D}"/>
                </a:ext>
              </a:extLst>
            </p:cNvPr>
            <p:cNvSpPr txBox="1"/>
            <p:nvPr/>
          </p:nvSpPr>
          <p:spPr>
            <a:xfrm>
              <a:off x="6759575" y="2656497"/>
              <a:ext cx="882650" cy="246221"/>
            </a:xfrm>
            <a:prstGeom prst="rect">
              <a:avLst/>
            </a:prstGeom>
            <a:noFill/>
          </p:spPr>
          <p:txBody>
            <a:bodyPr wrap="square">
              <a:spAutoFit/>
            </a:bodyPr>
            <a:lstStyle/>
            <a:p>
              <a:r>
                <a:rPr lang="en-US" altLang="zh-TW" sz="1000" dirty="0">
                  <a:latin typeface="Times New Roman" panose="02020603050405020304" pitchFamily="18" charset="0"/>
                  <a:cs typeface="Times New Roman" panose="02020603050405020304" pitchFamily="18" charset="0"/>
                </a:rPr>
                <a:t>Front view</a:t>
              </a:r>
              <a:endParaRPr lang="zh-TW" altLang="en-US" sz="1000" dirty="0">
                <a:latin typeface="Times New Roman" panose="02020603050405020304" pitchFamily="18" charset="0"/>
                <a:cs typeface="Times New Roman" panose="02020603050405020304" pitchFamily="18" charset="0"/>
              </a:endParaRPr>
            </a:p>
          </p:txBody>
        </p:sp>
      </p:grpSp>
      <p:grpSp>
        <p:nvGrpSpPr>
          <p:cNvPr id="23" name="群組 22">
            <a:extLst>
              <a:ext uri="{FF2B5EF4-FFF2-40B4-BE49-F238E27FC236}">
                <a16:creationId xmlns:a16="http://schemas.microsoft.com/office/drawing/2014/main" id="{0527485D-D28C-AE4C-8E23-D15150CC6FBA}"/>
              </a:ext>
            </a:extLst>
          </p:cNvPr>
          <p:cNvGrpSpPr/>
          <p:nvPr/>
        </p:nvGrpSpPr>
        <p:grpSpPr>
          <a:xfrm>
            <a:off x="10308375" y="2658957"/>
            <a:ext cx="949325" cy="246221"/>
            <a:chOff x="6794295" y="2656497"/>
            <a:chExt cx="949325" cy="246221"/>
          </a:xfrm>
        </p:grpSpPr>
        <p:sp>
          <p:nvSpPr>
            <p:cNvPr id="24" name="矩形 23">
              <a:extLst>
                <a:ext uri="{FF2B5EF4-FFF2-40B4-BE49-F238E27FC236}">
                  <a16:creationId xmlns:a16="http://schemas.microsoft.com/office/drawing/2014/main" id="{BE36D48A-3432-7CC1-D21B-62993F57E5BB}"/>
                </a:ext>
              </a:extLst>
            </p:cNvPr>
            <p:cNvSpPr/>
            <p:nvPr/>
          </p:nvSpPr>
          <p:spPr>
            <a:xfrm>
              <a:off x="6858000" y="2727116"/>
              <a:ext cx="342900" cy="10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5E1F0823-A0B4-D29F-6D1C-761AF3AC0CF7}"/>
                </a:ext>
              </a:extLst>
            </p:cNvPr>
            <p:cNvSpPr txBox="1"/>
            <p:nvPr/>
          </p:nvSpPr>
          <p:spPr>
            <a:xfrm>
              <a:off x="6794295" y="2656497"/>
              <a:ext cx="949325" cy="246221"/>
            </a:xfrm>
            <a:prstGeom prst="rect">
              <a:avLst/>
            </a:prstGeom>
            <a:noFill/>
          </p:spPr>
          <p:txBody>
            <a:bodyPr wrap="square">
              <a:spAutoFit/>
            </a:bodyPr>
            <a:lstStyle/>
            <a:p>
              <a:r>
                <a:rPr lang="en-US" altLang="zh-TW" sz="1000" dirty="0">
                  <a:latin typeface="Times New Roman" panose="02020603050405020304" pitchFamily="18" charset="0"/>
                  <a:cs typeface="Times New Roman" panose="02020603050405020304" pitchFamily="18" charset="0"/>
                </a:rPr>
                <a:t>Top view</a:t>
              </a:r>
              <a:endParaRPr lang="zh-TW" altLang="en-US" sz="1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1821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E3593AAD-A06B-5358-7BB7-B0D6ECA8A6B1}"/>
              </a:ext>
            </a:extLst>
          </p:cNvPr>
          <p:cNvGrpSpPr/>
          <p:nvPr/>
        </p:nvGrpSpPr>
        <p:grpSpPr>
          <a:xfrm>
            <a:off x="5905500" y="3265328"/>
            <a:ext cx="6015356" cy="2943543"/>
            <a:chOff x="5573395" y="1780857"/>
            <a:chExt cx="5274310" cy="2318385"/>
          </a:xfrm>
        </p:grpSpPr>
        <p:pic>
          <p:nvPicPr>
            <p:cNvPr id="3" name="圖片 2">
              <a:extLst>
                <a:ext uri="{FF2B5EF4-FFF2-40B4-BE49-F238E27FC236}">
                  <a16:creationId xmlns:a16="http://schemas.microsoft.com/office/drawing/2014/main" id="{11317622-955A-172C-3889-C270B6CC0DA5}"/>
                </a:ext>
              </a:extLst>
            </p:cNvPr>
            <p:cNvPicPr>
              <a:picLocks noChangeAspect="1"/>
            </p:cNvPicPr>
            <p:nvPr/>
          </p:nvPicPr>
          <p:blipFill>
            <a:blip r:embed="rId2"/>
            <a:stretch>
              <a:fillRect/>
            </a:stretch>
          </p:blipFill>
          <p:spPr>
            <a:xfrm>
              <a:off x="5573395" y="1780857"/>
              <a:ext cx="5274310" cy="2318385"/>
            </a:xfrm>
            <a:prstGeom prst="rect">
              <a:avLst/>
            </a:prstGeom>
          </p:spPr>
        </p:pic>
        <p:sp>
          <p:nvSpPr>
            <p:cNvPr id="4" name="矩形 3">
              <a:extLst>
                <a:ext uri="{FF2B5EF4-FFF2-40B4-BE49-F238E27FC236}">
                  <a16:creationId xmlns:a16="http://schemas.microsoft.com/office/drawing/2014/main" id="{905AC2B4-A81D-26AB-36DD-5ACD1B109794}"/>
                </a:ext>
              </a:extLst>
            </p:cNvPr>
            <p:cNvSpPr/>
            <p:nvPr/>
          </p:nvSpPr>
          <p:spPr>
            <a:xfrm>
              <a:off x="9734550" y="3067050"/>
              <a:ext cx="723900" cy="133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文字方塊 5">
            <a:extLst>
              <a:ext uri="{FF2B5EF4-FFF2-40B4-BE49-F238E27FC236}">
                <a16:creationId xmlns:a16="http://schemas.microsoft.com/office/drawing/2014/main" id="{91237500-64EB-D0A8-0A9E-D409D8FB0001}"/>
              </a:ext>
            </a:extLst>
          </p:cNvPr>
          <p:cNvSpPr txBox="1"/>
          <p:nvPr/>
        </p:nvSpPr>
        <p:spPr>
          <a:xfrm>
            <a:off x="562706" y="2131845"/>
            <a:ext cx="4447444" cy="461665"/>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The data collection workflow</a:t>
            </a:r>
            <a:endParaRPr lang="zh-TW" altLang="en-US" sz="2400" b="1" kern="100" dirty="0">
              <a:effectLst/>
              <a:latin typeface="Times New Roman" panose="02020603050405020304" pitchFamily="18" charset="0"/>
              <a:ea typeface="標楷體" panose="03000509000000000000" pitchFamily="65" charset="-120"/>
            </a:endParaRPr>
          </a:p>
        </p:txBody>
      </p:sp>
      <p:grpSp>
        <p:nvGrpSpPr>
          <p:cNvPr id="7" name="群組 6">
            <a:extLst>
              <a:ext uri="{FF2B5EF4-FFF2-40B4-BE49-F238E27FC236}">
                <a16:creationId xmlns:a16="http://schemas.microsoft.com/office/drawing/2014/main" id="{DB9F5D0E-7F5F-7668-4D2F-7B5B4E962C94}"/>
              </a:ext>
            </a:extLst>
          </p:cNvPr>
          <p:cNvGrpSpPr/>
          <p:nvPr/>
        </p:nvGrpSpPr>
        <p:grpSpPr>
          <a:xfrm>
            <a:off x="664866" y="5050855"/>
            <a:ext cx="4959737" cy="956189"/>
            <a:chOff x="80529" y="2887742"/>
            <a:chExt cx="6593321" cy="1277355"/>
          </a:xfrm>
        </p:grpSpPr>
        <p:sp>
          <p:nvSpPr>
            <p:cNvPr id="8" name="矩形: 圓角 7">
              <a:extLst>
                <a:ext uri="{FF2B5EF4-FFF2-40B4-BE49-F238E27FC236}">
                  <a16:creationId xmlns:a16="http://schemas.microsoft.com/office/drawing/2014/main" id="{816668CC-2281-AC6F-06BC-D84E14E25280}"/>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BAE7C5ED-F602-BC51-EE8E-04F66DE6E619}"/>
                </a:ext>
              </a:extLst>
            </p:cNvPr>
            <p:cNvSpPr txBox="1"/>
            <p:nvPr/>
          </p:nvSpPr>
          <p:spPr>
            <a:xfrm>
              <a:off x="80529" y="2926257"/>
              <a:ext cx="6593321" cy="1233459"/>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After the subjects press the measurement device, the collected data is displayed via the app, then saved and uploaded to the cloud.</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10" name="圖片 9" descr="一張含有 螢幕擷取畫面, 文字 的圖片&#10;&#10;自動產生的描述">
            <a:extLst>
              <a:ext uri="{FF2B5EF4-FFF2-40B4-BE49-F238E27FC236}">
                <a16:creationId xmlns:a16="http://schemas.microsoft.com/office/drawing/2014/main" id="{52EC317B-36D1-820E-E96F-8F154AEB1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595472" y="965518"/>
            <a:ext cx="5033822" cy="2101532"/>
          </a:xfrm>
          <a:prstGeom prst="rect">
            <a:avLst/>
          </a:prstGeom>
          <a:noFill/>
        </p:spPr>
      </p:pic>
      <p:sp>
        <p:nvSpPr>
          <p:cNvPr id="11" name="矩形 10">
            <a:extLst>
              <a:ext uri="{FF2B5EF4-FFF2-40B4-BE49-F238E27FC236}">
                <a16:creationId xmlns:a16="http://schemas.microsoft.com/office/drawing/2014/main" id="{98CFF870-BC9A-4A69-AE40-7E76FC357CBC}"/>
              </a:ext>
            </a:extLst>
          </p:cNvPr>
          <p:cNvSpPr/>
          <p:nvPr/>
        </p:nvSpPr>
        <p:spPr>
          <a:xfrm>
            <a:off x="10515600" y="2909628"/>
            <a:ext cx="679450" cy="97905"/>
          </a:xfrm>
          <a:prstGeom prst="rect">
            <a:avLst/>
          </a:prstGeom>
          <a:solidFill>
            <a:srgbClr val="303030"/>
          </a:solidFill>
          <a:ln>
            <a:solidFill>
              <a:srgbClr val="2E2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C31B1E10-04FF-4584-2C83-2B72EA616175}"/>
              </a:ext>
            </a:extLst>
          </p:cNvPr>
          <p:cNvSpPr>
            <a:spLocks noGrp="1"/>
          </p:cNvSpPr>
          <p:nvPr>
            <p:ph type="title"/>
          </p:nvPr>
        </p:nvSpPr>
        <p:spPr>
          <a:xfrm>
            <a:off x="0" y="0"/>
            <a:ext cx="10515600" cy="1325563"/>
          </a:xfrm>
        </p:spPr>
        <p:txBody>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dirty="0">
              <a:latin typeface="Times New Roman" panose="02020603050405020304" pitchFamily="18" charset="0"/>
              <a:cs typeface="Times New Roman" panose="02020603050405020304" pitchFamily="18" charset="0"/>
            </a:endParaRPr>
          </a:p>
        </p:txBody>
      </p:sp>
      <p:grpSp>
        <p:nvGrpSpPr>
          <p:cNvPr id="15" name="群組 14">
            <a:extLst>
              <a:ext uri="{FF2B5EF4-FFF2-40B4-BE49-F238E27FC236}">
                <a16:creationId xmlns:a16="http://schemas.microsoft.com/office/drawing/2014/main" id="{D09EC0F4-D1E1-1713-97D5-DA4331293401}"/>
              </a:ext>
            </a:extLst>
          </p:cNvPr>
          <p:cNvGrpSpPr/>
          <p:nvPr/>
        </p:nvGrpSpPr>
        <p:grpSpPr>
          <a:xfrm>
            <a:off x="6388100" y="5963747"/>
            <a:ext cx="1308100" cy="230832"/>
            <a:chOff x="6807200" y="2657594"/>
            <a:chExt cx="1308100" cy="230832"/>
          </a:xfrm>
        </p:grpSpPr>
        <p:sp>
          <p:nvSpPr>
            <p:cNvPr id="16" name="矩形 15">
              <a:extLst>
                <a:ext uri="{FF2B5EF4-FFF2-40B4-BE49-F238E27FC236}">
                  <a16:creationId xmlns:a16="http://schemas.microsoft.com/office/drawing/2014/main" id="{17E62FA3-F0B4-0A66-59F8-BCBE20A1C52D}"/>
                </a:ext>
              </a:extLst>
            </p:cNvPr>
            <p:cNvSpPr/>
            <p:nvPr/>
          </p:nvSpPr>
          <p:spPr>
            <a:xfrm>
              <a:off x="6858000" y="2727115"/>
              <a:ext cx="742950" cy="107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B99B94D6-3480-63EC-1C5F-0CBB281AAEF5}"/>
                </a:ext>
              </a:extLst>
            </p:cNvPr>
            <p:cNvSpPr txBox="1"/>
            <p:nvPr/>
          </p:nvSpPr>
          <p:spPr>
            <a:xfrm>
              <a:off x="6807200" y="2657594"/>
              <a:ext cx="1308100" cy="230832"/>
            </a:xfrm>
            <a:prstGeom prst="rect">
              <a:avLst/>
            </a:prstGeom>
            <a:noFill/>
          </p:spPr>
          <p:txBody>
            <a:bodyPr wrap="square">
              <a:spAutoFit/>
            </a:bodyPr>
            <a:lstStyle/>
            <a:p>
              <a:r>
                <a:rPr lang="en-US" altLang="zh-TW" sz="900" dirty="0">
                  <a:latin typeface="Times New Roman" panose="02020603050405020304" pitchFamily="18" charset="0"/>
                  <a:cs typeface="Times New Roman" panose="02020603050405020304" pitchFamily="18" charset="0"/>
                </a:rPr>
                <a:t>Bluetooth broadcasting</a:t>
              </a:r>
              <a:endParaRPr lang="zh-TW" altLang="en-US" sz="900" dirty="0">
                <a:latin typeface="Times New Roman" panose="02020603050405020304" pitchFamily="18" charset="0"/>
                <a:cs typeface="Times New Roman" panose="02020603050405020304" pitchFamily="18" charset="0"/>
              </a:endParaRPr>
            </a:p>
          </p:txBody>
        </p:sp>
      </p:grpSp>
      <p:grpSp>
        <p:nvGrpSpPr>
          <p:cNvPr id="18" name="群組 17">
            <a:extLst>
              <a:ext uri="{FF2B5EF4-FFF2-40B4-BE49-F238E27FC236}">
                <a16:creationId xmlns:a16="http://schemas.microsoft.com/office/drawing/2014/main" id="{E3BA7A14-B28C-0EE5-7E1A-995AED794384}"/>
              </a:ext>
            </a:extLst>
          </p:cNvPr>
          <p:cNvGrpSpPr/>
          <p:nvPr/>
        </p:nvGrpSpPr>
        <p:grpSpPr>
          <a:xfrm>
            <a:off x="7875497" y="5955783"/>
            <a:ext cx="1206500" cy="230832"/>
            <a:chOff x="6807200" y="2657594"/>
            <a:chExt cx="1206500" cy="230832"/>
          </a:xfrm>
        </p:grpSpPr>
        <p:sp>
          <p:nvSpPr>
            <p:cNvPr id="19" name="矩形 18">
              <a:extLst>
                <a:ext uri="{FF2B5EF4-FFF2-40B4-BE49-F238E27FC236}">
                  <a16:creationId xmlns:a16="http://schemas.microsoft.com/office/drawing/2014/main" id="{E61A028C-130A-6C53-F914-16F2D7EB05CC}"/>
                </a:ext>
              </a:extLst>
            </p:cNvPr>
            <p:cNvSpPr/>
            <p:nvPr/>
          </p:nvSpPr>
          <p:spPr>
            <a:xfrm>
              <a:off x="6858000" y="2727115"/>
              <a:ext cx="742950" cy="107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6776F181-5989-487A-316B-F75D00DB0742}"/>
                </a:ext>
              </a:extLst>
            </p:cNvPr>
            <p:cNvSpPr txBox="1"/>
            <p:nvPr/>
          </p:nvSpPr>
          <p:spPr>
            <a:xfrm>
              <a:off x="6807200" y="2657594"/>
              <a:ext cx="1206500" cy="230832"/>
            </a:xfrm>
            <a:prstGeom prst="rect">
              <a:avLst/>
            </a:prstGeom>
            <a:noFill/>
          </p:spPr>
          <p:txBody>
            <a:bodyPr wrap="square">
              <a:spAutoFit/>
            </a:bodyPr>
            <a:lstStyle/>
            <a:p>
              <a:r>
                <a:rPr lang="en-US" altLang="zh-TW" sz="900" dirty="0">
                  <a:latin typeface="Times New Roman" panose="02020603050405020304" pitchFamily="18" charset="0"/>
                  <a:cs typeface="Times New Roman" panose="02020603050405020304" pitchFamily="18" charset="0"/>
                </a:rPr>
                <a:t>Device connected</a:t>
              </a:r>
              <a:endParaRPr lang="zh-TW" altLang="en-US" sz="900" dirty="0">
                <a:latin typeface="Times New Roman" panose="02020603050405020304" pitchFamily="18" charset="0"/>
                <a:cs typeface="Times New Roman" panose="02020603050405020304" pitchFamily="18" charset="0"/>
              </a:endParaRPr>
            </a:p>
          </p:txBody>
        </p:sp>
      </p:grpSp>
      <p:grpSp>
        <p:nvGrpSpPr>
          <p:cNvPr id="21" name="群組 20">
            <a:extLst>
              <a:ext uri="{FF2B5EF4-FFF2-40B4-BE49-F238E27FC236}">
                <a16:creationId xmlns:a16="http://schemas.microsoft.com/office/drawing/2014/main" id="{D33CF89E-DED3-599C-448F-F317690846B1}"/>
              </a:ext>
            </a:extLst>
          </p:cNvPr>
          <p:cNvGrpSpPr/>
          <p:nvPr/>
        </p:nvGrpSpPr>
        <p:grpSpPr>
          <a:xfrm>
            <a:off x="9389066" y="5955783"/>
            <a:ext cx="1206500" cy="230832"/>
            <a:chOff x="6807200" y="2657594"/>
            <a:chExt cx="1206500" cy="230832"/>
          </a:xfrm>
        </p:grpSpPr>
        <p:sp>
          <p:nvSpPr>
            <p:cNvPr id="22" name="矩形 21">
              <a:extLst>
                <a:ext uri="{FF2B5EF4-FFF2-40B4-BE49-F238E27FC236}">
                  <a16:creationId xmlns:a16="http://schemas.microsoft.com/office/drawing/2014/main" id="{157403D0-2991-7A25-4765-46B014EB5D86}"/>
                </a:ext>
              </a:extLst>
            </p:cNvPr>
            <p:cNvSpPr/>
            <p:nvPr/>
          </p:nvSpPr>
          <p:spPr>
            <a:xfrm>
              <a:off x="6858000" y="2727115"/>
              <a:ext cx="742950" cy="107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BBB8F094-242C-4EEA-544C-6D8477DB8DEA}"/>
                </a:ext>
              </a:extLst>
            </p:cNvPr>
            <p:cNvSpPr txBox="1"/>
            <p:nvPr/>
          </p:nvSpPr>
          <p:spPr>
            <a:xfrm>
              <a:off x="6807200" y="2657594"/>
              <a:ext cx="1206500" cy="230832"/>
            </a:xfrm>
            <a:prstGeom prst="rect">
              <a:avLst/>
            </a:prstGeom>
            <a:noFill/>
          </p:spPr>
          <p:txBody>
            <a:bodyPr wrap="square">
              <a:spAutoFit/>
            </a:bodyPr>
            <a:lstStyle/>
            <a:p>
              <a:r>
                <a:rPr lang="en-US" altLang="zh-TW" sz="900" dirty="0">
                  <a:latin typeface="Times New Roman" panose="02020603050405020304" pitchFamily="18" charset="0"/>
                  <a:cs typeface="Times New Roman" panose="02020603050405020304" pitchFamily="18" charset="0"/>
                </a:rPr>
                <a:t>Spectrum Collecting</a:t>
              </a:r>
              <a:endParaRPr lang="zh-TW" altLang="en-US" sz="9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285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930924A5-3C1B-A9E1-E4AB-3DDDEAD89136}"/>
              </a:ext>
            </a:extLst>
          </p:cNvPr>
          <p:cNvSpPr txBox="1"/>
          <p:nvPr/>
        </p:nvSpPr>
        <p:spPr>
          <a:xfrm>
            <a:off x="740506" y="1791557"/>
            <a:ext cx="4402994" cy="830997"/>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Experiment</a:t>
            </a:r>
            <a:r>
              <a:rPr lang="en-US" altLang="zh-TW" sz="2400" b="1" kern="100" dirty="0">
                <a:latin typeface="Times New Roman" panose="02020603050405020304" pitchFamily="18" charset="0"/>
                <a:ea typeface="標楷體" panose="03000509000000000000" pitchFamily="65" charset="-120"/>
              </a:rPr>
              <a:t>al</a:t>
            </a:r>
            <a:r>
              <a:rPr lang="en-US" altLang="zh-TW" sz="2400" b="1" kern="100" dirty="0">
                <a:effectLst/>
                <a:latin typeface="Times New Roman" panose="02020603050405020304" pitchFamily="18" charset="0"/>
                <a:ea typeface="標楷體" panose="03000509000000000000" pitchFamily="65" charset="-120"/>
              </a:rPr>
              <a:t> Data analysis and labeling</a:t>
            </a:r>
            <a:endParaRPr lang="zh-TW" altLang="en-US" sz="2400" b="1" kern="100" dirty="0">
              <a:effectLst/>
              <a:latin typeface="Times New Roman" panose="02020603050405020304" pitchFamily="18" charset="0"/>
              <a:ea typeface="標楷體" panose="03000509000000000000" pitchFamily="65" charset="-120"/>
            </a:endParaRPr>
          </a:p>
        </p:txBody>
      </p:sp>
      <p:pic>
        <p:nvPicPr>
          <p:cNvPr id="7" name="圖片 6">
            <a:extLst>
              <a:ext uri="{FF2B5EF4-FFF2-40B4-BE49-F238E27FC236}">
                <a16:creationId xmlns:a16="http://schemas.microsoft.com/office/drawing/2014/main" id="{F691E417-1BE6-DACC-E1E3-6F67474D5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96000" y="2679700"/>
            <a:ext cx="5146993" cy="2578724"/>
          </a:xfrm>
          <a:prstGeom prst="rect">
            <a:avLst/>
          </a:prstGeom>
          <a:noFill/>
        </p:spPr>
      </p:pic>
      <p:grpSp>
        <p:nvGrpSpPr>
          <p:cNvPr id="10" name="群組 9">
            <a:extLst>
              <a:ext uri="{FF2B5EF4-FFF2-40B4-BE49-F238E27FC236}">
                <a16:creationId xmlns:a16="http://schemas.microsoft.com/office/drawing/2014/main" id="{7EB6B321-F63E-0C2C-37EA-992F555ED19A}"/>
              </a:ext>
            </a:extLst>
          </p:cNvPr>
          <p:cNvGrpSpPr/>
          <p:nvPr/>
        </p:nvGrpSpPr>
        <p:grpSpPr>
          <a:xfrm>
            <a:off x="311683" y="3022929"/>
            <a:ext cx="5316277" cy="1600898"/>
            <a:chOff x="80529" y="2887742"/>
            <a:chExt cx="6593321" cy="1277355"/>
          </a:xfrm>
        </p:grpSpPr>
        <p:sp>
          <p:nvSpPr>
            <p:cNvPr id="11" name="矩形: 圓角 10">
              <a:extLst>
                <a:ext uri="{FF2B5EF4-FFF2-40B4-BE49-F238E27FC236}">
                  <a16:creationId xmlns:a16="http://schemas.microsoft.com/office/drawing/2014/main" id="{E5A9695D-2928-2A72-D887-573AF5212D13}"/>
                </a:ext>
              </a:extLst>
            </p:cNvPr>
            <p:cNvSpPr/>
            <p:nvPr/>
          </p:nvSpPr>
          <p:spPr>
            <a:xfrm>
              <a:off x="80529" y="2887742"/>
              <a:ext cx="6593321" cy="1277355"/>
            </a:xfrm>
            <a:prstGeom prst="roundRect">
              <a:avLst/>
            </a:prstGeom>
            <a:ln w="762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CA875188-FC3C-2BAD-D127-7140375A8D7F}"/>
                </a:ext>
              </a:extLst>
            </p:cNvPr>
            <p:cNvSpPr txBox="1"/>
            <p:nvPr/>
          </p:nvSpPr>
          <p:spPr>
            <a:xfrm>
              <a:off x="80529" y="2926257"/>
              <a:ext cx="6512261" cy="1178758"/>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 subjects' various parameters are labeled through blood test reports. If the values fall within the reference range, they are labeled as 'normal'; however, if they exceed or fall below the reference range, they are labeled as 'abnormal'.</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 name="標題 1">
            <a:extLst>
              <a:ext uri="{FF2B5EF4-FFF2-40B4-BE49-F238E27FC236}">
                <a16:creationId xmlns:a16="http://schemas.microsoft.com/office/drawing/2014/main" id="{235EF899-E5D7-7DAC-E1E2-6168A1DDD8EA}"/>
              </a:ext>
            </a:extLst>
          </p:cNvPr>
          <p:cNvSpPr>
            <a:spLocks noGrp="1"/>
          </p:cNvSpPr>
          <p:nvPr>
            <p:ph type="title"/>
          </p:nvPr>
        </p:nvSpPr>
        <p:spPr>
          <a:xfrm>
            <a:off x="0" y="0"/>
            <a:ext cx="10515600" cy="1325563"/>
          </a:xfrm>
        </p:spPr>
        <p:txBody>
          <a:bodyPr>
            <a:normAutofit/>
          </a:bodyPr>
          <a:lstStyle/>
          <a:p>
            <a:r>
              <a:rPr lang="en-US" altLang="zh-TW" sz="4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4000" dirty="0">
              <a:latin typeface="Times New Roman" panose="02020603050405020304" pitchFamily="18" charset="0"/>
              <a:cs typeface="Times New Roman" panose="02020603050405020304" pitchFamily="18" charset="0"/>
            </a:endParaRPr>
          </a:p>
        </p:txBody>
      </p:sp>
      <p:grpSp>
        <p:nvGrpSpPr>
          <p:cNvPr id="13" name="群組 12">
            <a:extLst>
              <a:ext uri="{FF2B5EF4-FFF2-40B4-BE49-F238E27FC236}">
                <a16:creationId xmlns:a16="http://schemas.microsoft.com/office/drawing/2014/main" id="{BF773680-0F66-9A45-335C-47D443F31663}"/>
              </a:ext>
            </a:extLst>
          </p:cNvPr>
          <p:cNvGrpSpPr/>
          <p:nvPr/>
        </p:nvGrpSpPr>
        <p:grpSpPr>
          <a:xfrm>
            <a:off x="5998657" y="1506724"/>
            <a:ext cx="5897435" cy="969776"/>
            <a:chOff x="80529" y="2887742"/>
            <a:chExt cx="6593321" cy="1277355"/>
          </a:xfrm>
        </p:grpSpPr>
        <p:sp>
          <p:nvSpPr>
            <p:cNvPr id="14" name="矩形: 圓角 13">
              <a:extLst>
                <a:ext uri="{FF2B5EF4-FFF2-40B4-BE49-F238E27FC236}">
                  <a16:creationId xmlns:a16="http://schemas.microsoft.com/office/drawing/2014/main" id="{F4C59C9A-930A-5BC2-9862-788E8C0A9EEC}"/>
                </a:ext>
              </a:extLst>
            </p:cNvPr>
            <p:cNvSpPr/>
            <p:nvPr/>
          </p:nvSpPr>
          <p:spPr>
            <a:xfrm>
              <a:off x="80529" y="2887742"/>
              <a:ext cx="6593321" cy="1277355"/>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543E839F-9DED-02CC-421A-9F59F5E92ECA}"/>
                </a:ext>
              </a:extLst>
            </p:cNvPr>
            <p:cNvSpPr txBox="1"/>
            <p:nvPr/>
          </p:nvSpPr>
          <p:spPr>
            <a:xfrm>
              <a:off x="189609" y="2887742"/>
              <a:ext cx="6375159" cy="1032869"/>
            </a:xfrm>
            <a:prstGeom prst="rect">
              <a:avLst/>
            </a:prstGeom>
            <a:noFill/>
            <a:ln>
              <a:noFill/>
            </a:ln>
          </p:spPr>
          <p:txBody>
            <a:bodyPr wrap="square">
              <a:spAutoFit/>
            </a:bodyPr>
            <a:lstStyle/>
            <a:p>
              <a:pPr algn="just"/>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 experimental data was collected from the hospital, including both kidney disease patients preparing for dialysis and patients from the gastroenterology department.</a:t>
              </a:r>
            </a:p>
          </p:txBody>
        </p:sp>
      </p:grpSp>
    </p:spTree>
    <p:extLst>
      <p:ext uri="{BB962C8B-B14F-4D97-AF65-F5344CB8AC3E}">
        <p14:creationId xmlns:p14="http://schemas.microsoft.com/office/powerpoint/2010/main" val="1974646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TM03090434[[fn=木刻字型]]</Template>
  <TotalTime>2380</TotalTime>
  <Words>1318</Words>
  <Application>Microsoft Office PowerPoint</Application>
  <PresentationFormat>寬螢幕</PresentationFormat>
  <Paragraphs>229</Paragraphs>
  <Slides>14</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標楷體</vt:lpstr>
      <vt:lpstr>Calibri</vt:lpstr>
      <vt:lpstr>Rockwell</vt:lpstr>
      <vt:lpstr>Rockwell Condensed</vt:lpstr>
      <vt:lpstr>Times New Roman</vt:lpstr>
      <vt:lpstr>Wingdings</vt:lpstr>
      <vt:lpstr>木刻字型</vt:lpstr>
      <vt:lpstr>2023 5th International Conference on Advanced Bioinformatics and Biomedical Engineering (ICABB 2023)</vt:lpstr>
      <vt:lpstr>Introduction</vt:lpstr>
      <vt:lpstr>Objective</vt:lpstr>
      <vt:lpstr>Method</vt:lpstr>
      <vt:lpstr>Method</vt:lpstr>
      <vt:lpstr>Method</vt:lpstr>
      <vt:lpstr>Method</vt:lpstr>
      <vt:lpstr>Method</vt:lpstr>
      <vt:lpstr>Method</vt:lpstr>
      <vt:lpstr>Method</vt:lpstr>
      <vt:lpstr>Result</vt:lpstr>
      <vt:lpstr>Result</vt:lpstr>
      <vt:lpstr>Conclusion &amp; Future</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非侵入式血液資訊量測應用於穿戴式裝置之研究</dc:title>
  <dc:creator>季甫 鍾</dc:creator>
  <cp:lastModifiedBy>季甫 鍾</cp:lastModifiedBy>
  <cp:revision>8</cp:revision>
  <dcterms:created xsi:type="dcterms:W3CDTF">2023-12-04T15:11:34Z</dcterms:created>
  <dcterms:modified xsi:type="dcterms:W3CDTF">2023-12-13T15:21:01Z</dcterms:modified>
</cp:coreProperties>
</file>