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57" r:id="rId3"/>
    <p:sldId id="258" r:id="rId4"/>
    <p:sldId id="270" r:id="rId5"/>
    <p:sldId id="281" r:id="rId6"/>
    <p:sldId id="260" r:id="rId7"/>
    <p:sldId id="271" r:id="rId8"/>
    <p:sldId id="274" r:id="rId9"/>
    <p:sldId id="275" r:id="rId10"/>
    <p:sldId id="276" r:id="rId11"/>
    <p:sldId id="277" r:id="rId12"/>
    <p:sldId id="283" r:id="rId13"/>
    <p:sldId id="284" r:id="rId14"/>
    <p:sldId id="278" r:id="rId15"/>
    <p:sldId id="272" r:id="rId16"/>
    <p:sldId id="273" r:id="rId17"/>
    <p:sldId id="282"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2E"/>
    <a:srgbClr val="FFFFFF"/>
    <a:srgbClr val="303030"/>
    <a:srgbClr val="4472C4"/>
    <a:srgbClr val="FAD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940F2-12FE-4D3A-B8EA-E2C576139B57}" v="278" dt="2023-12-13T16:09:20.682"/>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季甫 鍾" userId="90b71508771c963c" providerId="LiveId" clId="{D52940F2-12FE-4D3A-B8EA-E2C576139B57}"/>
    <pc:docChg chg="undo redo custSel addSld delSld modSld sldOrd">
      <pc:chgData name="季甫 鍾" userId="90b71508771c963c" providerId="LiveId" clId="{D52940F2-12FE-4D3A-B8EA-E2C576139B57}" dt="2023-12-13T16:12:45.521" v="3189" actId="20577"/>
      <pc:docMkLst>
        <pc:docMk/>
      </pc:docMkLst>
      <pc:sldChg chg="addSp delSp modSp new mod">
        <pc:chgData name="季甫 鍾" userId="90b71508771c963c" providerId="LiveId" clId="{D52940F2-12FE-4D3A-B8EA-E2C576139B57}" dt="2023-12-13T16:12:45.521" v="3189" actId="20577"/>
        <pc:sldMkLst>
          <pc:docMk/>
          <pc:sldMk cId="2173829665" sldId="256"/>
        </pc:sldMkLst>
        <pc:spChg chg="mod">
          <ac:chgData name="季甫 鍾" userId="90b71508771c963c" providerId="LiveId" clId="{D52940F2-12FE-4D3A-B8EA-E2C576139B57}" dt="2023-12-13T15:21:47.509" v="2826" actId="1076"/>
          <ac:spMkLst>
            <pc:docMk/>
            <pc:sldMk cId="2173829665" sldId="256"/>
            <ac:spMk id="2" creationId="{0E7C3495-E103-F6C8-8D86-84E2F7B8D857}"/>
          </ac:spMkLst>
        </pc:spChg>
        <pc:spChg chg="mod ord">
          <ac:chgData name="季甫 鍾" userId="90b71508771c963c" providerId="LiveId" clId="{D52940F2-12FE-4D3A-B8EA-E2C576139B57}" dt="2023-12-13T16:11:55.787" v="3163" actId="1076"/>
          <ac:spMkLst>
            <pc:docMk/>
            <pc:sldMk cId="2173829665" sldId="256"/>
            <ac:spMk id="3" creationId="{0063387D-6EBC-D2DF-D4AB-C3A864E1E147}"/>
          </ac:spMkLst>
        </pc:spChg>
        <pc:spChg chg="add mod ord">
          <ac:chgData name="季甫 鍾" userId="90b71508771c963c" providerId="LiveId" clId="{D52940F2-12FE-4D3A-B8EA-E2C576139B57}" dt="2023-12-13T16:11:49.719" v="3162" actId="403"/>
          <ac:spMkLst>
            <pc:docMk/>
            <pc:sldMk cId="2173829665" sldId="256"/>
            <ac:spMk id="5" creationId="{DE5506EF-CF60-0154-5F7F-C36C90EA8F1E}"/>
          </ac:spMkLst>
        </pc:spChg>
        <pc:spChg chg="add del mod">
          <ac:chgData name="季甫 鍾" userId="90b71508771c963c" providerId="LiveId" clId="{D52940F2-12FE-4D3A-B8EA-E2C576139B57}" dt="2023-12-08T00:01:03.297" v="2699" actId="22"/>
          <ac:spMkLst>
            <pc:docMk/>
            <pc:sldMk cId="2173829665" sldId="256"/>
            <ac:spMk id="6" creationId="{B1FA87E2-158F-1F83-6411-B944A709D47D}"/>
          </ac:spMkLst>
        </pc:spChg>
        <pc:spChg chg="add mod">
          <ac:chgData name="季甫 鍾" userId="90b71508771c963c" providerId="LiveId" clId="{D52940F2-12FE-4D3A-B8EA-E2C576139B57}" dt="2023-12-13T16:12:45.521" v="3189" actId="20577"/>
          <ac:spMkLst>
            <pc:docMk/>
            <pc:sldMk cId="2173829665" sldId="256"/>
            <ac:spMk id="8" creationId="{2D4B400A-BB14-DA39-C09D-4BA55BE03B26}"/>
          </ac:spMkLst>
        </pc:spChg>
        <pc:spChg chg="mod">
          <ac:chgData name="季甫 鍾" userId="90b71508771c963c" providerId="LiveId" clId="{D52940F2-12FE-4D3A-B8EA-E2C576139B57}" dt="2023-12-13T15:21:37.458" v="2824"/>
          <ac:spMkLst>
            <pc:docMk/>
            <pc:sldMk cId="2173829665" sldId="256"/>
            <ac:spMk id="9" creationId="{41139A73-79DE-4D50-210F-8536E2456CD1}"/>
          </ac:spMkLst>
        </pc:spChg>
        <pc:grpChg chg="add mod ord">
          <ac:chgData name="季甫 鍾" userId="90b71508771c963c" providerId="LiveId" clId="{D52940F2-12FE-4D3A-B8EA-E2C576139B57}" dt="2023-12-13T16:10:33.754" v="3133" actId="14100"/>
          <ac:grpSpMkLst>
            <pc:docMk/>
            <pc:sldMk cId="2173829665" sldId="256"/>
            <ac:grpSpMk id="7" creationId="{D2167601-E9E0-8A4C-5A5C-3FD7211AD5D3}"/>
          </ac:grpSpMkLst>
        </pc:grpChg>
        <pc:picChg chg="add del mod">
          <ac:chgData name="季甫 鍾" userId="90b71508771c963c" providerId="LiveId" clId="{D52940F2-12FE-4D3A-B8EA-E2C576139B57}" dt="2023-12-13T15:21:36.673" v="2823" actId="478"/>
          <ac:picMkLst>
            <pc:docMk/>
            <pc:sldMk cId="2173829665" sldId="256"/>
            <ac:picMk id="4" creationId="{FB659A78-C873-B75B-B89A-8E2CC794CD13}"/>
          </ac:picMkLst>
        </pc:picChg>
        <pc:picChg chg="add del mod">
          <ac:chgData name="季甫 鍾" userId="90b71508771c963c" providerId="LiveId" clId="{D52940F2-12FE-4D3A-B8EA-E2C576139B57}" dt="2023-12-13T15:21:36.320" v="2822" actId="478"/>
          <ac:picMkLst>
            <pc:docMk/>
            <pc:sldMk cId="2173829665" sldId="256"/>
            <ac:picMk id="6" creationId="{8B6E9E4E-DB67-FDBB-2B64-4DB5E944B160}"/>
          </ac:picMkLst>
        </pc:picChg>
        <pc:picChg chg="mod">
          <ac:chgData name="季甫 鍾" userId="90b71508771c963c" providerId="LiveId" clId="{D52940F2-12FE-4D3A-B8EA-E2C576139B57}" dt="2023-12-13T15:21:37.458" v="2824"/>
          <ac:picMkLst>
            <pc:docMk/>
            <pc:sldMk cId="2173829665" sldId="256"/>
            <ac:picMk id="10" creationId="{CC44E2A6-7772-F4A9-3D35-028331E6F21C}"/>
          </ac:picMkLst>
        </pc:picChg>
        <pc:picChg chg="mod">
          <ac:chgData name="季甫 鍾" userId="90b71508771c963c" providerId="LiveId" clId="{D52940F2-12FE-4D3A-B8EA-E2C576139B57}" dt="2023-12-13T15:21:37.458" v="2824"/>
          <ac:picMkLst>
            <pc:docMk/>
            <pc:sldMk cId="2173829665" sldId="256"/>
            <ac:picMk id="11" creationId="{E5EF709F-4C5D-51D1-28E7-7613AFE01432}"/>
          </ac:picMkLst>
        </pc:picChg>
        <pc:picChg chg="mod">
          <ac:chgData name="季甫 鍾" userId="90b71508771c963c" providerId="LiveId" clId="{D52940F2-12FE-4D3A-B8EA-E2C576139B57}" dt="2023-12-13T15:21:37.458" v="2824"/>
          <ac:picMkLst>
            <pc:docMk/>
            <pc:sldMk cId="2173829665" sldId="256"/>
            <ac:picMk id="12" creationId="{02DB8CC5-385A-64FD-A732-8EA4079BC2D6}"/>
          </ac:picMkLst>
        </pc:picChg>
      </pc:sldChg>
      <pc:sldChg chg="addSp modSp new mod">
        <pc:chgData name="季甫 鍾" userId="90b71508771c963c" providerId="LiveId" clId="{D52940F2-12FE-4D3A-B8EA-E2C576139B57}" dt="2023-12-13T16:05:01.415" v="3030" actId="1076"/>
        <pc:sldMkLst>
          <pc:docMk/>
          <pc:sldMk cId="1760002830" sldId="257"/>
        </pc:sldMkLst>
        <pc:spChg chg="mod">
          <ac:chgData name="季甫 鍾" userId="90b71508771c963c" providerId="LiveId" clId="{D52940F2-12FE-4D3A-B8EA-E2C576139B57}" dt="2023-12-13T16:05:01.415" v="3030" actId="1076"/>
          <ac:spMkLst>
            <pc:docMk/>
            <pc:sldMk cId="1760002830" sldId="257"/>
            <ac:spMk id="2" creationId="{148C8179-E92B-A99C-A646-00FAE3FD551D}"/>
          </ac:spMkLst>
        </pc:spChg>
        <pc:spChg chg="add mod">
          <ac:chgData name="季甫 鍾" userId="90b71508771c963c" providerId="LiveId" clId="{D52940F2-12FE-4D3A-B8EA-E2C576139B57}" dt="2023-12-07T23:50:40.515" v="2643" actId="20577"/>
          <ac:spMkLst>
            <pc:docMk/>
            <pc:sldMk cId="1760002830" sldId="257"/>
            <ac:spMk id="4" creationId="{394C7C11-EF8E-FAD3-2808-5725D34ADFEF}"/>
          </ac:spMkLst>
        </pc:spChg>
      </pc:sldChg>
      <pc:sldChg chg="new del">
        <pc:chgData name="季甫 鍾" userId="90b71508771c963c" providerId="LiveId" clId="{D52940F2-12FE-4D3A-B8EA-E2C576139B57}" dt="2023-12-04T15:13:40.244" v="88" actId="47"/>
        <pc:sldMkLst>
          <pc:docMk/>
          <pc:sldMk cId="1316371495" sldId="258"/>
        </pc:sldMkLst>
      </pc:sldChg>
      <pc:sldChg chg="addSp delSp modSp new mod">
        <pc:chgData name="季甫 鍾" userId="90b71508771c963c" providerId="LiveId" clId="{D52940F2-12FE-4D3A-B8EA-E2C576139B57}" dt="2023-12-13T16:04:49.793" v="3013" actId="1076"/>
        <pc:sldMkLst>
          <pc:docMk/>
          <pc:sldMk cId="1381868337" sldId="258"/>
        </pc:sldMkLst>
        <pc:spChg chg="mod">
          <ac:chgData name="季甫 鍾" userId="90b71508771c963c" providerId="LiveId" clId="{D52940F2-12FE-4D3A-B8EA-E2C576139B57}" dt="2023-12-13T16:04:49.793" v="3013" actId="1076"/>
          <ac:spMkLst>
            <pc:docMk/>
            <pc:sldMk cId="1381868337" sldId="258"/>
            <ac:spMk id="2" creationId="{FB5C961C-1842-3F4A-F30E-6710D54A5EE8}"/>
          </ac:spMkLst>
        </pc:spChg>
        <pc:spChg chg="add del mod">
          <ac:chgData name="季甫 鍾" userId="90b71508771c963c" providerId="LiveId" clId="{D52940F2-12FE-4D3A-B8EA-E2C576139B57}" dt="2023-12-07T07:42:51.088" v="569" actId="478"/>
          <ac:spMkLst>
            <pc:docMk/>
            <pc:sldMk cId="1381868337" sldId="258"/>
            <ac:spMk id="4" creationId="{CB6A7D74-AD75-A926-A1CD-5CB25782ACAB}"/>
          </ac:spMkLst>
        </pc:spChg>
        <pc:spChg chg="add del mod">
          <ac:chgData name="季甫 鍾" userId="90b71508771c963c" providerId="LiveId" clId="{D52940F2-12FE-4D3A-B8EA-E2C576139B57}" dt="2023-12-07T14:42:31.995" v="868"/>
          <ac:spMkLst>
            <pc:docMk/>
            <pc:sldMk cId="1381868337" sldId="258"/>
            <ac:spMk id="6" creationId="{578C292F-8576-3975-3899-2A3B7E2DE3BF}"/>
          </ac:spMkLst>
        </pc:spChg>
        <pc:spChg chg="add mod">
          <ac:chgData name="季甫 鍾" userId="90b71508771c963c" providerId="LiveId" clId="{D52940F2-12FE-4D3A-B8EA-E2C576139B57}" dt="2023-12-07T22:58:17.006" v="1698" actId="20577"/>
          <ac:spMkLst>
            <pc:docMk/>
            <pc:sldMk cId="1381868337" sldId="258"/>
            <ac:spMk id="8" creationId="{03660A17-98F6-3787-1D7B-D2C4DC06D5B8}"/>
          </ac:spMkLst>
        </pc:spChg>
        <pc:spChg chg="add mod">
          <ac:chgData name="季甫 鍾" userId="90b71508771c963c" providerId="LiveId" clId="{D52940F2-12FE-4D3A-B8EA-E2C576139B57}" dt="2023-12-07T22:59:52.178" v="1721" actId="20577"/>
          <ac:spMkLst>
            <pc:docMk/>
            <pc:sldMk cId="1381868337" sldId="258"/>
            <ac:spMk id="10" creationId="{347920F1-80D1-9824-F1DA-580D7DE513A4}"/>
          </ac:spMkLst>
        </pc:spChg>
        <pc:spChg chg="add mod ord">
          <ac:chgData name="季甫 鍾" userId="90b71508771c963c" providerId="LiveId" clId="{D52940F2-12FE-4D3A-B8EA-E2C576139B57}" dt="2023-12-07T14:41:07.740" v="851" actId="164"/>
          <ac:spMkLst>
            <pc:docMk/>
            <pc:sldMk cId="1381868337" sldId="258"/>
            <ac:spMk id="44" creationId="{7220A941-9DC6-7F81-A75B-A402A44EA996}"/>
          </ac:spMkLst>
        </pc:spChg>
        <pc:spChg chg="mod topLvl">
          <ac:chgData name="季甫 鍾" userId="90b71508771c963c" providerId="LiveId" clId="{D52940F2-12FE-4D3A-B8EA-E2C576139B57}" dt="2023-12-07T14:42:22.387" v="863" actId="208"/>
          <ac:spMkLst>
            <pc:docMk/>
            <pc:sldMk cId="1381868337" sldId="258"/>
            <ac:spMk id="47" creationId="{B4715CFA-C173-970D-2D2D-59EE5317BC38}"/>
          </ac:spMkLst>
        </pc:spChg>
        <pc:spChg chg="add del mod topLvl">
          <ac:chgData name="季甫 鍾" userId="90b71508771c963c" providerId="LiveId" clId="{D52940F2-12FE-4D3A-B8EA-E2C576139B57}" dt="2023-12-07T22:58:44.666" v="1713" actId="20577"/>
          <ac:spMkLst>
            <pc:docMk/>
            <pc:sldMk cId="1381868337" sldId="258"/>
            <ac:spMk id="48" creationId="{5102DEA9-025A-763F-C1A8-569A9CAE593B}"/>
          </ac:spMkLst>
        </pc:spChg>
        <pc:spChg chg="add del mod">
          <ac:chgData name="季甫 鍾" userId="90b71508771c963c" providerId="LiveId" clId="{D52940F2-12FE-4D3A-B8EA-E2C576139B57}" dt="2023-12-07T14:42:52.940" v="873"/>
          <ac:spMkLst>
            <pc:docMk/>
            <pc:sldMk cId="1381868337" sldId="258"/>
            <ac:spMk id="49" creationId="{814BB622-C4F3-EB08-7425-45A40531795F}"/>
          </ac:spMkLst>
        </pc:spChg>
        <pc:spChg chg="add mod ord">
          <ac:chgData name="季甫 鍾" userId="90b71508771c963c" providerId="LiveId" clId="{D52940F2-12FE-4D3A-B8EA-E2C576139B57}" dt="2023-12-07T14:44:40.952" v="896" actId="164"/>
          <ac:spMkLst>
            <pc:docMk/>
            <pc:sldMk cId="1381868337" sldId="258"/>
            <ac:spMk id="50" creationId="{6C828723-52D1-9A5D-C4BD-399B51F82154}"/>
          </ac:spMkLst>
        </pc:spChg>
        <pc:grpChg chg="add mod">
          <ac:chgData name="季甫 鍾" userId="90b71508771c963c" providerId="LiveId" clId="{D52940F2-12FE-4D3A-B8EA-E2C576139B57}" dt="2023-12-13T16:04:45.714" v="3011" actId="1076"/>
          <ac:grpSpMkLst>
            <pc:docMk/>
            <pc:sldMk cId="1381868337" sldId="258"/>
            <ac:grpSpMk id="45" creationId="{94ED4C1D-9432-8667-4079-873F4E72A63F}"/>
          </ac:grpSpMkLst>
        </pc:grpChg>
        <pc:grpChg chg="add del mod">
          <ac:chgData name="季甫 鍾" userId="90b71508771c963c" providerId="LiveId" clId="{D52940F2-12FE-4D3A-B8EA-E2C576139B57}" dt="2023-12-13T16:04:47.231" v="3012" actId="1076"/>
          <ac:grpSpMkLst>
            <pc:docMk/>
            <pc:sldMk cId="1381868337" sldId="258"/>
            <ac:grpSpMk id="46" creationId="{08461CCC-D954-BE02-6310-62F737E3A260}"/>
          </ac:grpSpMkLst>
        </pc:grpChg>
        <pc:grpChg chg="add mod">
          <ac:chgData name="季甫 鍾" userId="90b71508771c963c" providerId="LiveId" clId="{D52940F2-12FE-4D3A-B8EA-E2C576139B57}" dt="2023-12-07T22:59:55.911" v="1722" actId="14100"/>
          <ac:grpSpMkLst>
            <pc:docMk/>
            <pc:sldMk cId="1381868337" sldId="258"/>
            <ac:grpSpMk id="51" creationId="{92EF5AC4-A9E0-0854-C9FD-E29451FB8D10}"/>
          </ac:grpSpMkLst>
        </pc:grpChg>
        <pc:graphicFrameChg chg="add del mod">
          <ac:chgData name="季甫 鍾" userId="90b71508771c963c" providerId="LiveId" clId="{D52940F2-12FE-4D3A-B8EA-E2C576139B57}" dt="2023-12-07T07:49:33.165" v="740"/>
          <ac:graphicFrameMkLst>
            <pc:docMk/>
            <pc:sldMk cId="1381868337" sldId="258"/>
            <ac:graphicFrameMk id="11" creationId="{84236C54-6E8A-1689-9229-B624459A7853}"/>
          </ac:graphicFrameMkLst>
        </pc:graphicFrameChg>
        <pc:graphicFrameChg chg="add del mod">
          <ac:chgData name="季甫 鍾" userId="90b71508771c963c" providerId="LiveId" clId="{D52940F2-12FE-4D3A-B8EA-E2C576139B57}" dt="2023-12-07T07:49:33.165" v="740"/>
          <ac:graphicFrameMkLst>
            <pc:docMk/>
            <pc:sldMk cId="1381868337" sldId="258"/>
            <ac:graphicFrameMk id="12" creationId="{3E12CCFA-C657-3076-9C70-A408863C01B4}"/>
          </ac:graphicFrameMkLst>
        </pc:graphicFrameChg>
        <pc:graphicFrameChg chg="del mod">
          <ac:chgData name="季甫 鍾" userId="90b71508771c963c" providerId="LiveId" clId="{D52940F2-12FE-4D3A-B8EA-E2C576139B57}" dt="2023-12-07T07:49:33.165" v="740"/>
          <ac:graphicFrameMkLst>
            <pc:docMk/>
            <pc:sldMk cId="1381868337" sldId="258"/>
            <ac:graphicFrameMk id="13" creationId="{E6292984-5687-77E2-DCA8-950BA075B01C}"/>
          </ac:graphicFrameMkLst>
        </pc:graphicFrameChg>
        <pc:graphicFrameChg chg="del mod">
          <ac:chgData name="季甫 鍾" userId="90b71508771c963c" providerId="LiveId" clId="{D52940F2-12FE-4D3A-B8EA-E2C576139B57}" dt="2023-12-07T07:49:33.165" v="740"/>
          <ac:graphicFrameMkLst>
            <pc:docMk/>
            <pc:sldMk cId="1381868337" sldId="258"/>
            <ac:graphicFrameMk id="14" creationId="{D9A493D9-2A8F-F3FF-09B8-2A2AFDA51746}"/>
          </ac:graphicFrameMkLst>
        </pc:graphicFrameChg>
        <pc:graphicFrameChg chg="add del mod">
          <ac:chgData name="季甫 鍾" userId="90b71508771c963c" providerId="LiveId" clId="{D52940F2-12FE-4D3A-B8EA-E2C576139B57}" dt="2023-12-07T07:49:33.165" v="740"/>
          <ac:graphicFrameMkLst>
            <pc:docMk/>
            <pc:sldMk cId="1381868337" sldId="258"/>
            <ac:graphicFrameMk id="15" creationId="{E658720E-F48A-975C-4A1D-5A11F3B49CC8}"/>
          </ac:graphicFrameMkLst>
        </pc:graphicFrameChg>
        <pc:graphicFrameChg chg="add del mod">
          <ac:chgData name="季甫 鍾" userId="90b71508771c963c" providerId="LiveId" clId="{D52940F2-12FE-4D3A-B8EA-E2C576139B57}" dt="2023-12-07T07:49:33.165" v="740"/>
          <ac:graphicFrameMkLst>
            <pc:docMk/>
            <pc:sldMk cId="1381868337" sldId="258"/>
            <ac:graphicFrameMk id="16" creationId="{51383CAE-DF8B-4323-252D-39BB9FB47A9A}"/>
          </ac:graphicFrameMkLst>
        </pc:graphicFrameChg>
        <pc:graphicFrameChg chg="add del mod">
          <ac:chgData name="季甫 鍾" userId="90b71508771c963c" providerId="LiveId" clId="{D52940F2-12FE-4D3A-B8EA-E2C576139B57}" dt="2023-12-07T07:49:33.165" v="740"/>
          <ac:graphicFrameMkLst>
            <pc:docMk/>
            <pc:sldMk cId="1381868337" sldId="258"/>
            <ac:graphicFrameMk id="17" creationId="{143981D8-F0B9-6900-E76E-33EBEDD2F175}"/>
          </ac:graphicFrameMkLst>
        </pc:graphicFrameChg>
        <pc:graphicFrameChg chg="add del mod">
          <ac:chgData name="季甫 鍾" userId="90b71508771c963c" providerId="LiveId" clId="{D52940F2-12FE-4D3A-B8EA-E2C576139B57}" dt="2023-12-07T07:49:33.165" v="740"/>
          <ac:graphicFrameMkLst>
            <pc:docMk/>
            <pc:sldMk cId="1381868337" sldId="258"/>
            <ac:graphicFrameMk id="18" creationId="{EC6834D2-414A-42C8-2121-A0C42C5E2E02}"/>
          </ac:graphicFrameMkLst>
        </pc:graphicFrameChg>
        <pc:graphicFrameChg chg="add del mod">
          <ac:chgData name="季甫 鍾" userId="90b71508771c963c" providerId="LiveId" clId="{D52940F2-12FE-4D3A-B8EA-E2C576139B57}" dt="2023-12-07T07:49:33.165" v="740"/>
          <ac:graphicFrameMkLst>
            <pc:docMk/>
            <pc:sldMk cId="1381868337" sldId="258"/>
            <ac:graphicFrameMk id="19" creationId="{860A188D-955C-4BDD-163C-A5A9FB42EADB}"/>
          </ac:graphicFrameMkLst>
        </pc:graphicFrameChg>
        <pc:graphicFrameChg chg="add del mod">
          <ac:chgData name="季甫 鍾" userId="90b71508771c963c" providerId="LiveId" clId="{D52940F2-12FE-4D3A-B8EA-E2C576139B57}" dt="2023-12-07T07:49:33.165" v="740"/>
          <ac:graphicFrameMkLst>
            <pc:docMk/>
            <pc:sldMk cId="1381868337" sldId="258"/>
            <ac:graphicFrameMk id="20" creationId="{9CA78392-0C38-069C-E076-9EAED81F2D0B}"/>
          </ac:graphicFrameMkLst>
        </pc:graphicFrameChg>
        <pc:graphicFrameChg chg="add del mod">
          <ac:chgData name="季甫 鍾" userId="90b71508771c963c" providerId="LiveId" clId="{D52940F2-12FE-4D3A-B8EA-E2C576139B57}" dt="2023-12-07T07:49:33.165" v="740"/>
          <ac:graphicFrameMkLst>
            <pc:docMk/>
            <pc:sldMk cId="1381868337" sldId="258"/>
            <ac:graphicFrameMk id="21" creationId="{2DA129F5-E9FB-2104-C8D2-4E9BE7E9D85D}"/>
          </ac:graphicFrameMkLst>
        </pc:graphicFrameChg>
        <pc:graphicFrameChg chg="add del mod">
          <ac:chgData name="季甫 鍾" userId="90b71508771c963c" providerId="LiveId" clId="{D52940F2-12FE-4D3A-B8EA-E2C576139B57}" dt="2023-12-07T07:49:33.165" v="740"/>
          <ac:graphicFrameMkLst>
            <pc:docMk/>
            <pc:sldMk cId="1381868337" sldId="258"/>
            <ac:graphicFrameMk id="22" creationId="{629FEFB8-C0E2-AF09-435B-644D97619E3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3" creationId="{48EFD06C-8C5A-F5A1-1A22-A9C2E395B554}"/>
          </ac:graphicFrameMkLst>
        </pc:graphicFrameChg>
        <pc:graphicFrameChg chg="add del mod">
          <ac:chgData name="季甫 鍾" userId="90b71508771c963c" providerId="LiveId" clId="{D52940F2-12FE-4D3A-B8EA-E2C576139B57}" dt="2023-12-07T07:49:33.165" v="740"/>
          <ac:graphicFrameMkLst>
            <pc:docMk/>
            <pc:sldMk cId="1381868337" sldId="258"/>
            <ac:graphicFrameMk id="24" creationId="{12C55B65-622E-7527-C524-D17DCA292447}"/>
          </ac:graphicFrameMkLst>
        </pc:graphicFrameChg>
        <pc:graphicFrameChg chg="add del mod">
          <ac:chgData name="季甫 鍾" userId="90b71508771c963c" providerId="LiveId" clId="{D52940F2-12FE-4D3A-B8EA-E2C576139B57}" dt="2023-12-07T07:49:33.165" v="740"/>
          <ac:graphicFrameMkLst>
            <pc:docMk/>
            <pc:sldMk cId="1381868337" sldId="258"/>
            <ac:graphicFrameMk id="25" creationId="{731350E9-D967-147E-7AED-8CCECB0981A1}"/>
          </ac:graphicFrameMkLst>
        </pc:graphicFrameChg>
        <pc:graphicFrameChg chg="add del mod">
          <ac:chgData name="季甫 鍾" userId="90b71508771c963c" providerId="LiveId" clId="{D52940F2-12FE-4D3A-B8EA-E2C576139B57}" dt="2023-12-07T07:49:33.165" v="740"/>
          <ac:graphicFrameMkLst>
            <pc:docMk/>
            <pc:sldMk cId="1381868337" sldId="258"/>
            <ac:graphicFrameMk id="26" creationId="{FA159C47-347B-DB8D-BEF2-AAF9AAD66056}"/>
          </ac:graphicFrameMkLst>
        </pc:graphicFrameChg>
        <pc:graphicFrameChg chg="add del mod">
          <ac:chgData name="季甫 鍾" userId="90b71508771c963c" providerId="LiveId" clId="{D52940F2-12FE-4D3A-B8EA-E2C576139B57}" dt="2023-12-07T07:49:33.165" v="740"/>
          <ac:graphicFrameMkLst>
            <pc:docMk/>
            <pc:sldMk cId="1381868337" sldId="258"/>
            <ac:graphicFrameMk id="27" creationId="{8106B0B9-5325-BE5E-2C73-C0ED9A5EDCB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8" creationId="{3ACA2DDB-8925-2895-E0C1-C649A485479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9" creationId="{9CB7D8AD-365A-117C-4AF9-EF95857C1F3D}"/>
          </ac:graphicFrameMkLst>
        </pc:graphicFrameChg>
        <pc:graphicFrameChg chg="add del mod">
          <ac:chgData name="季甫 鍾" userId="90b71508771c963c" providerId="LiveId" clId="{D52940F2-12FE-4D3A-B8EA-E2C576139B57}" dt="2023-12-07T07:49:33.165" v="740"/>
          <ac:graphicFrameMkLst>
            <pc:docMk/>
            <pc:sldMk cId="1381868337" sldId="258"/>
            <ac:graphicFrameMk id="30" creationId="{BFE356BC-BAB9-27B6-364B-6F2868B7AA4E}"/>
          </ac:graphicFrameMkLst>
        </pc:graphicFrameChg>
        <pc:graphicFrameChg chg="add del mod">
          <ac:chgData name="季甫 鍾" userId="90b71508771c963c" providerId="LiveId" clId="{D52940F2-12FE-4D3A-B8EA-E2C576139B57}" dt="2023-12-07T07:49:33.165" v="740"/>
          <ac:graphicFrameMkLst>
            <pc:docMk/>
            <pc:sldMk cId="1381868337" sldId="258"/>
            <ac:graphicFrameMk id="31" creationId="{F03D3172-03E8-B4DD-C1E7-3579EA0DAE5C}"/>
          </ac:graphicFrameMkLst>
        </pc:graphicFrameChg>
        <pc:graphicFrameChg chg="add del mod">
          <ac:chgData name="季甫 鍾" userId="90b71508771c963c" providerId="LiveId" clId="{D52940F2-12FE-4D3A-B8EA-E2C576139B57}" dt="2023-12-07T07:49:33.165" v="740"/>
          <ac:graphicFrameMkLst>
            <pc:docMk/>
            <pc:sldMk cId="1381868337" sldId="258"/>
            <ac:graphicFrameMk id="32" creationId="{CB61CF13-BCFC-560A-90FE-F9698289D3E6}"/>
          </ac:graphicFrameMkLst>
        </pc:graphicFrameChg>
        <pc:graphicFrameChg chg="add del mod">
          <ac:chgData name="季甫 鍾" userId="90b71508771c963c" providerId="LiveId" clId="{D52940F2-12FE-4D3A-B8EA-E2C576139B57}" dt="2023-12-07T07:49:33.165" v="740"/>
          <ac:graphicFrameMkLst>
            <pc:docMk/>
            <pc:sldMk cId="1381868337" sldId="258"/>
            <ac:graphicFrameMk id="33" creationId="{53DFFD3D-7420-E755-27BC-7EC8A19D43B3}"/>
          </ac:graphicFrameMkLst>
        </pc:graphicFrameChg>
        <pc:graphicFrameChg chg="add del mod">
          <ac:chgData name="季甫 鍾" userId="90b71508771c963c" providerId="LiveId" clId="{D52940F2-12FE-4D3A-B8EA-E2C576139B57}" dt="2023-12-07T07:49:33.165" v="740"/>
          <ac:graphicFrameMkLst>
            <pc:docMk/>
            <pc:sldMk cId="1381868337" sldId="258"/>
            <ac:graphicFrameMk id="34" creationId="{8457DC8D-8258-8E04-125D-5E0E4F5BA5AF}"/>
          </ac:graphicFrameMkLst>
        </pc:graphicFrameChg>
        <pc:graphicFrameChg chg="add del mod">
          <ac:chgData name="季甫 鍾" userId="90b71508771c963c" providerId="LiveId" clId="{D52940F2-12FE-4D3A-B8EA-E2C576139B57}" dt="2023-12-07T07:49:33.165" v="740"/>
          <ac:graphicFrameMkLst>
            <pc:docMk/>
            <pc:sldMk cId="1381868337" sldId="258"/>
            <ac:graphicFrameMk id="35" creationId="{27044CEF-BDDC-9F48-B16D-D7707E4D06F1}"/>
          </ac:graphicFrameMkLst>
        </pc:graphicFrameChg>
        <pc:graphicFrameChg chg="add del mod">
          <ac:chgData name="季甫 鍾" userId="90b71508771c963c" providerId="LiveId" clId="{D52940F2-12FE-4D3A-B8EA-E2C576139B57}" dt="2023-12-07T07:49:33.165" v="740"/>
          <ac:graphicFrameMkLst>
            <pc:docMk/>
            <pc:sldMk cId="1381868337" sldId="258"/>
            <ac:graphicFrameMk id="36" creationId="{CA2BEA40-1FA1-4341-BC94-901FCA2E3BA2}"/>
          </ac:graphicFrameMkLst>
        </pc:graphicFrameChg>
        <pc:graphicFrameChg chg="add del mod">
          <ac:chgData name="季甫 鍾" userId="90b71508771c963c" providerId="LiveId" clId="{D52940F2-12FE-4D3A-B8EA-E2C576139B57}" dt="2023-12-07T07:49:33.165" v="740"/>
          <ac:graphicFrameMkLst>
            <pc:docMk/>
            <pc:sldMk cId="1381868337" sldId="258"/>
            <ac:graphicFrameMk id="37" creationId="{BE258180-6114-D5B1-5313-F70F83F01393}"/>
          </ac:graphicFrameMkLst>
        </pc:graphicFrameChg>
        <pc:graphicFrameChg chg="add del mod">
          <ac:chgData name="季甫 鍾" userId="90b71508771c963c" providerId="LiveId" clId="{D52940F2-12FE-4D3A-B8EA-E2C576139B57}" dt="2023-12-07T07:49:33.165" v="740"/>
          <ac:graphicFrameMkLst>
            <pc:docMk/>
            <pc:sldMk cId="1381868337" sldId="258"/>
            <ac:graphicFrameMk id="38" creationId="{FA4E7BD5-A676-0546-6BCA-5DAA736E5F89}"/>
          </ac:graphicFrameMkLst>
        </pc:graphicFrameChg>
        <pc:graphicFrameChg chg="add del mod">
          <ac:chgData name="季甫 鍾" userId="90b71508771c963c" providerId="LiveId" clId="{D52940F2-12FE-4D3A-B8EA-E2C576139B57}" dt="2023-12-07T07:49:33.165" v="740"/>
          <ac:graphicFrameMkLst>
            <pc:docMk/>
            <pc:sldMk cId="1381868337" sldId="258"/>
            <ac:graphicFrameMk id="39" creationId="{0C7E9808-8F93-EA63-1754-35C47C8B23E1}"/>
          </ac:graphicFrameMkLst>
        </pc:graphicFrameChg>
        <pc:graphicFrameChg chg="add del mod">
          <ac:chgData name="季甫 鍾" userId="90b71508771c963c" providerId="LiveId" clId="{D52940F2-12FE-4D3A-B8EA-E2C576139B57}" dt="2023-12-07T07:49:33.165" v="740"/>
          <ac:graphicFrameMkLst>
            <pc:docMk/>
            <pc:sldMk cId="1381868337" sldId="258"/>
            <ac:graphicFrameMk id="40" creationId="{6D220775-FA4F-2180-8FE9-E67A6ED0C920}"/>
          </ac:graphicFrameMkLst>
        </pc:graphicFrameChg>
        <pc:graphicFrameChg chg="add del mod">
          <ac:chgData name="季甫 鍾" userId="90b71508771c963c" providerId="LiveId" clId="{D52940F2-12FE-4D3A-B8EA-E2C576139B57}" dt="2023-12-07T07:49:33.165" v="740"/>
          <ac:graphicFrameMkLst>
            <pc:docMk/>
            <pc:sldMk cId="1381868337" sldId="258"/>
            <ac:graphicFrameMk id="41" creationId="{928095E4-A59A-EB7E-AFE0-DD4F03B2108A}"/>
          </ac:graphicFrameMkLst>
        </pc:graphicFrameChg>
        <pc:graphicFrameChg chg="add del mod">
          <ac:chgData name="季甫 鍾" userId="90b71508771c963c" providerId="LiveId" clId="{D52940F2-12FE-4D3A-B8EA-E2C576139B57}" dt="2023-12-07T07:49:33.165" v="740"/>
          <ac:graphicFrameMkLst>
            <pc:docMk/>
            <pc:sldMk cId="1381868337" sldId="258"/>
            <ac:graphicFrameMk id="42" creationId="{18D1BBAB-6BAE-C8A8-1825-8A6902A37B71}"/>
          </ac:graphicFrameMkLst>
        </pc:graphicFrameChg>
        <pc:graphicFrameChg chg="add del mod">
          <ac:chgData name="季甫 鍾" userId="90b71508771c963c" providerId="LiveId" clId="{D52940F2-12FE-4D3A-B8EA-E2C576139B57}" dt="2023-12-07T07:49:33.165" v="740"/>
          <ac:graphicFrameMkLst>
            <pc:docMk/>
            <pc:sldMk cId="1381868337" sldId="258"/>
            <ac:graphicFrameMk id="43" creationId="{D8E4C93E-6964-737B-9114-01FDF7E9BBA7}"/>
          </ac:graphicFrameMkLst>
        </pc:graphicFrameChg>
        <pc:picChg chg="add mod">
          <ac:chgData name="季甫 鍾" userId="90b71508771c963c" providerId="LiveId" clId="{D52940F2-12FE-4D3A-B8EA-E2C576139B57}" dt="2023-12-13T15:48:56.506" v="2841" actId="1076"/>
          <ac:picMkLst>
            <pc:docMk/>
            <pc:sldMk cId="1381868337" sldId="258"/>
            <ac:picMk id="3" creationId="{7A40CB24-1F01-3C02-BF36-ABA6F5022E93}"/>
          </ac:picMkLst>
        </pc:picChg>
      </pc:sldChg>
      <pc:sldChg chg="new del">
        <pc:chgData name="季甫 鍾" userId="90b71508771c963c" providerId="LiveId" clId="{D52940F2-12FE-4D3A-B8EA-E2C576139B57}" dt="2023-12-07T07:39:34.733" v="509" actId="47"/>
        <pc:sldMkLst>
          <pc:docMk/>
          <pc:sldMk cId="517320901" sldId="259"/>
        </pc:sldMkLst>
      </pc:sldChg>
      <pc:sldChg chg="addSp delSp modSp add del mod modNotesTx">
        <pc:chgData name="季甫 鍾" userId="90b71508771c963c" providerId="LiveId" clId="{D52940F2-12FE-4D3A-B8EA-E2C576139B57}" dt="2023-12-07T22:55:25.495" v="1696" actId="47"/>
        <pc:sldMkLst>
          <pc:docMk/>
          <pc:sldMk cId="3332801451" sldId="259"/>
        </pc:sldMkLst>
        <pc:spChg chg="mod">
          <ac:chgData name="季甫 鍾" userId="90b71508771c963c" providerId="LiveId" clId="{D52940F2-12FE-4D3A-B8EA-E2C576139B57}" dt="2023-12-07T07:43:15.433" v="616" actId="20577"/>
          <ac:spMkLst>
            <pc:docMk/>
            <pc:sldMk cId="3332801451" sldId="259"/>
            <ac:spMk id="2" creationId="{FB5C961C-1842-3F4A-F30E-6710D54A5EE8}"/>
          </ac:spMkLst>
        </pc:spChg>
        <pc:spChg chg="add mod">
          <ac:chgData name="季甫 鍾" userId="90b71508771c963c" providerId="LiveId" clId="{D52940F2-12FE-4D3A-B8EA-E2C576139B57}" dt="2023-12-07T22:54:50.811" v="1688" actId="1076"/>
          <ac:spMkLst>
            <pc:docMk/>
            <pc:sldMk cId="3332801451" sldId="259"/>
            <ac:spMk id="4" creationId="{92F24DBA-6BF6-81C9-D508-50272A248446}"/>
          </ac:spMkLst>
        </pc:spChg>
        <pc:spChg chg="add mod">
          <ac:chgData name="季甫 鍾" userId="90b71508771c963c" providerId="LiveId" clId="{D52940F2-12FE-4D3A-B8EA-E2C576139B57}" dt="2023-12-07T22:54:52.867" v="1689" actId="1076"/>
          <ac:spMkLst>
            <pc:docMk/>
            <pc:sldMk cId="3332801451" sldId="259"/>
            <ac:spMk id="6" creationId="{ED03F48A-7D6C-5ADD-8D76-3C570BAB9EDA}"/>
          </ac:spMkLst>
        </pc:spChg>
        <pc:spChg chg="add del mod">
          <ac:chgData name="季甫 鍾" userId="90b71508771c963c" providerId="LiveId" clId="{D52940F2-12FE-4D3A-B8EA-E2C576139B57}" dt="2023-12-07T22:55:17.400" v="1693" actId="22"/>
          <ac:spMkLst>
            <pc:docMk/>
            <pc:sldMk cId="3332801451" sldId="259"/>
            <ac:spMk id="8" creationId="{4002AC28-B74B-B17C-8690-2F16661016E4}"/>
          </ac:spMkLst>
        </pc:spChg>
        <pc:picChg chg="add mod">
          <ac:chgData name="季甫 鍾" userId="90b71508771c963c" providerId="LiveId" clId="{D52940F2-12FE-4D3A-B8EA-E2C576139B57}" dt="2023-12-07T22:54:48.249" v="1687" actId="1076"/>
          <ac:picMkLst>
            <pc:docMk/>
            <pc:sldMk cId="3332801451" sldId="259"/>
            <ac:picMk id="1026" creationId="{FFD87111-94F3-D845-58A6-5210D4651BFD}"/>
          </ac:picMkLst>
        </pc:picChg>
      </pc:sldChg>
      <pc:sldChg chg="new del">
        <pc:chgData name="季甫 鍾" userId="90b71508771c963c" providerId="LiveId" clId="{D52940F2-12FE-4D3A-B8EA-E2C576139B57}" dt="2023-12-07T07:39:34.870" v="510" actId="47"/>
        <pc:sldMkLst>
          <pc:docMk/>
          <pc:sldMk cId="386870313" sldId="260"/>
        </pc:sldMkLst>
      </pc:sldChg>
      <pc:sldChg chg="addSp delSp modSp add mod ord modNotesTx">
        <pc:chgData name="季甫 鍾" userId="90b71508771c963c" providerId="LiveId" clId="{D52940F2-12FE-4D3A-B8EA-E2C576139B57}" dt="2023-12-13T16:06:17.662" v="3041" actId="1076"/>
        <pc:sldMkLst>
          <pc:docMk/>
          <pc:sldMk cId="892564040" sldId="260"/>
        </pc:sldMkLst>
        <pc:spChg chg="mod">
          <ac:chgData name="季甫 鍾" userId="90b71508771c963c" providerId="LiveId" clId="{D52940F2-12FE-4D3A-B8EA-E2C576139B57}" dt="2023-12-13T16:06:17.662" v="3041" actId="1076"/>
          <ac:spMkLst>
            <pc:docMk/>
            <pc:sldMk cId="892564040" sldId="260"/>
            <ac:spMk id="2" creationId="{FB5C961C-1842-3F4A-F30E-6710D54A5EE8}"/>
          </ac:spMkLst>
        </pc:spChg>
        <pc:spChg chg="add mod">
          <ac:chgData name="季甫 鍾" userId="90b71508771c963c" providerId="LiveId" clId="{D52940F2-12FE-4D3A-B8EA-E2C576139B57}" dt="2023-12-07T15:01:03.995" v="980" actId="1076"/>
          <ac:spMkLst>
            <pc:docMk/>
            <pc:sldMk cId="892564040" sldId="260"/>
            <ac:spMk id="5" creationId="{87254F50-EA3A-9424-58FE-B6EA098B5736}"/>
          </ac:spMkLst>
        </pc:spChg>
        <pc:spChg chg="add del mod">
          <ac:chgData name="季甫 鍾" userId="90b71508771c963c" providerId="LiveId" clId="{D52940F2-12FE-4D3A-B8EA-E2C576139B57}" dt="2023-12-07T14:56:40.703" v="947"/>
          <ac:spMkLst>
            <pc:docMk/>
            <pc:sldMk cId="892564040" sldId="260"/>
            <ac:spMk id="10" creationId="{6FCD9536-3570-C449-DB82-3ED470D99E37}"/>
          </ac:spMkLst>
        </pc:spChg>
        <pc:spChg chg="mod">
          <ac:chgData name="季甫 鍾" userId="90b71508771c963c" providerId="LiveId" clId="{D52940F2-12FE-4D3A-B8EA-E2C576139B57}" dt="2023-12-07T14:55:28.776" v="935"/>
          <ac:spMkLst>
            <pc:docMk/>
            <pc:sldMk cId="892564040" sldId="260"/>
            <ac:spMk id="12" creationId="{EB388CD8-2A4C-CD37-2265-82ED312A8AA2}"/>
          </ac:spMkLst>
        </pc:spChg>
        <pc:spChg chg="mod">
          <ac:chgData name="季甫 鍾" userId="90b71508771c963c" providerId="LiveId" clId="{D52940F2-12FE-4D3A-B8EA-E2C576139B57}" dt="2023-12-07T14:56:51.490" v="950" actId="20577"/>
          <ac:spMkLst>
            <pc:docMk/>
            <pc:sldMk cId="892564040" sldId="260"/>
            <ac:spMk id="13" creationId="{D739FBAB-D600-AC4A-35A5-2E8CFD71A84B}"/>
          </ac:spMkLst>
        </pc:spChg>
        <pc:spChg chg="add del mod">
          <ac:chgData name="季甫 鍾" userId="90b71508771c963c" providerId="LiveId" clId="{D52940F2-12FE-4D3A-B8EA-E2C576139B57}" dt="2023-12-07T15:00:00.150" v="960"/>
          <ac:spMkLst>
            <pc:docMk/>
            <pc:sldMk cId="892564040" sldId="260"/>
            <ac:spMk id="15" creationId="{19C07C27-9A6F-0CD8-6646-EF28204DA9D1}"/>
          </ac:spMkLst>
        </pc:spChg>
        <pc:spChg chg="add del mod">
          <ac:chgData name="季甫 鍾" userId="90b71508771c963c" providerId="LiveId" clId="{D52940F2-12FE-4D3A-B8EA-E2C576139B57}" dt="2023-12-07T15:00:33.198" v="963" actId="478"/>
          <ac:spMkLst>
            <pc:docMk/>
            <pc:sldMk cId="892564040" sldId="260"/>
            <ac:spMk id="17" creationId="{47031036-B0EC-6BAA-0AE9-CC49F558AE18}"/>
          </ac:spMkLst>
        </pc:spChg>
        <pc:grpChg chg="add mod">
          <ac:chgData name="季甫 鍾" userId="90b71508771c963c" providerId="LiveId" clId="{D52940F2-12FE-4D3A-B8EA-E2C576139B57}" dt="2023-12-07T14:56:57.914" v="952" actId="1076"/>
          <ac:grpSpMkLst>
            <pc:docMk/>
            <pc:sldMk cId="892564040" sldId="260"/>
            <ac:grpSpMk id="11" creationId="{50FCB8A4-8772-951C-6F1E-3D13C1ED2E17}"/>
          </ac:grpSpMkLst>
        </pc:grpChg>
        <pc:graphicFrameChg chg="add del mod modGraphic">
          <ac:chgData name="季甫 鍾" userId="90b71508771c963c" providerId="LiveId" clId="{D52940F2-12FE-4D3A-B8EA-E2C576139B57}" dt="2023-12-07T14:52:28.267" v="926" actId="478"/>
          <ac:graphicFrameMkLst>
            <pc:docMk/>
            <pc:sldMk cId="892564040" sldId="260"/>
            <ac:graphicFrameMk id="6" creationId="{DBAA00BF-34B6-0331-6AF8-196967A75873}"/>
          </ac:graphicFrameMkLst>
        </pc:graphicFrameChg>
        <pc:graphicFrameChg chg="add mod modGraphic">
          <ac:chgData name="季甫 鍾" userId="90b71508771c963c" providerId="LiveId" clId="{D52940F2-12FE-4D3A-B8EA-E2C576139B57}" dt="2023-12-13T16:06:06.347" v="3039" actId="1076"/>
          <ac:graphicFrameMkLst>
            <pc:docMk/>
            <pc:sldMk cId="892564040" sldId="260"/>
            <ac:graphicFrameMk id="7" creationId="{86AA0CFF-7B94-2A03-EC31-729D35B24E66}"/>
          </ac:graphicFrameMkLst>
        </pc:graphicFrameChg>
        <pc:picChg chg="add mod">
          <ac:chgData name="季甫 鍾" userId="90b71508771c963c" providerId="LiveId" clId="{D52940F2-12FE-4D3A-B8EA-E2C576139B57}" dt="2023-12-13T16:05:59.684" v="3038" actId="1076"/>
          <ac:picMkLst>
            <pc:docMk/>
            <pc:sldMk cId="892564040" sldId="260"/>
            <ac:picMk id="3" creationId="{04AC690B-7AB9-5C3B-77DA-0A40BCEF4E69}"/>
          </ac:picMkLst>
        </pc:picChg>
        <pc:picChg chg="add mod">
          <ac:chgData name="季甫 鍾" userId="90b71508771c963c" providerId="LiveId" clId="{D52940F2-12FE-4D3A-B8EA-E2C576139B57}" dt="2023-12-13T16:06:06.347" v="3039" actId="1076"/>
          <ac:picMkLst>
            <pc:docMk/>
            <pc:sldMk cId="892564040" sldId="260"/>
            <ac:picMk id="8" creationId="{A7A3D58B-EE1A-C067-8AF1-BA38D6C4036F}"/>
          </ac:picMkLst>
        </pc:picChg>
        <pc:picChg chg="add del mod">
          <ac:chgData name="季甫 鍾" userId="90b71508771c963c" providerId="LiveId" clId="{D52940F2-12FE-4D3A-B8EA-E2C576139B57}" dt="2023-12-07T14:52:28.908" v="927" actId="478"/>
          <ac:picMkLst>
            <pc:docMk/>
            <pc:sldMk cId="892564040" sldId="260"/>
            <ac:picMk id="3073" creationId="{5A68E8C4-DE02-1582-84AC-B17956451B96}"/>
          </ac:picMkLst>
        </pc:picChg>
      </pc:sldChg>
      <pc:sldChg chg="new del">
        <pc:chgData name="季甫 鍾" userId="90b71508771c963c" providerId="LiveId" clId="{D52940F2-12FE-4D3A-B8EA-E2C576139B57}" dt="2023-12-07T07:39:34.997" v="511" actId="47"/>
        <pc:sldMkLst>
          <pc:docMk/>
          <pc:sldMk cId="336445476" sldId="261"/>
        </pc:sldMkLst>
      </pc:sldChg>
      <pc:sldChg chg="add del">
        <pc:chgData name="季甫 鍾" userId="90b71508771c963c" providerId="LiveId" clId="{D52940F2-12FE-4D3A-B8EA-E2C576139B57}" dt="2023-12-07T07:43:31.546" v="625" actId="47"/>
        <pc:sldMkLst>
          <pc:docMk/>
          <pc:sldMk cId="2698731062" sldId="261"/>
        </pc:sldMkLst>
      </pc:sldChg>
      <pc:sldChg chg="add del">
        <pc:chgData name="季甫 鍾" userId="90b71508771c963c" providerId="LiveId" clId="{D52940F2-12FE-4D3A-B8EA-E2C576139B57}" dt="2023-12-07T07:43:32.016" v="626" actId="47"/>
        <pc:sldMkLst>
          <pc:docMk/>
          <pc:sldMk cId="3598659805" sldId="262"/>
        </pc:sldMkLst>
      </pc:sldChg>
      <pc:sldChg chg="addSp delSp modSp add mod">
        <pc:chgData name="季甫 鍾" userId="90b71508771c963c" providerId="LiveId" clId="{D52940F2-12FE-4D3A-B8EA-E2C576139B57}" dt="2023-12-13T16:09:55.717" v="3123" actId="1076"/>
        <pc:sldMkLst>
          <pc:docMk/>
          <pc:sldMk cId="968287489" sldId="269"/>
        </pc:sldMkLst>
        <pc:spChg chg="mod">
          <ac:chgData name="季甫 鍾" userId="90b71508771c963c" providerId="LiveId" clId="{D52940F2-12FE-4D3A-B8EA-E2C576139B57}" dt="2023-12-13T16:09:48.725" v="3119" actId="1076"/>
          <ac:spMkLst>
            <pc:docMk/>
            <pc:sldMk cId="968287489" sldId="269"/>
            <ac:spMk id="2" creationId="{4E346C26-44BD-46D7-8E61-C421FA8428E9}"/>
          </ac:spMkLst>
        </pc:spChg>
        <pc:spChg chg="add mod">
          <ac:chgData name="季甫 鍾" userId="90b71508771c963c" providerId="LiveId" clId="{D52940F2-12FE-4D3A-B8EA-E2C576139B57}" dt="2023-12-13T16:09:48.725" v="3119" actId="1076"/>
          <ac:spMkLst>
            <pc:docMk/>
            <pc:sldMk cId="968287489" sldId="269"/>
            <ac:spMk id="3" creationId="{705451A4-E351-346A-9944-3E08376F1679}"/>
          </ac:spMkLst>
        </pc:spChg>
        <pc:spChg chg="add mod">
          <ac:chgData name="季甫 鍾" userId="90b71508771c963c" providerId="LiveId" clId="{D52940F2-12FE-4D3A-B8EA-E2C576139B57}" dt="2023-12-13T16:09:53.107" v="3122" actId="1076"/>
          <ac:spMkLst>
            <pc:docMk/>
            <pc:sldMk cId="968287489" sldId="269"/>
            <ac:spMk id="5" creationId="{F61249C5-A02C-7D54-DB40-162DD4DA52E8}"/>
          </ac:spMkLst>
        </pc:spChg>
        <pc:spChg chg="mod">
          <ac:chgData name="季甫 鍾" userId="90b71508771c963c" providerId="LiveId" clId="{D52940F2-12FE-4D3A-B8EA-E2C576139B57}" dt="2023-12-13T15:21:08.844" v="2813"/>
          <ac:spMkLst>
            <pc:docMk/>
            <pc:sldMk cId="968287489" sldId="269"/>
            <ac:spMk id="7" creationId="{C87F9D94-8061-82E4-DDC2-3ECF9AD7BF0C}"/>
          </ac:spMkLst>
        </pc:spChg>
        <pc:spChg chg="del mod topLvl">
          <ac:chgData name="季甫 鍾" userId="90b71508771c963c" providerId="LiveId" clId="{D52940F2-12FE-4D3A-B8EA-E2C576139B57}" dt="2023-12-07T23:43:03.834" v="2612" actId="478"/>
          <ac:spMkLst>
            <pc:docMk/>
            <pc:sldMk cId="968287489" sldId="269"/>
            <ac:spMk id="9" creationId="{51F616B7-46B1-4E56-AAAD-368B4410D43D}"/>
          </ac:spMkLst>
        </pc:spChg>
        <pc:grpChg chg="add mod">
          <ac:chgData name="季甫 鍾" userId="90b71508771c963c" providerId="LiveId" clId="{D52940F2-12FE-4D3A-B8EA-E2C576139B57}" dt="2023-12-13T16:09:55.717" v="3123" actId="1076"/>
          <ac:grpSpMkLst>
            <pc:docMk/>
            <pc:sldMk cId="968287489" sldId="269"/>
            <ac:grpSpMk id="6" creationId="{5C52808E-781F-5C62-A153-2C73CC0E3CED}"/>
          </ac:grpSpMkLst>
        </pc:grpChg>
        <pc:grpChg chg="del mod">
          <ac:chgData name="季甫 鍾" userId="90b71508771c963c" providerId="LiveId" clId="{D52940F2-12FE-4D3A-B8EA-E2C576139B57}" dt="2023-12-07T23:43:03.834" v="2612" actId="478"/>
          <ac:grpSpMkLst>
            <pc:docMk/>
            <pc:sldMk cId="968287489" sldId="269"/>
            <ac:grpSpMk id="8" creationId="{A3158F22-9487-4AEE-98CB-D605F79231D2}"/>
          </ac:grpSpMkLst>
        </pc:grpChg>
        <pc:picChg chg="add mod">
          <ac:chgData name="季甫 鍾" userId="90b71508771c963c" providerId="LiveId" clId="{D52940F2-12FE-4D3A-B8EA-E2C576139B57}" dt="2023-12-13T16:09:51.204" v="3121" actId="1076"/>
          <ac:picMkLst>
            <pc:docMk/>
            <pc:sldMk cId="968287489" sldId="269"/>
            <ac:picMk id="4" creationId="{70D09758-F77D-FDDE-2A52-3450F899D6C3}"/>
          </ac:picMkLst>
        </pc:picChg>
        <pc:picChg chg="mod">
          <ac:chgData name="季甫 鍾" userId="90b71508771c963c" providerId="LiveId" clId="{D52940F2-12FE-4D3A-B8EA-E2C576139B57}" dt="2023-12-13T15:21:08.844" v="2813"/>
          <ac:picMkLst>
            <pc:docMk/>
            <pc:sldMk cId="968287489" sldId="269"/>
            <ac:picMk id="8" creationId="{E144358B-145B-3F8A-7FD0-11D3061F9F76}"/>
          </ac:picMkLst>
        </pc:picChg>
        <pc:picChg chg="mod">
          <ac:chgData name="季甫 鍾" userId="90b71508771c963c" providerId="LiveId" clId="{D52940F2-12FE-4D3A-B8EA-E2C576139B57}" dt="2023-12-13T15:21:08.844" v="2813"/>
          <ac:picMkLst>
            <pc:docMk/>
            <pc:sldMk cId="968287489" sldId="269"/>
            <ac:picMk id="9" creationId="{30BC24F7-6985-2E16-74EE-013C32D6FFF1}"/>
          </ac:picMkLst>
        </pc:picChg>
        <pc:picChg chg="mod">
          <ac:chgData name="季甫 鍾" userId="90b71508771c963c" providerId="LiveId" clId="{D52940F2-12FE-4D3A-B8EA-E2C576139B57}" dt="2023-12-13T15:21:08.844" v="2813"/>
          <ac:picMkLst>
            <pc:docMk/>
            <pc:sldMk cId="968287489" sldId="269"/>
            <ac:picMk id="10" creationId="{F2584129-00B1-343B-843B-1AD4C459EA92}"/>
          </ac:picMkLst>
        </pc:picChg>
        <pc:picChg chg="del mod topLvl">
          <ac:chgData name="季甫 鍾" userId="90b71508771c963c" providerId="LiveId" clId="{D52940F2-12FE-4D3A-B8EA-E2C576139B57}" dt="2023-12-07T23:43:04.631" v="2613" actId="478"/>
          <ac:picMkLst>
            <pc:docMk/>
            <pc:sldMk cId="968287489" sldId="269"/>
            <ac:picMk id="1026" creationId="{6AD4B714-A49D-4567-8612-35B9EA39D7BE}"/>
          </ac:picMkLst>
        </pc:picChg>
        <pc:cxnChg chg="del">
          <ac:chgData name="季甫 鍾" userId="90b71508771c963c" providerId="LiveId" clId="{D52940F2-12FE-4D3A-B8EA-E2C576139B57}" dt="2023-12-07T07:39:59.797" v="519" actId="478"/>
          <ac:cxnSpMkLst>
            <pc:docMk/>
            <pc:sldMk cId="968287489" sldId="269"/>
            <ac:cxnSpMk id="4" creationId="{7EFA103B-6513-476C-A0B9-0938F1A30A6E}"/>
          </ac:cxnSpMkLst>
        </pc:cxnChg>
      </pc:sldChg>
      <pc:sldChg chg="addSp delSp modSp add mod">
        <pc:chgData name="季甫 鍾" userId="90b71508771c963c" providerId="LiveId" clId="{D52940F2-12FE-4D3A-B8EA-E2C576139B57}" dt="2023-12-13T16:05:10.564" v="3031" actId="1076"/>
        <pc:sldMkLst>
          <pc:docMk/>
          <pc:sldMk cId="2869653593" sldId="270"/>
        </pc:sldMkLst>
        <pc:spChg chg="mod">
          <ac:chgData name="季甫 鍾" userId="90b71508771c963c" providerId="LiveId" clId="{D52940F2-12FE-4D3A-B8EA-E2C576139B57}" dt="2023-12-13T16:05:10.564" v="3031" actId="1076"/>
          <ac:spMkLst>
            <pc:docMk/>
            <pc:sldMk cId="2869653593" sldId="270"/>
            <ac:spMk id="2" creationId="{FB5C961C-1842-3F4A-F30E-6710D54A5EE8}"/>
          </ac:spMkLst>
        </pc:spChg>
        <pc:spChg chg="mod">
          <ac:chgData name="季甫 鍾" userId="90b71508771c963c" providerId="LiveId" clId="{D52940F2-12FE-4D3A-B8EA-E2C576139B57}" dt="2023-12-07T15:13:24.019" v="1065"/>
          <ac:spMkLst>
            <pc:docMk/>
            <pc:sldMk cId="2869653593" sldId="270"/>
            <ac:spMk id="6" creationId="{B519D695-F92D-6C5A-3140-854B690D7FBC}"/>
          </ac:spMkLst>
        </pc:spChg>
        <pc:spChg chg="mod">
          <ac:chgData name="季甫 鍾" userId="90b71508771c963c" providerId="LiveId" clId="{D52940F2-12FE-4D3A-B8EA-E2C576139B57}" dt="2023-12-07T23:14:54.496" v="2129" actId="20577"/>
          <ac:spMkLst>
            <pc:docMk/>
            <pc:sldMk cId="2869653593" sldId="270"/>
            <ac:spMk id="7" creationId="{4EDC47C7-07C9-0F71-82D9-C1E8EF91A01F}"/>
          </ac:spMkLst>
        </pc:spChg>
        <pc:grpChg chg="add mod">
          <ac:chgData name="季甫 鍾" userId="90b71508771c963c" providerId="LiveId" clId="{D52940F2-12FE-4D3A-B8EA-E2C576139B57}" dt="2023-12-07T23:14:36.300" v="2118" actId="14100"/>
          <ac:grpSpMkLst>
            <pc:docMk/>
            <pc:sldMk cId="2869653593" sldId="270"/>
            <ac:grpSpMk id="5" creationId="{4F28926C-D111-24CA-1959-A68422C85D62}"/>
          </ac:grpSpMkLst>
        </pc:grpChg>
        <pc:picChg chg="add del mod">
          <ac:chgData name="季甫 鍾" userId="90b71508771c963c" providerId="LiveId" clId="{D52940F2-12FE-4D3A-B8EA-E2C576139B57}" dt="2023-12-07T15:04:18.858" v="984" actId="478"/>
          <ac:picMkLst>
            <pc:docMk/>
            <pc:sldMk cId="2869653593" sldId="270"/>
            <ac:picMk id="3" creationId="{AC6AB0D4-8651-6EDE-6B27-21A8157327CB}"/>
          </ac:picMkLst>
        </pc:picChg>
        <pc:picChg chg="add del mod">
          <ac:chgData name="季甫 鍾" userId="90b71508771c963c" providerId="LiveId" clId="{D52940F2-12FE-4D3A-B8EA-E2C576139B57}" dt="2023-12-07T23:10:40.776" v="2058" actId="478"/>
          <ac:picMkLst>
            <pc:docMk/>
            <pc:sldMk cId="2869653593" sldId="270"/>
            <ac:picMk id="4" creationId="{745729B9-4A50-837B-0E2E-25A820956B12}"/>
          </ac:picMkLst>
        </pc:picChg>
        <pc:picChg chg="add mod">
          <ac:chgData name="季甫 鍾" userId="90b71508771c963c" providerId="LiveId" clId="{D52940F2-12FE-4D3A-B8EA-E2C576139B57}" dt="2023-12-07T23:12:52.955" v="2090"/>
          <ac:picMkLst>
            <pc:docMk/>
            <pc:sldMk cId="2869653593" sldId="270"/>
            <ac:picMk id="8" creationId="{FAF0429B-6CE7-F400-37B5-C8013C83FB39}"/>
          </ac:picMkLst>
        </pc:picChg>
        <pc:picChg chg="add mod">
          <ac:chgData name="季甫 鍾" userId="90b71508771c963c" providerId="LiveId" clId="{D52940F2-12FE-4D3A-B8EA-E2C576139B57}" dt="2023-12-07T23:13:20.750" v="2094" actId="1076"/>
          <ac:picMkLst>
            <pc:docMk/>
            <pc:sldMk cId="2869653593" sldId="270"/>
            <ac:picMk id="9" creationId="{CB7E876F-0245-8178-E86A-3A2A4892850B}"/>
          </ac:picMkLst>
        </pc:picChg>
        <pc:picChg chg="add mod">
          <ac:chgData name="季甫 鍾" userId="90b71508771c963c" providerId="LiveId" clId="{D52940F2-12FE-4D3A-B8EA-E2C576139B57}" dt="2023-12-07T23:47:01.021" v="2619"/>
          <ac:picMkLst>
            <pc:docMk/>
            <pc:sldMk cId="2869653593" sldId="270"/>
            <ac:picMk id="10" creationId="{D9397A77-3B80-139E-19D4-5DE8776239E4}"/>
          </ac:picMkLst>
        </pc:picChg>
        <pc:picChg chg="add del mod">
          <ac:chgData name="季甫 鍾" userId="90b71508771c963c" providerId="LiveId" clId="{D52940F2-12FE-4D3A-B8EA-E2C576139B57}" dt="2023-12-07T23:47:39.438" v="2621" actId="478"/>
          <ac:picMkLst>
            <pc:docMk/>
            <pc:sldMk cId="2869653593" sldId="270"/>
            <ac:picMk id="11" creationId="{C53A3964-2DA1-74A6-8914-25FF942B4E0F}"/>
          </ac:picMkLst>
        </pc:picChg>
      </pc:sldChg>
      <pc:sldChg chg="addSp delSp modSp add mod">
        <pc:chgData name="季甫 鍾" userId="90b71508771c963c" providerId="LiveId" clId="{D52940F2-12FE-4D3A-B8EA-E2C576139B57}" dt="2023-12-13T16:06:26.105" v="3043" actId="1076"/>
        <pc:sldMkLst>
          <pc:docMk/>
          <pc:sldMk cId="4034034315" sldId="271"/>
        </pc:sldMkLst>
        <pc:spChg chg="mod">
          <ac:chgData name="季甫 鍾" userId="90b71508771c963c" providerId="LiveId" clId="{D52940F2-12FE-4D3A-B8EA-E2C576139B57}" dt="2023-12-13T16:06:24.044" v="3042" actId="1076"/>
          <ac:spMkLst>
            <pc:docMk/>
            <pc:sldMk cId="4034034315" sldId="271"/>
            <ac:spMk id="2" creationId="{FB5C961C-1842-3F4A-F30E-6710D54A5EE8}"/>
          </ac:spMkLst>
        </pc:spChg>
        <pc:spChg chg="add del mod">
          <ac:chgData name="季甫 鍾" userId="90b71508771c963c" providerId="LiveId" clId="{D52940F2-12FE-4D3A-B8EA-E2C576139B57}" dt="2023-12-07T15:18:18.562" v="1410"/>
          <ac:spMkLst>
            <pc:docMk/>
            <pc:sldMk cId="4034034315" sldId="271"/>
            <ac:spMk id="5" creationId="{D88DABD2-0634-ECCC-DB72-45137605CBB8}"/>
          </ac:spMkLst>
        </pc:spChg>
        <pc:spChg chg="add del mod">
          <ac:chgData name="季甫 鍾" userId="90b71508771c963c" providerId="LiveId" clId="{D52940F2-12FE-4D3A-B8EA-E2C576139B57}" dt="2023-12-07T15:06:31.462" v="1009"/>
          <ac:spMkLst>
            <pc:docMk/>
            <pc:sldMk cId="4034034315" sldId="271"/>
            <ac:spMk id="7" creationId="{BF87CB03-C8E2-0A88-0E5F-8B4CAC8603DD}"/>
          </ac:spMkLst>
        </pc:spChg>
        <pc:spChg chg="mod">
          <ac:chgData name="季甫 鍾" userId="90b71508771c963c" providerId="LiveId" clId="{D52940F2-12FE-4D3A-B8EA-E2C576139B57}" dt="2023-12-07T15:06:22.409" v="1004"/>
          <ac:spMkLst>
            <pc:docMk/>
            <pc:sldMk cId="4034034315" sldId="271"/>
            <ac:spMk id="9" creationId="{13DAEC18-EC64-600F-3030-EAAAB375EFE0}"/>
          </ac:spMkLst>
        </pc:spChg>
        <pc:spChg chg="mod">
          <ac:chgData name="季甫 鍾" userId="90b71508771c963c" providerId="LiveId" clId="{D52940F2-12FE-4D3A-B8EA-E2C576139B57}" dt="2023-12-07T15:06:30.018" v="1007" actId="123"/>
          <ac:spMkLst>
            <pc:docMk/>
            <pc:sldMk cId="4034034315" sldId="271"/>
            <ac:spMk id="10" creationId="{34AE06B7-8ABA-25E5-BCA3-06A410B162D4}"/>
          </ac:spMkLst>
        </pc:spChg>
        <pc:spChg chg="add mod">
          <ac:chgData name="季甫 鍾" userId="90b71508771c963c" providerId="LiveId" clId="{D52940F2-12FE-4D3A-B8EA-E2C576139B57}" dt="2023-12-07T15:18:18.103" v="1408" actId="14100"/>
          <ac:spMkLst>
            <pc:docMk/>
            <pc:sldMk cId="4034034315" sldId="271"/>
            <ac:spMk id="11" creationId="{469E066B-92D1-50F2-682F-0A6BE85BFDAF}"/>
          </ac:spMkLst>
        </pc:spChg>
        <pc:grpChg chg="add mod">
          <ac:chgData name="季甫 鍾" userId="90b71508771c963c" providerId="LiveId" clId="{D52940F2-12FE-4D3A-B8EA-E2C576139B57}" dt="2023-12-07T15:18:01.838" v="1401" actId="1076"/>
          <ac:grpSpMkLst>
            <pc:docMk/>
            <pc:sldMk cId="4034034315" sldId="271"/>
            <ac:grpSpMk id="8" creationId="{600A4082-CD50-E112-7025-4BC0B9397855}"/>
          </ac:grpSpMkLst>
        </pc:grpChg>
        <pc:picChg chg="add mod">
          <ac:chgData name="季甫 鍾" userId="90b71508771c963c" providerId="LiveId" clId="{D52940F2-12FE-4D3A-B8EA-E2C576139B57}" dt="2023-12-13T16:06:26.105" v="3043" actId="1076"/>
          <ac:picMkLst>
            <pc:docMk/>
            <pc:sldMk cId="4034034315" sldId="271"/>
            <ac:picMk id="3" creationId="{A0EB57CD-7EFB-708F-8951-8BF811577E98}"/>
          </ac:picMkLst>
        </pc:picChg>
      </pc:sldChg>
      <pc:sldChg chg="addSp delSp modSp add mod">
        <pc:chgData name="季甫 鍾" userId="90b71508771c963c" providerId="LiveId" clId="{D52940F2-12FE-4D3A-B8EA-E2C576139B57}" dt="2023-12-13T16:09:29.915" v="3115" actId="1076"/>
        <pc:sldMkLst>
          <pc:docMk/>
          <pc:sldMk cId="3732354482" sldId="272"/>
        </pc:sldMkLst>
        <pc:spChg chg="mod">
          <ac:chgData name="季甫 鍾" userId="90b71508771c963c" providerId="LiveId" clId="{D52940F2-12FE-4D3A-B8EA-E2C576139B57}" dt="2023-12-13T16:09:29.915" v="3115" actId="1076"/>
          <ac:spMkLst>
            <pc:docMk/>
            <pc:sldMk cId="3732354482" sldId="272"/>
            <ac:spMk id="2" creationId="{FB5C961C-1842-3F4A-F30E-6710D54A5EE8}"/>
          </ac:spMkLst>
        </pc:spChg>
        <pc:spChg chg="add mod">
          <ac:chgData name="季甫 鍾" userId="90b71508771c963c" providerId="LiveId" clId="{D52940F2-12FE-4D3A-B8EA-E2C576139B57}" dt="2023-12-13T16:09:23.489" v="3114" actId="1076"/>
          <ac:spMkLst>
            <pc:docMk/>
            <pc:sldMk cId="3732354482" sldId="272"/>
            <ac:spMk id="9" creationId="{398D7A9F-F78F-D774-63DD-0E3F04A65D6E}"/>
          </ac:spMkLst>
        </pc:spChg>
        <pc:spChg chg="mod">
          <ac:chgData name="季甫 鍾" userId="90b71508771c963c" providerId="LiveId" clId="{D52940F2-12FE-4D3A-B8EA-E2C576139B57}" dt="2023-12-07T23:29:03.255" v="2354"/>
          <ac:spMkLst>
            <pc:docMk/>
            <pc:sldMk cId="3732354482" sldId="272"/>
            <ac:spMk id="11" creationId="{634842C1-EA3A-39D0-87C2-DFC6A22F380E}"/>
          </ac:spMkLst>
        </pc:spChg>
        <pc:spChg chg="mod">
          <ac:chgData name="季甫 鍾" userId="90b71508771c963c" providerId="LiveId" clId="{D52940F2-12FE-4D3A-B8EA-E2C576139B57}" dt="2023-12-07T23:30:02.765" v="2438" actId="20577"/>
          <ac:spMkLst>
            <pc:docMk/>
            <pc:sldMk cId="3732354482" sldId="272"/>
            <ac:spMk id="12" creationId="{7BC2CD05-9E7D-473B-05E5-5D2DCA82CED2}"/>
          </ac:spMkLst>
        </pc:spChg>
        <pc:grpChg chg="add mod">
          <ac:chgData name="季甫 鍾" userId="90b71508771c963c" providerId="LiveId" clId="{D52940F2-12FE-4D3A-B8EA-E2C576139B57}" dt="2023-12-13T16:09:20.682" v="3113" actId="1076"/>
          <ac:grpSpMkLst>
            <pc:docMk/>
            <pc:sldMk cId="3732354482" sldId="272"/>
            <ac:grpSpMk id="7" creationId="{EF2072BC-FE43-9C2F-0344-96D372896980}"/>
          </ac:grpSpMkLst>
        </pc:grpChg>
        <pc:grpChg chg="add mod">
          <ac:chgData name="季甫 鍾" userId="90b71508771c963c" providerId="LiveId" clId="{D52940F2-12FE-4D3A-B8EA-E2C576139B57}" dt="2023-12-07T23:29:47.322" v="2430" actId="1076"/>
          <ac:grpSpMkLst>
            <pc:docMk/>
            <pc:sldMk cId="3732354482" sldId="272"/>
            <ac:grpSpMk id="10" creationId="{769DFE16-300D-5EDD-CFAB-ACFD5439D141}"/>
          </ac:grpSpMkLst>
        </pc:grpChg>
        <pc:graphicFrameChg chg="add mod modGraphic">
          <ac:chgData name="季甫 鍾" userId="90b71508771c963c" providerId="LiveId" clId="{D52940F2-12FE-4D3A-B8EA-E2C576139B57}" dt="2023-12-13T16:09:20.682" v="3113" actId="1076"/>
          <ac:graphicFrameMkLst>
            <pc:docMk/>
            <pc:sldMk cId="3732354482" sldId="272"/>
            <ac:graphicFrameMk id="4" creationId="{B0237D94-9337-4618-C523-CBD3A6A6AC18}"/>
          </ac:graphicFrameMkLst>
        </pc:graphicFrameChg>
        <pc:picChg chg="add mod">
          <ac:chgData name="季甫 鍾" userId="90b71508771c963c" providerId="LiveId" clId="{D52940F2-12FE-4D3A-B8EA-E2C576139B57}" dt="2023-12-07T15:09:13.576" v="1023"/>
          <ac:picMkLst>
            <pc:docMk/>
            <pc:sldMk cId="3732354482" sldId="272"/>
            <ac:picMk id="3" creationId="{69C22C29-4735-762D-4218-0D6D44069B1A}"/>
          </ac:picMkLst>
        </pc:picChg>
        <pc:picChg chg="add del mod">
          <ac:chgData name="季甫 鍾" userId="90b71508771c963c" providerId="LiveId" clId="{D52940F2-12FE-4D3A-B8EA-E2C576139B57}" dt="2023-12-07T23:25:18.123" v="2319" actId="478"/>
          <ac:picMkLst>
            <pc:docMk/>
            <pc:sldMk cId="3732354482" sldId="272"/>
            <ac:picMk id="5" creationId="{282A3F97-4E89-9769-DB6C-FC7EA7852F10}"/>
          </ac:picMkLst>
        </pc:picChg>
        <pc:picChg chg="add del mod">
          <ac:chgData name="季甫 鍾" userId="90b71508771c963c" providerId="LiveId" clId="{D52940F2-12FE-4D3A-B8EA-E2C576139B57}" dt="2023-12-07T23:25:36.896" v="2322" actId="478"/>
          <ac:picMkLst>
            <pc:docMk/>
            <pc:sldMk cId="3732354482" sldId="272"/>
            <ac:picMk id="6" creationId="{70727FB1-FFF0-35DB-2EB5-0F526A0260AC}"/>
          </ac:picMkLst>
        </pc:picChg>
        <pc:picChg chg="add mod">
          <ac:chgData name="季甫 鍾" userId="90b71508771c963c" providerId="LiveId" clId="{D52940F2-12FE-4D3A-B8EA-E2C576139B57}" dt="2023-12-13T16:09:20.682" v="3113" actId="1076"/>
          <ac:picMkLst>
            <pc:docMk/>
            <pc:sldMk cId="3732354482" sldId="272"/>
            <ac:picMk id="12289" creationId="{9638190E-89EF-CBED-473B-3773F06DAD56}"/>
          </ac:picMkLst>
        </pc:picChg>
        <pc:picChg chg="add mod">
          <ac:chgData name="季甫 鍾" userId="90b71508771c963c" providerId="LiveId" clId="{D52940F2-12FE-4D3A-B8EA-E2C576139B57}" dt="2023-12-13T16:09:20.682" v="3113" actId="1076"/>
          <ac:picMkLst>
            <pc:docMk/>
            <pc:sldMk cId="3732354482" sldId="272"/>
            <ac:picMk id="12290" creationId="{96846A8F-13AE-3227-3F61-4BD72FA05B92}"/>
          </ac:picMkLst>
        </pc:picChg>
        <pc:picChg chg="add mod">
          <ac:chgData name="季甫 鍾" userId="90b71508771c963c" providerId="LiveId" clId="{D52940F2-12FE-4D3A-B8EA-E2C576139B57}" dt="2023-12-13T16:09:20.682" v="3113" actId="1076"/>
          <ac:picMkLst>
            <pc:docMk/>
            <pc:sldMk cId="3732354482" sldId="272"/>
            <ac:picMk id="12291" creationId="{DFBB1796-9CFB-EDF7-EE70-019A2B39F211}"/>
          </ac:picMkLst>
        </pc:picChg>
        <pc:picChg chg="add mod">
          <ac:chgData name="季甫 鍾" userId="90b71508771c963c" providerId="LiveId" clId="{D52940F2-12FE-4D3A-B8EA-E2C576139B57}" dt="2023-12-13T16:09:20.682" v="3113" actId="1076"/>
          <ac:picMkLst>
            <pc:docMk/>
            <pc:sldMk cId="3732354482" sldId="272"/>
            <ac:picMk id="12292" creationId="{B5B73E07-0977-8886-543A-827D90031005}"/>
          </ac:picMkLst>
        </pc:picChg>
      </pc:sldChg>
      <pc:sldChg chg="addSp delSp modSp add mod modNotesTx">
        <pc:chgData name="季甫 鍾" userId="90b71508771c963c" providerId="LiveId" clId="{D52940F2-12FE-4D3A-B8EA-E2C576139B57}" dt="2023-12-13T16:09:38.133" v="3118" actId="1076"/>
        <pc:sldMkLst>
          <pc:docMk/>
          <pc:sldMk cId="587243575" sldId="273"/>
        </pc:sldMkLst>
        <pc:spChg chg="mod">
          <ac:chgData name="季甫 鍾" userId="90b71508771c963c" providerId="LiveId" clId="{D52940F2-12FE-4D3A-B8EA-E2C576139B57}" dt="2023-12-13T16:09:33.967" v="3116" actId="1076"/>
          <ac:spMkLst>
            <pc:docMk/>
            <pc:sldMk cId="587243575" sldId="273"/>
            <ac:spMk id="2" creationId="{FB5C961C-1842-3F4A-F30E-6710D54A5EE8}"/>
          </ac:spMkLst>
        </pc:spChg>
        <pc:spChg chg="add del mod">
          <ac:chgData name="季甫 鍾" userId="90b71508771c963c" providerId="LiveId" clId="{D52940F2-12FE-4D3A-B8EA-E2C576139B57}" dt="2023-12-07T23:32:27.281" v="2461"/>
          <ac:spMkLst>
            <pc:docMk/>
            <pc:sldMk cId="587243575" sldId="273"/>
            <ac:spMk id="4" creationId="{4FE35107-39F6-C936-53FD-D66FC2DFE029}"/>
          </ac:spMkLst>
        </pc:spChg>
        <pc:spChg chg="mod">
          <ac:chgData name="季甫 鍾" userId="90b71508771c963c" providerId="LiveId" clId="{D52940F2-12FE-4D3A-B8EA-E2C576139B57}" dt="2023-12-07T23:32:20.357" v="2455"/>
          <ac:spMkLst>
            <pc:docMk/>
            <pc:sldMk cId="587243575" sldId="273"/>
            <ac:spMk id="6" creationId="{CBC3C955-8E76-7C5E-F26A-EDBF4F511089}"/>
          </ac:spMkLst>
        </pc:spChg>
        <pc:spChg chg="mod">
          <ac:chgData name="季甫 鍾" userId="90b71508771c963c" providerId="LiveId" clId="{D52940F2-12FE-4D3A-B8EA-E2C576139B57}" dt="2023-12-07T23:41:37.153" v="2610" actId="20577"/>
          <ac:spMkLst>
            <pc:docMk/>
            <pc:sldMk cId="587243575" sldId="273"/>
            <ac:spMk id="7" creationId="{C2FBEF7A-3F32-B974-2562-C2D1F659DC65}"/>
          </ac:spMkLst>
        </pc:spChg>
        <pc:spChg chg="add del mod">
          <ac:chgData name="季甫 鍾" userId="90b71508771c963c" providerId="LiveId" clId="{D52940F2-12FE-4D3A-B8EA-E2C576139B57}" dt="2023-12-13T16:09:36.143" v="3117" actId="1076"/>
          <ac:spMkLst>
            <pc:docMk/>
            <pc:sldMk cId="587243575" sldId="273"/>
            <ac:spMk id="9" creationId="{8D851887-5042-1B83-7703-D46926ADEA67}"/>
          </ac:spMkLst>
        </pc:spChg>
        <pc:spChg chg="mod">
          <ac:chgData name="季甫 鍾" userId="90b71508771c963c" providerId="LiveId" clId="{D52940F2-12FE-4D3A-B8EA-E2C576139B57}" dt="2023-12-07T23:33:55.591" v="2496" actId="14100"/>
          <ac:spMkLst>
            <pc:docMk/>
            <pc:sldMk cId="587243575" sldId="273"/>
            <ac:spMk id="11" creationId="{28FF712C-A358-8F31-FF48-5629A3BFDB34}"/>
          </ac:spMkLst>
        </pc:spChg>
        <pc:spChg chg="mod">
          <ac:chgData name="季甫 鍾" userId="90b71508771c963c" providerId="LiveId" clId="{D52940F2-12FE-4D3A-B8EA-E2C576139B57}" dt="2023-12-07T23:33:56.547" v="2501"/>
          <ac:spMkLst>
            <pc:docMk/>
            <pc:sldMk cId="587243575" sldId="273"/>
            <ac:spMk id="12" creationId="{971CA322-C43C-B55A-615F-01593EB69C60}"/>
          </ac:spMkLst>
        </pc:spChg>
        <pc:spChg chg="add mod">
          <ac:chgData name="季甫 鍾" userId="90b71508771c963c" providerId="LiveId" clId="{D52940F2-12FE-4D3A-B8EA-E2C576139B57}" dt="2023-12-13T16:09:38.133" v="3118" actId="1076"/>
          <ac:spMkLst>
            <pc:docMk/>
            <pc:sldMk cId="587243575" sldId="273"/>
            <ac:spMk id="14" creationId="{32FCACB7-6B9B-4A4B-D0D6-F34FC426CE05}"/>
          </ac:spMkLst>
        </pc:spChg>
        <pc:grpChg chg="add mod">
          <ac:chgData name="季甫 鍾" userId="90b71508771c963c" providerId="LiveId" clId="{D52940F2-12FE-4D3A-B8EA-E2C576139B57}" dt="2023-12-07T23:41:07.502" v="2609" actId="1076"/>
          <ac:grpSpMkLst>
            <pc:docMk/>
            <pc:sldMk cId="587243575" sldId="273"/>
            <ac:grpSpMk id="5" creationId="{88680757-A063-A8E6-E555-5EDCED9AD1D4}"/>
          </ac:grpSpMkLst>
        </pc:grpChg>
        <pc:grpChg chg="add del mod">
          <ac:chgData name="季甫 鍾" userId="90b71508771c963c" providerId="LiveId" clId="{D52940F2-12FE-4D3A-B8EA-E2C576139B57}" dt="2023-12-07T23:33:59.016" v="2503" actId="478"/>
          <ac:grpSpMkLst>
            <pc:docMk/>
            <pc:sldMk cId="587243575" sldId="273"/>
            <ac:grpSpMk id="10" creationId="{04676DA9-286A-D624-9A25-6F9CE5FAC897}"/>
          </ac:grpSpMkLst>
        </pc:grpChg>
      </pc:sldChg>
      <pc:sldChg chg="addSp delSp modSp add del mod modNotesTx">
        <pc:chgData name="季甫 鍾" userId="90b71508771c963c" providerId="LiveId" clId="{D52940F2-12FE-4D3A-B8EA-E2C576139B57}" dt="2023-12-07T14:38:56.773" v="829" actId="47"/>
        <pc:sldMkLst>
          <pc:docMk/>
          <pc:sldMk cId="59660324" sldId="274"/>
        </pc:sldMkLst>
        <pc:spChg chg="mod">
          <ac:chgData name="季甫 鍾" userId="90b71508771c963c" providerId="LiveId" clId="{D52940F2-12FE-4D3A-B8EA-E2C576139B57}" dt="2023-12-07T10:27:47.825" v="782" actId="1076"/>
          <ac:spMkLst>
            <pc:docMk/>
            <pc:sldMk cId="59660324" sldId="274"/>
            <ac:spMk id="4" creationId="{92F24DBA-6BF6-81C9-D508-50272A248446}"/>
          </ac:spMkLst>
        </pc:spChg>
        <pc:spChg chg="add mod">
          <ac:chgData name="季甫 鍾" userId="90b71508771c963c" providerId="LiveId" clId="{D52940F2-12FE-4D3A-B8EA-E2C576139B57}" dt="2023-12-07T10:27:47.825" v="782" actId="1076"/>
          <ac:spMkLst>
            <pc:docMk/>
            <pc:sldMk cId="59660324" sldId="274"/>
            <ac:spMk id="5" creationId="{0FB320D5-DADE-2380-2F6B-123D03A26555}"/>
          </ac:spMkLst>
        </pc:spChg>
        <pc:picChg chg="del">
          <ac:chgData name="季甫 鍾" userId="90b71508771c963c" providerId="LiveId" clId="{D52940F2-12FE-4D3A-B8EA-E2C576139B57}" dt="2023-12-07T07:53:50.315" v="758" actId="478"/>
          <ac:picMkLst>
            <pc:docMk/>
            <pc:sldMk cId="59660324" sldId="274"/>
            <ac:picMk id="1026" creationId="{FFD87111-94F3-D845-58A6-5210D4651BFD}"/>
          </ac:picMkLst>
        </pc:picChg>
        <pc:picChg chg="add mod">
          <ac:chgData name="季甫 鍾" userId="90b71508771c963c" providerId="LiveId" clId="{D52940F2-12FE-4D3A-B8EA-E2C576139B57}" dt="2023-12-07T10:27:42.842" v="781" actId="1076"/>
          <ac:picMkLst>
            <pc:docMk/>
            <pc:sldMk cId="59660324" sldId="274"/>
            <ac:picMk id="2050" creationId="{3B54AA16-82AF-4417-7F18-01A5D176C1C9}"/>
          </ac:picMkLst>
        </pc:picChg>
      </pc:sldChg>
      <pc:sldChg chg="addSp delSp modSp add mod">
        <pc:chgData name="季甫 鍾" userId="90b71508771c963c" providerId="LiveId" clId="{D52940F2-12FE-4D3A-B8EA-E2C576139B57}" dt="2023-12-13T16:07:33.626" v="3064" actId="1076"/>
        <pc:sldMkLst>
          <pc:docMk/>
          <pc:sldMk cId="2218213520" sldId="274"/>
        </pc:sldMkLst>
        <pc:spChg chg="mod">
          <ac:chgData name="季甫 鍾" userId="90b71508771c963c" providerId="LiveId" clId="{D52940F2-12FE-4D3A-B8EA-E2C576139B57}" dt="2023-12-13T16:06:34.440" v="3044" actId="1076"/>
          <ac:spMkLst>
            <pc:docMk/>
            <pc:sldMk cId="2218213520" sldId="274"/>
            <ac:spMk id="2" creationId="{FB5C961C-1842-3F4A-F30E-6710D54A5EE8}"/>
          </ac:spMkLst>
        </pc:spChg>
        <pc:spChg chg="mod">
          <ac:chgData name="季甫 鍾" userId="90b71508771c963c" providerId="LiveId" clId="{D52940F2-12FE-4D3A-B8EA-E2C576139B57}" dt="2023-12-07T15:16:23.817" v="1274"/>
          <ac:spMkLst>
            <pc:docMk/>
            <pc:sldMk cId="2218213520" sldId="274"/>
            <ac:spMk id="6" creationId="{2488AC6E-51C4-93DE-B49A-AACC997C61B8}"/>
          </ac:spMkLst>
        </pc:spChg>
        <pc:spChg chg="mod">
          <ac:chgData name="季甫 鍾" userId="90b71508771c963c" providerId="LiveId" clId="{D52940F2-12FE-4D3A-B8EA-E2C576139B57}" dt="2023-12-07T15:19:07.001" v="1419" actId="2711"/>
          <ac:spMkLst>
            <pc:docMk/>
            <pc:sldMk cId="2218213520" sldId="274"/>
            <ac:spMk id="7" creationId="{9CE7BF45-C549-47CB-4D04-9BED80DA0CC6}"/>
          </ac:spMkLst>
        </pc:spChg>
        <pc:spChg chg="add mod">
          <ac:chgData name="季甫 鍾" userId="90b71508771c963c" providerId="LiveId" clId="{D52940F2-12FE-4D3A-B8EA-E2C576139B57}" dt="2023-12-13T16:07:32.414" v="3063" actId="1076"/>
          <ac:spMkLst>
            <pc:docMk/>
            <pc:sldMk cId="2218213520" sldId="274"/>
            <ac:spMk id="8" creationId="{F8331D1F-F3A1-DB57-0A9A-E6D95D32B8FC}"/>
          </ac:spMkLst>
        </pc:spChg>
        <pc:spChg chg="add del">
          <ac:chgData name="季甫 鍾" userId="90b71508771c963c" providerId="LiveId" clId="{D52940F2-12FE-4D3A-B8EA-E2C576139B57}" dt="2023-12-07T15:19:50.349" v="1425" actId="22"/>
          <ac:spMkLst>
            <pc:docMk/>
            <pc:sldMk cId="2218213520" sldId="274"/>
            <ac:spMk id="10" creationId="{25AD38FF-348E-7D6C-7B25-904EB9CF9C2E}"/>
          </ac:spMkLst>
        </pc:spChg>
        <pc:spChg chg="add del mod">
          <ac:chgData name="季甫 鍾" userId="90b71508771c963c" providerId="LiveId" clId="{D52940F2-12FE-4D3A-B8EA-E2C576139B57}" dt="2023-12-07T15:21:05.733" v="1435" actId="478"/>
          <ac:spMkLst>
            <pc:docMk/>
            <pc:sldMk cId="2218213520" sldId="274"/>
            <ac:spMk id="12" creationId="{B477007F-5968-0050-9936-3904D5B8D531}"/>
          </ac:spMkLst>
        </pc:spChg>
        <pc:grpChg chg="add mod">
          <ac:chgData name="季甫 鍾" userId="90b71508771c963c" providerId="LiveId" clId="{D52940F2-12FE-4D3A-B8EA-E2C576139B57}" dt="2023-12-13T16:07:28.649" v="3061" actId="1076"/>
          <ac:grpSpMkLst>
            <pc:docMk/>
            <pc:sldMk cId="2218213520" sldId="274"/>
            <ac:grpSpMk id="5" creationId="{CDE401D2-58DA-9653-1537-3DB61992C2AC}"/>
          </ac:grpSpMkLst>
        </pc:grpChg>
        <pc:picChg chg="add mod">
          <ac:chgData name="季甫 鍾" userId="90b71508771c963c" providerId="LiveId" clId="{D52940F2-12FE-4D3A-B8EA-E2C576139B57}" dt="2023-12-13T16:07:33.626" v="3064" actId="1076"/>
          <ac:picMkLst>
            <pc:docMk/>
            <pc:sldMk cId="2218213520" sldId="274"/>
            <ac:picMk id="3" creationId="{3A443916-4639-A8BA-E4D2-536826DAC1CB}"/>
          </ac:picMkLst>
        </pc:picChg>
        <pc:picChg chg="add mod">
          <ac:chgData name="季甫 鍾" userId="90b71508771c963c" providerId="LiveId" clId="{D52940F2-12FE-4D3A-B8EA-E2C576139B57}" dt="2023-12-13T16:07:29.907" v="3062" actId="1076"/>
          <ac:picMkLst>
            <pc:docMk/>
            <pc:sldMk cId="2218213520" sldId="274"/>
            <ac:picMk id="4" creationId="{C15A6610-39F3-D234-4D4A-9CE24DADE298}"/>
          </ac:picMkLst>
        </pc:picChg>
        <pc:picChg chg="add del mod">
          <ac:chgData name="季甫 鍾" userId="90b71508771c963c" providerId="LiveId" clId="{D52940F2-12FE-4D3A-B8EA-E2C576139B57}" dt="2023-12-07T15:21:05.125" v="1434" actId="478"/>
          <ac:picMkLst>
            <pc:docMk/>
            <pc:sldMk cId="2218213520" sldId="274"/>
            <ac:picMk id="11" creationId="{AA5872B4-D5D4-B917-F32A-59922AC67DB0}"/>
          </ac:picMkLst>
        </pc:picChg>
      </pc:sldChg>
      <pc:sldChg chg="addSp modSp add mod">
        <pc:chgData name="季甫 鍾" userId="90b71508771c963c" providerId="LiveId" clId="{D52940F2-12FE-4D3A-B8EA-E2C576139B57}" dt="2023-12-13T16:07:13.574" v="3058" actId="1076"/>
        <pc:sldMkLst>
          <pc:docMk/>
          <pc:sldMk cId="292856625" sldId="275"/>
        </pc:sldMkLst>
        <pc:spChg chg="mod">
          <ac:chgData name="季甫 鍾" userId="90b71508771c963c" providerId="LiveId" clId="{D52940F2-12FE-4D3A-B8EA-E2C576139B57}" dt="2023-12-13T16:06:40.376" v="3045" actId="1076"/>
          <ac:spMkLst>
            <pc:docMk/>
            <pc:sldMk cId="292856625" sldId="275"/>
            <ac:spMk id="2" creationId="{FB5C961C-1842-3F4A-F30E-6710D54A5EE8}"/>
          </ac:spMkLst>
        </pc:spChg>
        <pc:spChg chg="add mod">
          <ac:chgData name="季甫 鍾" userId="90b71508771c963c" providerId="LiveId" clId="{D52940F2-12FE-4D3A-B8EA-E2C576139B57}" dt="2023-12-07T15:09:59.658" v="1037" actId="164"/>
          <ac:spMkLst>
            <pc:docMk/>
            <pc:sldMk cId="292856625" sldId="275"/>
            <ac:spMk id="4" creationId="{905AC2B4-A81D-26AB-36DD-5ACD1B109794}"/>
          </ac:spMkLst>
        </pc:spChg>
        <pc:spChg chg="add mod">
          <ac:chgData name="季甫 鍾" userId="90b71508771c963c" providerId="LiveId" clId="{D52940F2-12FE-4D3A-B8EA-E2C576139B57}" dt="2023-12-13T16:07:08.019" v="3056" actId="1076"/>
          <ac:spMkLst>
            <pc:docMk/>
            <pc:sldMk cId="292856625" sldId="275"/>
            <ac:spMk id="6" creationId="{91237500-64EB-D0A8-0A9E-D409D8FB0001}"/>
          </ac:spMkLst>
        </pc:spChg>
        <pc:spChg chg="mod">
          <ac:chgData name="季甫 鍾" userId="90b71508771c963c" providerId="LiveId" clId="{D52940F2-12FE-4D3A-B8EA-E2C576139B57}" dt="2023-12-07T22:43:27.274" v="1443"/>
          <ac:spMkLst>
            <pc:docMk/>
            <pc:sldMk cId="292856625" sldId="275"/>
            <ac:spMk id="8" creationId="{816668CC-2281-AC6F-06BC-D84E14E25280}"/>
          </ac:spMkLst>
        </pc:spChg>
        <pc:spChg chg="mod">
          <ac:chgData name="季甫 鍾" userId="90b71508771c963c" providerId="LiveId" clId="{D52940F2-12FE-4D3A-B8EA-E2C576139B57}" dt="2023-12-07T23:39:14.428" v="2591" actId="20577"/>
          <ac:spMkLst>
            <pc:docMk/>
            <pc:sldMk cId="292856625" sldId="275"/>
            <ac:spMk id="9" creationId="{BAE7C5ED-F602-BC51-EE8E-04F66DE6E619}"/>
          </ac:spMkLst>
        </pc:spChg>
        <pc:spChg chg="add mod">
          <ac:chgData name="季甫 鍾" userId="90b71508771c963c" providerId="LiveId" clId="{D52940F2-12FE-4D3A-B8EA-E2C576139B57}" dt="2023-12-13T16:07:04.423" v="3054" actId="1076"/>
          <ac:spMkLst>
            <pc:docMk/>
            <pc:sldMk cId="292856625" sldId="275"/>
            <ac:spMk id="11" creationId="{98CFF870-BC9A-4A69-AE40-7E76FC357CBC}"/>
          </ac:spMkLst>
        </pc:spChg>
        <pc:grpChg chg="add mod ord">
          <ac:chgData name="季甫 鍾" userId="90b71508771c963c" providerId="LiveId" clId="{D52940F2-12FE-4D3A-B8EA-E2C576139B57}" dt="2023-12-13T16:07:10.600" v="3057" actId="1076"/>
          <ac:grpSpMkLst>
            <pc:docMk/>
            <pc:sldMk cId="292856625" sldId="275"/>
            <ac:grpSpMk id="5" creationId="{E3593AAD-A06B-5358-7BB7-B0D6ECA8A6B1}"/>
          </ac:grpSpMkLst>
        </pc:grpChg>
        <pc:grpChg chg="add mod">
          <ac:chgData name="季甫 鍾" userId="90b71508771c963c" providerId="LiveId" clId="{D52940F2-12FE-4D3A-B8EA-E2C576139B57}" dt="2023-12-13T16:07:13.574" v="3058" actId="1076"/>
          <ac:grpSpMkLst>
            <pc:docMk/>
            <pc:sldMk cId="292856625" sldId="275"/>
            <ac:grpSpMk id="7" creationId="{DB9F5D0E-7F5F-7668-4D2F-7B5B4E962C94}"/>
          </ac:grpSpMkLst>
        </pc:grpChg>
        <pc:picChg chg="add mod ord">
          <ac:chgData name="季甫 鍾" userId="90b71508771c963c" providerId="LiveId" clId="{D52940F2-12FE-4D3A-B8EA-E2C576139B57}" dt="2023-12-13T16:06:55.653" v="3051" actId="1076"/>
          <ac:picMkLst>
            <pc:docMk/>
            <pc:sldMk cId="292856625" sldId="275"/>
            <ac:picMk id="3" creationId="{11317622-955A-172C-3889-C270B6CC0DA5}"/>
          </ac:picMkLst>
        </pc:picChg>
        <pc:picChg chg="add mod">
          <ac:chgData name="季甫 鍾" userId="90b71508771c963c" providerId="LiveId" clId="{D52940F2-12FE-4D3A-B8EA-E2C576139B57}" dt="2023-12-13T16:06:58.576" v="3052" actId="1076"/>
          <ac:picMkLst>
            <pc:docMk/>
            <pc:sldMk cId="292856625" sldId="275"/>
            <ac:picMk id="10" creationId="{52EC317B-36D1-820E-E96F-8F154AEB1553}"/>
          </ac:picMkLst>
        </pc:picChg>
      </pc:sldChg>
      <pc:sldChg chg="addSp delSp modSp add mod">
        <pc:chgData name="季甫 鍾" userId="90b71508771c963c" providerId="LiveId" clId="{D52940F2-12FE-4D3A-B8EA-E2C576139B57}" dt="2023-12-13T16:07:53.202" v="3069" actId="1076"/>
        <pc:sldMkLst>
          <pc:docMk/>
          <pc:sldMk cId="1974646484" sldId="276"/>
        </pc:sldMkLst>
        <pc:spChg chg="mod">
          <ac:chgData name="季甫 鍾" userId="90b71508771c963c" providerId="LiveId" clId="{D52940F2-12FE-4D3A-B8EA-E2C576139B57}" dt="2023-12-13T16:07:53.202" v="3069" actId="1076"/>
          <ac:spMkLst>
            <pc:docMk/>
            <pc:sldMk cId="1974646484" sldId="276"/>
            <ac:spMk id="2" creationId="{FB5C961C-1842-3F4A-F30E-6710D54A5EE8}"/>
          </ac:spMkLst>
        </pc:spChg>
        <pc:spChg chg="add del">
          <ac:chgData name="季甫 鍾" userId="90b71508771c963c" providerId="LiveId" clId="{D52940F2-12FE-4D3A-B8EA-E2C576139B57}" dt="2023-12-13T15:49:42.017" v="2843" actId="22"/>
          <ac:spMkLst>
            <pc:docMk/>
            <pc:sldMk cId="1974646484" sldId="276"/>
            <ac:spMk id="4" creationId="{C8604ECC-53EF-362B-E413-47059AC14D04}"/>
          </ac:spMkLst>
        </pc:spChg>
        <pc:spChg chg="add del mod">
          <ac:chgData name="季甫 鍾" userId="90b71508771c963c" providerId="LiveId" clId="{D52940F2-12FE-4D3A-B8EA-E2C576139B57}" dt="2023-12-07T22:45:38.383" v="1562" actId="22"/>
          <ac:spMkLst>
            <pc:docMk/>
            <pc:sldMk cId="1974646484" sldId="276"/>
            <ac:spMk id="5" creationId="{1C3C79D3-3A0D-1BAE-DF10-6AC71AFCA793}"/>
          </ac:spMkLst>
        </pc:spChg>
        <pc:spChg chg="add mod">
          <ac:chgData name="季甫 鍾" userId="90b71508771c963c" providerId="LiveId" clId="{D52940F2-12FE-4D3A-B8EA-E2C576139B57}" dt="2023-12-13T16:07:47.785" v="3068" actId="1076"/>
          <ac:spMkLst>
            <pc:docMk/>
            <pc:sldMk cId="1974646484" sldId="276"/>
            <ac:spMk id="6" creationId="{930924A5-3C1B-A9E1-E4AB-3DDDEAD89136}"/>
          </ac:spMkLst>
        </pc:spChg>
        <pc:spChg chg="mod">
          <ac:chgData name="季甫 鍾" userId="90b71508771c963c" providerId="LiveId" clId="{D52940F2-12FE-4D3A-B8EA-E2C576139B57}" dt="2023-12-13T15:50:09.885" v="2858" actId="208"/>
          <ac:spMkLst>
            <pc:docMk/>
            <pc:sldMk cId="1974646484" sldId="276"/>
            <ac:spMk id="8" creationId="{1530DAE8-0274-2DDC-7E55-4B5BB3F7EED8}"/>
          </ac:spMkLst>
        </pc:spChg>
        <pc:spChg chg="mod">
          <ac:chgData name="季甫 鍾" userId="90b71508771c963c" providerId="LiveId" clId="{D52940F2-12FE-4D3A-B8EA-E2C576139B57}" dt="2023-12-13T15:50:30.734" v="2869" actId="20577"/>
          <ac:spMkLst>
            <pc:docMk/>
            <pc:sldMk cId="1974646484" sldId="276"/>
            <ac:spMk id="9" creationId="{B128F91F-CEA1-C754-EE62-EB2F16990D8B}"/>
          </ac:spMkLst>
        </pc:spChg>
        <pc:spChg chg="add del mod">
          <ac:chgData name="季甫 鍾" userId="90b71508771c963c" providerId="LiveId" clId="{D52940F2-12FE-4D3A-B8EA-E2C576139B57}" dt="2023-12-07T22:47:12.555" v="1586"/>
          <ac:spMkLst>
            <pc:docMk/>
            <pc:sldMk cId="1974646484" sldId="276"/>
            <ac:spMk id="9" creationId="{CF1ECE66-8FF8-5BAD-02EA-FE38892071DA}"/>
          </ac:spMkLst>
        </pc:spChg>
        <pc:spChg chg="mod">
          <ac:chgData name="季甫 鍾" userId="90b71508771c963c" providerId="LiveId" clId="{D52940F2-12FE-4D3A-B8EA-E2C576139B57}" dt="2023-12-07T22:47:00.862" v="1579"/>
          <ac:spMkLst>
            <pc:docMk/>
            <pc:sldMk cId="1974646484" sldId="276"/>
            <ac:spMk id="11" creationId="{E5A9695D-2928-2A72-D887-573AF5212D13}"/>
          </ac:spMkLst>
        </pc:spChg>
        <pc:spChg chg="mod">
          <ac:chgData name="季甫 鍾" userId="90b71508771c963c" providerId="LiveId" clId="{D52940F2-12FE-4D3A-B8EA-E2C576139B57}" dt="2023-12-07T23:04:05.763" v="1875" actId="20577"/>
          <ac:spMkLst>
            <pc:docMk/>
            <pc:sldMk cId="1974646484" sldId="276"/>
            <ac:spMk id="12" creationId="{CA875188-FC3C-2BAD-D127-7140375A8D7F}"/>
          </ac:spMkLst>
        </pc:spChg>
        <pc:spChg chg="add del">
          <ac:chgData name="季甫 鍾" userId="90b71508771c963c" providerId="LiveId" clId="{D52940F2-12FE-4D3A-B8EA-E2C576139B57}" dt="2023-12-13T15:49:51.906" v="2847"/>
          <ac:spMkLst>
            <pc:docMk/>
            <pc:sldMk cId="1974646484" sldId="276"/>
            <ac:spMk id="13" creationId="{38E25171-DBA3-B436-1ED6-DDC8E8187AF0}"/>
          </ac:spMkLst>
        </pc:spChg>
        <pc:spChg chg="add del">
          <ac:chgData name="季甫 鍾" userId="90b71508771c963c" providerId="LiveId" clId="{D52940F2-12FE-4D3A-B8EA-E2C576139B57}" dt="2023-12-13T15:49:51.906" v="2847"/>
          <ac:spMkLst>
            <pc:docMk/>
            <pc:sldMk cId="1974646484" sldId="276"/>
            <ac:spMk id="14" creationId="{37290ED6-8C01-5A39-18A0-73DC4F249CDC}"/>
          </ac:spMkLst>
        </pc:spChg>
        <pc:grpChg chg="add mod">
          <ac:chgData name="季甫 鍾" userId="90b71508771c963c" providerId="LiveId" clId="{D52940F2-12FE-4D3A-B8EA-E2C576139B57}" dt="2023-12-13T16:07:44.023" v="3066" actId="1076"/>
          <ac:grpSpMkLst>
            <pc:docMk/>
            <pc:sldMk cId="1974646484" sldId="276"/>
            <ac:grpSpMk id="5" creationId="{52034659-A798-1261-C268-49E869366FBE}"/>
          </ac:grpSpMkLst>
        </pc:grpChg>
        <pc:grpChg chg="add mod">
          <ac:chgData name="季甫 鍾" userId="90b71508771c963c" providerId="LiveId" clId="{D52940F2-12FE-4D3A-B8EA-E2C576139B57}" dt="2023-12-13T16:07:46.053" v="3067" actId="1076"/>
          <ac:grpSpMkLst>
            <pc:docMk/>
            <pc:sldMk cId="1974646484" sldId="276"/>
            <ac:grpSpMk id="10" creationId="{7EB6B321-F63E-0C2C-37EA-992F555ED19A}"/>
          </ac:grpSpMkLst>
        </pc:grpChg>
        <pc:picChg chg="add del mod">
          <ac:chgData name="季甫 鍾" userId="90b71508771c963c" providerId="LiveId" clId="{D52940F2-12FE-4D3A-B8EA-E2C576139B57}" dt="2023-12-07T15:09:23.047" v="1029" actId="478"/>
          <ac:picMkLst>
            <pc:docMk/>
            <pc:sldMk cId="1974646484" sldId="276"/>
            <ac:picMk id="3" creationId="{B1EC93F0-2FF1-C93B-D4F0-0A0DF456290B}"/>
          </ac:picMkLst>
        </pc:picChg>
        <pc:picChg chg="add mod">
          <ac:chgData name="季甫 鍾" userId="90b71508771c963c" providerId="LiveId" clId="{D52940F2-12FE-4D3A-B8EA-E2C576139B57}" dt="2023-12-13T16:07:40.950" v="3065" actId="1076"/>
          <ac:picMkLst>
            <pc:docMk/>
            <pc:sldMk cId="1974646484" sldId="276"/>
            <ac:picMk id="7" creationId="{F691E417-1BE6-DACC-E1E3-6F67474D51B3}"/>
          </ac:picMkLst>
        </pc:picChg>
      </pc:sldChg>
      <pc:sldChg chg="addSp delSp modSp add mod">
        <pc:chgData name="季甫 鍾" userId="90b71508771c963c" providerId="LiveId" clId="{D52940F2-12FE-4D3A-B8EA-E2C576139B57}" dt="2023-12-13T16:08:57.011" v="3108" actId="1076"/>
        <pc:sldMkLst>
          <pc:docMk/>
          <pc:sldMk cId="289456901" sldId="277"/>
        </pc:sldMkLst>
        <pc:spChg chg="mod">
          <ac:chgData name="季甫 鍾" userId="90b71508771c963c" providerId="LiveId" clId="{D52940F2-12FE-4D3A-B8EA-E2C576139B57}" dt="2023-12-13T16:08:57.011" v="3108" actId="1076"/>
          <ac:spMkLst>
            <pc:docMk/>
            <pc:sldMk cId="289456901" sldId="277"/>
            <ac:spMk id="2" creationId="{FB5C961C-1842-3F4A-F30E-6710D54A5EE8}"/>
          </ac:spMkLst>
        </pc:spChg>
        <pc:spChg chg="add mod">
          <ac:chgData name="季甫 鍾" userId="90b71508771c963c" providerId="LiveId" clId="{D52940F2-12FE-4D3A-B8EA-E2C576139B57}" dt="2023-12-13T16:08:46.774" v="3107" actId="1076"/>
          <ac:spMkLst>
            <pc:docMk/>
            <pc:sldMk cId="289456901" sldId="277"/>
            <ac:spMk id="4" creationId="{BFEBC9E2-F520-5529-2CCE-3BCB77854CB7}"/>
          </ac:spMkLst>
        </pc:spChg>
        <pc:spChg chg="mod">
          <ac:chgData name="季甫 鍾" userId="90b71508771c963c" providerId="LiveId" clId="{D52940F2-12FE-4D3A-B8EA-E2C576139B57}" dt="2023-12-13T15:50:52.533" v="2872" actId="208"/>
          <ac:spMkLst>
            <pc:docMk/>
            <pc:sldMk cId="289456901" sldId="277"/>
            <ac:spMk id="7" creationId="{94238AFF-AAE3-BB05-52CF-DE0AE37F7A71}"/>
          </ac:spMkLst>
        </pc:spChg>
        <pc:spChg chg="add del mod">
          <ac:chgData name="季甫 鍾" userId="90b71508771c963c" providerId="LiveId" clId="{D52940F2-12FE-4D3A-B8EA-E2C576139B57}" dt="2023-12-13T15:48:43.998" v="2839" actId="478"/>
          <ac:spMkLst>
            <pc:docMk/>
            <pc:sldMk cId="289456901" sldId="277"/>
            <ac:spMk id="8" creationId="{3C9B489E-85CE-9780-B3C1-EF173ADF4798}"/>
          </ac:spMkLst>
        </pc:spChg>
        <pc:spChg chg="mod">
          <ac:chgData name="季甫 鍾" userId="90b71508771c963c" providerId="LiveId" clId="{D52940F2-12FE-4D3A-B8EA-E2C576139B57}" dt="2023-12-13T16:08:34.662" v="3103" actId="1076"/>
          <ac:spMkLst>
            <pc:docMk/>
            <pc:sldMk cId="289456901" sldId="277"/>
            <ac:spMk id="9" creationId="{707112CD-A89E-92A2-17BD-DAB2B407FFDA}"/>
          </ac:spMkLst>
        </pc:spChg>
        <pc:spChg chg="mod">
          <ac:chgData name="季甫 鍾" userId="90b71508771c963c" providerId="LiveId" clId="{D52940F2-12FE-4D3A-B8EA-E2C576139B57}" dt="2023-12-07T23:06:43.500" v="1895"/>
          <ac:spMkLst>
            <pc:docMk/>
            <pc:sldMk cId="289456901" sldId="277"/>
            <ac:spMk id="12" creationId="{FA9EF511-AD9B-9D17-C7B4-4048F68804CF}"/>
          </ac:spMkLst>
        </pc:spChg>
        <pc:spChg chg="mod">
          <ac:chgData name="季甫 鍾" userId="90b71508771c963c" providerId="LiveId" clId="{D52940F2-12FE-4D3A-B8EA-E2C576139B57}" dt="2023-12-07T23:07:52.653" v="2035" actId="20577"/>
          <ac:spMkLst>
            <pc:docMk/>
            <pc:sldMk cId="289456901" sldId="277"/>
            <ac:spMk id="13" creationId="{E3282082-C046-6C42-3D5D-F3E1B35CAD6E}"/>
          </ac:spMkLst>
        </pc:spChg>
        <pc:grpChg chg="add mod">
          <ac:chgData name="季甫 鍾" userId="90b71508771c963c" providerId="LiveId" clId="{D52940F2-12FE-4D3A-B8EA-E2C576139B57}" dt="2023-12-13T16:08:36.845" v="3104" actId="1076"/>
          <ac:grpSpMkLst>
            <pc:docMk/>
            <pc:sldMk cId="289456901" sldId="277"/>
            <ac:grpSpMk id="5" creationId="{B929316D-606D-A2D4-EB08-B99CC23B9C4F}"/>
          </ac:grpSpMkLst>
        </pc:grpChg>
        <pc:grpChg chg="add mod">
          <ac:chgData name="季甫 鍾" userId="90b71508771c963c" providerId="LiveId" clId="{D52940F2-12FE-4D3A-B8EA-E2C576139B57}" dt="2023-12-07T23:08:24.119" v="2042" actId="1076"/>
          <ac:grpSpMkLst>
            <pc:docMk/>
            <pc:sldMk cId="289456901" sldId="277"/>
            <ac:grpSpMk id="11" creationId="{9BF763B4-0D7F-6315-7633-50D0B19F96B6}"/>
          </ac:grpSpMkLst>
        </pc:grpChg>
        <pc:graphicFrameChg chg="add mod modGraphic">
          <ac:chgData name="季甫 鍾" userId="90b71508771c963c" providerId="LiveId" clId="{D52940F2-12FE-4D3A-B8EA-E2C576139B57}" dt="2023-12-13T16:08:32.400" v="3101" actId="14100"/>
          <ac:graphicFrameMkLst>
            <pc:docMk/>
            <pc:sldMk cId="289456901" sldId="277"/>
            <ac:graphicFrameMk id="3" creationId="{67082779-AB50-6985-13AD-54025D8E57D3}"/>
          </ac:graphicFrameMkLst>
        </pc:graphicFrameChg>
        <pc:picChg chg="add mod">
          <ac:chgData name="季甫 鍾" userId="90b71508771c963c" providerId="LiveId" clId="{D52940F2-12FE-4D3A-B8EA-E2C576139B57}" dt="2023-12-13T16:08:44.374" v="3106" actId="1076"/>
          <ac:picMkLst>
            <pc:docMk/>
            <pc:sldMk cId="289456901" sldId="277"/>
            <ac:picMk id="6" creationId="{3EB9A761-1512-928B-4B14-D25534630C29}"/>
          </ac:picMkLst>
        </pc:picChg>
        <pc:picChg chg="add del mod">
          <ac:chgData name="季甫 鍾" userId="90b71508771c963c" providerId="LiveId" clId="{D52940F2-12FE-4D3A-B8EA-E2C576139B57}" dt="2023-12-13T15:48:42.541" v="2838" actId="478"/>
          <ac:picMkLst>
            <pc:docMk/>
            <pc:sldMk cId="289456901" sldId="277"/>
            <ac:picMk id="10" creationId="{9D9160A4-DACF-206D-EF06-EB796A34C6A0}"/>
          </ac:picMkLst>
        </pc:picChg>
      </pc:sldChg>
      <pc:sldChg chg="addSp modSp add mod">
        <pc:chgData name="季甫 鍾" userId="90b71508771c963c" providerId="LiveId" clId="{D52940F2-12FE-4D3A-B8EA-E2C576139B57}" dt="2023-12-13T16:09:03.106" v="3109" actId="1076"/>
        <pc:sldMkLst>
          <pc:docMk/>
          <pc:sldMk cId="2084878832" sldId="278"/>
        </pc:sldMkLst>
        <pc:spChg chg="mod">
          <ac:chgData name="季甫 鍾" userId="90b71508771c963c" providerId="LiveId" clId="{D52940F2-12FE-4D3A-B8EA-E2C576139B57}" dt="2023-12-13T16:09:03.106" v="3109" actId="1076"/>
          <ac:spMkLst>
            <pc:docMk/>
            <pc:sldMk cId="2084878832" sldId="278"/>
            <ac:spMk id="2" creationId="{FB5C961C-1842-3F4A-F30E-6710D54A5EE8}"/>
          </ac:spMkLst>
        </pc:spChg>
        <pc:spChg chg="add mod">
          <ac:chgData name="季甫 鍾" userId="90b71508771c963c" providerId="LiveId" clId="{D52940F2-12FE-4D3A-B8EA-E2C576139B57}" dt="2023-12-07T23:21:54.651" v="2218" actId="1076"/>
          <ac:spMkLst>
            <pc:docMk/>
            <pc:sldMk cId="2084878832" sldId="278"/>
            <ac:spMk id="4" creationId="{730B216B-1CFB-91A9-04AA-59982BA8A691}"/>
          </ac:spMkLst>
        </pc:spChg>
        <pc:spChg chg="add mod">
          <ac:chgData name="季甫 鍾" userId="90b71508771c963c" providerId="LiveId" clId="{D52940F2-12FE-4D3A-B8EA-E2C576139B57}" dt="2023-12-07T23:22:36.785" v="2267" actId="2711"/>
          <ac:spMkLst>
            <pc:docMk/>
            <pc:sldMk cId="2084878832" sldId="278"/>
            <ac:spMk id="14" creationId="{72120749-8294-730F-7AFA-1A50425CA527}"/>
          </ac:spMkLst>
        </pc:spChg>
        <pc:graphicFrameChg chg="add mod modGraphic">
          <ac:chgData name="季甫 鍾" userId="90b71508771c963c" providerId="LiveId" clId="{D52940F2-12FE-4D3A-B8EA-E2C576139B57}" dt="2023-12-07T23:21:54.651" v="2218" actId="1076"/>
          <ac:graphicFrameMkLst>
            <pc:docMk/>
            <pc:sldMk cId="2084878832" sldId="278"/>
            <ac:graphicFrameMk id="5" creationId="{26EFE8B8-62D6-9D40-47B3-328F7BC5D47E}"/>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6" creationId="{2D1C6640-751F-042A-896B-CA4A76AF87CE}"/>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7" creationId="{9787981D-B24E-5511-F39D-E6B8403DF866}"/>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8" creationId="{F136A98B-AF00-688A-C96F-9CD5376AD300}"/>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9" creationId="{C1F5BA4C-A937-C483-1A71-7A572DCD6DEC}"/>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0" creationId="{B9305E47-DCC6-128E-E82B-3D2BA18C5670}"/>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1" creationId="{239630C4-B548-A880-588A-2A81DFB59321}"/>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2" creationId="{9BD45978-936C-AAAA-45B6-255F2D51075D}"/>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3" creationId="{5AB5EF2D-43F9-9BB4-BAB3-4D9AE87984F6}"/>
          </ac:graphicFrameMkLst>
        </pc:graphicFrameChg>
      </pc:sldChg>
      <pc:sldChg chg="add del">
        <pc:chgData name="季甫 鍾" userId="90b71508771c963c" providerId="LiveId" clId="{D52940F2-12FE-4D3A-B8EA-E2C576139B57}" dt="2023-12-07T23:16:38.015" v="2145" actId="47"/>
        <pc:sldMkLst>
          <pc:docMk/>
          <pc:sldMk cId="279062729" sldId="279"/>
        </pc:sldMkLst>
      </pc:sldChg>
      <pc:sldChg chg="add del">
        <pc:chgData name="季甫 鍾" userId="90b71508771c963c" providerId="LiveId" clId="{D52940F2-12FE-4D3A-B8EA-E2C576139B57}" dt="2023-12-07T23:16:39.316" v="2146" actId="47"/>
        <pc:sldMkLst>
          <pc:docMk/>
          <pc:sldMk cId="759774791" sldId="280"/>
        </pc:sldMkLst>
      </pc:sldChg>
      <pc:sldChg chg="addSp delSp modSp new del mod">
        <pc:chgData name="季甫 鍾" userId="90b71508771c963c" providerId="LiveId" clId="{D52940F2-12FE-4D3A-B8EA-E2C576139B57}" dt="2023-12-07T23:00:27.438" v="1729" actId="47"/>
        <pc:sldMkLst>
          <pc:docMk/>
          <pc:sldMk cId="247868812" sldId="281"/>
        </pc:sldMkLst>
        <pc:spChg chg="del">
          <ac:chgData name="季甫 鍾" userId="90b71508771c963c" providerId="LiveId" clId="{D52940F2-12FE-4D3A-B8EA-E2C576139B57}" dt="2023-12-07T22:50:36.356" v="1664" actId="478"/>
          <ac:spMkLst>
            <pc:docMk/>
            <pc:sldMk cId="247868812" sldId="281"/>
            <ac:spMk id="2" creationId="{B87F8FDA-28B4-2730-1C4F-93DC3573C78E}"/>
          </ac:spMkLst>
        </pc:spChg>
        <pc:spChg chg="add mod">
          <ac:chgData name="季甫 鍾" userId="90b71508771c963c" providerId="LiveId" clId="{D52940F2-12FE-4D3A-B8EA-E2C576139B57}" dt="2023-12-07T22:53:00.701" v="1677" actId="20577"/>
          <ac:spMkLst>
            <pc:docMk/>
            <pc:sldMk cId="247868812" sldId="281"/>
            <ac:spMk id="3" creationId="{2605DEBF-E09F-4347-35F4-F3BB1B4770B9}"/>
          </ac:spMkLst>
        </pc:spChg>
        <pc:spChg chg="add del mod">
          <ac:chgData name="季甫 鍾" userId="90b71508771c963c" providerId="LiveId" clId="{D52940F2-12FE-4D3A-B8EA-E2C576139B57}" dt="2023-12-07T23:00:20.252" v="1728"/>
          <ac:spMkLst>
            <pc:docMk/>
            <pc:sldMk cId="247868812" sldId="281"/>
            <ac:spMk id="5" creationId="{D7411FE5-8ACF-F1BD-886B-689FA9E90A12}"/>
          </ac:spMkLst>
        </pc:spChg>
      </pc:sldChg>
      <pc:sldChg chg="add del">
        <pc:chgData name="季甫 鍾" userId="90b71508771c963c" providerId="LiveId" clId="{D52940F2-12FE-4D3A-B8EA-E2C576139B57}" dt="2023-12-07T23:10:08.526" v="2044"/>
        <pc:sldMkLst>
          <pc:docMk/>
          <pc:sldMk cId="2306017728" sldId="281"/>
        </pc:sldMkLst>
      </pc:sldChg>
      <pc:sldChg chg="addSp delSp modSp add mod">
        <pc:chgData name="季甫 鍾" userId="90b71508771c963c" providerId="LiveId" clId="{D52940F2-12FE-4D3A-B8EA-E2C576139B57}" dt="2023-12-13T16:05:22.578" v="3033" actId="1076"/>
        <pc:sldMkLst>
          <pc:docMk/>
          <pc:sldMk cId="3857269910" sldId="281"/>
        </pc:sldMkLst>
        <pc:spChg chg="del mod">
          <ac:chgData name="季甫 鍾" userId="90b71508771c963c" providerId="LiveId" clId="{D52940F2-12FE-4D3A-B8EA-E2C576139B57}" dt="2023-12-13T15:34:40.043" v="2834" actId="478"/>
          <ac:spMkLst>
            <pc:docMk/>
            <pc:sldMk cId="3857269910" sldId="281"/>
            <ac:spMk id="2" creationId="{FB5C961C-1842-3F4A-F30E-6710D54A5EE8}"/>
          </ac:spMkLst>
        </pc:spChg>
        <pc:spChg chg="add del mod">
          <ac:chgData name="季甫 鍾" userId="90b71508771c963c" providerId="LiveId" clId="{D52940F2-12FE-4D3A-B8EA-E2C576139B57}" dt="2023-12-13T15:34:42.323" v="2836" actId="478"/>
          <ac:spMkLst>
            <pc:docMk/>
            <pc:sldMk cId="3857269910" sldId="281"/>
            <ac:spMk id="8" creationId="{6BCAB7CF-A8C5-285A-49CB-AFA63A61345C}"/>
          </ac:spMkLst>
        </pc:spChg>
        <pc:spChg chg="add mod">
          <ac:chgData name="季甫 鍾" userId="90b71508771c963c" providerId="LiveId" clId="{D52940F2-12FE-4D3A-B8EA-E2C576139B57}" dt="2023-12-13T16:05:22.578" v="3033" actId="1076"/>
          <ac:spMkLst>
            <pc:docMk/>
            <pc:sldMk cId="3857269910" sldId="281"/>
            <ac:spMk id="9" creationId="{8A441368-51EB-5238-0492-6CBDD27C97B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CAE4B-66EE-4777-B6FC-6B62ECCD21C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E9C3F36-F008-42CA-925A-46B73E5586C3}">
      <dgm:prSet/>
      <dgm:spPr/>
      <dgm:t>
        <a:bodyPr/>
        <a:lstStyle/>
        <a:p>
          <a:pPr>
            <a:lnSpc>
              <a:spcPct val="100000"/>
            </a:lnSpc>
            <a:defRPr cap="all"/>
          </a:pPr>
          <a:r>
            <a:rPr lang="zh-TW" b="0" i="0"/>
            <a:t>研究動機</a:t>
          </a:r>
          <a:endParaRPr lang="en-US"/>
        </a:p>
      </dgm:t>
    </dgm:pt>
    <dgm:pt modelId="{407358EE-13AF-40FB-A21A-39E0B0C6EA29}" type="parTrans" cxnId="{56BDA640-2C6F-4637-8769-B15A31C639DA}">
      <dgm:prSet/>
      <dgm:spPr/>
      <dgm:t>
        <a:bodyPr/>
        <a:lstStyle/>
        <a:p>
          <a:endParaRPr lang="en-US"/>
        </a:p>
      </dgm:t>
    </dgm:pt>
    <dgm:pt modelId="{DF4A9A98-89EE-45D2-AD70-BAF4510F49F0}" type="sibTrans" cxnId="{56BDA640-2C6F-4637-8769-B15A31C639DA}">
      <dgm:prSet/>
      <dgm:spPr/>
      <dgm:t>
        <a:bodyPr/>
        <a:lstStyle/>
        <a:p>
          <a:endParaRPr lang="en-US"/>
        </a:p>
      </dgm:t>
    </dgm:pt>
    <dgm:pt modelId="{7805E00E-C31B-4B5E-8E20-BD03243B108A}">
      <dgm:prSet/>
      <dgm:spPr/>
      <dgm:t>
        <a:bodyPr/>
        <a:lstStyle/>
        <a:p>
          <a:pPr>
            <a:lnSpc>
              <a:spcPct val="100000"/>
            </a:lnSpc>
            <a:defRPr cap="all"/>
          </a:pPr>
          <a:r>
            <a:rPr lang="zh-TW"/>
            <a:t>研究方法</a:t>
          </a:r>
          <a:endParaRPr lang="en-US"/>
        </a:p>
      </dgm:t>
    </dgm:pt>
    <dgm:pt modelId="{C4F8C15F-A128-495B-9759-F5CCAD40842B}" type="parTrans" cxnId="{2983D21B-7ACD-4591-A17F-5C1D5514A25A}">
      <dgm:prSet/>
      <dgm:spPr/>
      <dgm:t>
        <a:bodyPr/>
        <a:lstStyle/>
        <a:p>
          <a:endParaRPr lang="en-US"/>
        </a:p>
      </dgm:t>
    </dgm:pt>
    <dgm:pt modelId="{2F7297F1-0129-422C-A5BC-6BE2DCFCF935}" type="sibTrans" cxnId="{2983D21B-7ACD-4591-A17F-5C1D5514A25A}">
      <dgm:prSet/>
      <dgm:spPr/>
      <dgm:t>
        <a:bodyPr/>
        <a:lstStyle/>
        <a:p>
          <a:endParaRPr lang="en-US"/>
        </a:p>
      </dgm:t>
    </dgm:pt>
    <dgm:pt modelId="{F7CB720C-BC33-4BFE-B422-1383D0F3BC1E}">
      <dgm:prSet/>
      <dgm:spPr/>
      <dgm:t>
        <a:bodyPr/>
        <a:lstStyle/>
        <a:p>
          <a:pPr>
            <a:lnSpc>
              <a:spcPct val="100000"/>
            </a:lnSpc>
            <a:defRPr cap="all"/>
          </a:pPr>
          <a:r>
            <a:rPr lang="zh-TW"/>
            <a:t>研究成果</a:t>
          </a:r>
          <a:endParaRPr lang="en-US"/>
        </a:p>
      </dgm:t>
    </dgm:pt>
    <dgm:pt modelId="{30F25C12-7A32-434A-97C3-740C92357D77}" type="parTrans" cxnId="{993F113D-8FC4-40DF-88AF-48FC1A38C8B3}">
      <dgm:prSet/>
      <dgm:spPr/>
      <dgm:t>
        <a:bodyPr/>
        <a:lstStyle/>
        <a:p>
          <a:endParaRPr lang="en-US"/>
        </a:p>
      </dgm:t>
    </dgm:pt>
    <dgm:pt modelId="{8E512E0F-56BA-4233-87AC-8B134036943B}" type="sibTrans" cxnId="{993F113D-8FC4-40DF-88AF-48FC1A38C8B3}">
      <dgm:prSet/>
      <dgm:spPr/>
      <dgm:t>
        <a:bodyPr/>
        <a:lstStyle/>
        <a:p>
          <a:endParaRPr lang="en-US"/>
        </a:p>
      </dgm:t>
    </dgm:pt>
    <dgm:pt modelId="{2D937EEC-4BC2-4B2F-BEE0-483645187856}">
      <dgm:prSet/>
      <dgm:spPr/>
      <dgm:t>
        <a:bodyPr/>
        <a:lstStyle/>
        <a:p>
          <a:pPr>
            <a:lnSpc>
              <a:spcPct val="100000"/>
            </a:lnSpc>
            <a:defRPr cap="all"/>
          </a:pPr>
          <a:r>
            <a:rPr lang="zh-TW"/>
            <a:t>結論與未來展望</a:t>
          </a:r>
          <a:endParaRPr lang="en-US"/>
        </a:p>
      </dgm:t>
    </dgm:pt>
    <dgm:pt modelId="{48368B46-1E07-46C4-818E-A1C4D637455F}" type="parTrans" cxnId="{F3CBDE22-07E4-4F02-8DA1-E5FFF3E77451}">
      <dgm:prSet/>
      <dgm:spPr/>
      <dgm:t>
        <a:bodyPr/>
        <a:lstStyle/>
        <a:p>
          <a:endParaRPr lang="en-US"/>
        </a:p>
      </dgm:t>
    </dgm:pt>
    <dgm:pt modelId="{AC54FC32-B14D-4335-919F-5F7E04283DFF}" type="sibTrans" cxnId="{F3CBDE22-07E4-4F02-8DA1-E5FFF3E77451}">
      <dgm:prSet/>
      <dgm:spPr/>
      <dgm:t>
        <a:bodyPr/>
        <a:lstStyle/>
        <a:p>
          <a:endParaRPr lang="en-US"/>
        </a:p>
      </dgm:t>
    </dgm:pt>
    <dgm:pt modelId="{2767073B-FC51-46A8-8F7E-1C037B5BCD2A}">
      <dgm:prSet/>
      <dgm:spPr/>
      <dgm:t>
        <a:bodyPr/>
        <a:lstStyle/>
        <a:p>
          <a:pPr>
            <a:lnSpc>
              <a:spcPct val="100000"/>
            </a:lnSpc>
            <a:defRPr cap="all"/>
          </a:pPr>
          <a:r>
            <a:rPr lang="zh-TW" altLang="en-US"/>
            <a:t>競品分析</a:t>
          </a:r>
          <a:endParaRPr lang="en-US"/>
        </a:p>
      </dgm:t>
    </dgm:pt>
    <dgm:pt modelId="{A1FC961A-A981-4B66-9733-41DC048841B2}" type="parTrans" cxnId="{D8AD7FCF-AEA4-46C3-B973-75B765E07ACA}">
      <dgm:prSet/>
      <dgm:spPr/>
      <dgm:t>
        <a:bodyPr/>
        <a:lstStyle/>
        <a:p>
          <a:endParaRPr lang="zh-TW" altLang="en-US"/>
        </a:p>
      </dgm:t>
    </dgm:pt>
    <dgm:pt modelId="{9CFE3765-BFC3-4A8B-84F9-FDED01C8F85D}" type="sibTrans" cxnId="{D8AD7FCF-AEA4-46C3-B973-75B765E07ACA}">
      <dgm:prSet/>
      <dgm:spPr/>
      <dgm:t>
        <a:bodyPr/>
        <a:lstStyle/>
        <a:p>
          <a:endParaRPr lang="zh-TW" altLang="en-US"/>
        </a:p>
      </dgm:t>
    </dgm:pt>
    <dgm:pt modelId="{65247B9B-B837-4B92-93E9-0A4C1AB39D3B}">
      <dgm:prSet/>
      <dgm:spPr/>
      <dgm:t>
        <a:bodyPr/>
        <a:lstStyle/>
        <a:p>
          <a:pPr>
            <a:lnSpc>
              <a:spcPct val="100000"/>
            </a:lnSpc>
            <a:defRPr cap="all"/>
          </a:pPr>
          <a:r>
            <a:rPr lang="en-US" dirty="0"/>
            <a:t>Q&amp;A</a:t>
          </a:r>
        </a:p>
      </dgm:t>
    </dgm:pt>
    <dgm:pt modelId="{21C86C82-9F66-4779-A3CE-9A7E467CC719}" type="parTrans" cxnId="{8AA80FF6-B795-41D3-AED2-5C089916391D}">
      <dgm:prSet/>
      <dgm:spPr/>
      <dgm:t>
        <a:bodyPr/>
        <a:lstStyle/>
        <a:p>
          <a:endParaRPr lang="zh-TW" altLang="en-US"/>
        </a:p>
      </dgm:t>
    </dgm:pt>
    <dgm:pt modelId="{2F56980D-58D0-4239-AE4D-048C3FA03FFE}" type="sibTrans" cxnId="{8AA80FF6-B795-41D3-AED2-5C089916391D}">
      <dgm:prSet/>
      <dgm:spPr/>
      <dgm:t>
        <a:bodyPr/>
        <a:lstStyle/>
        <a:p>
          <a:endParaRPr lang="zh-TW" altLang="en-US"/>
        </a:p>
      </dgm:t>
    </dgm:pt>
    <dgm:pt modelId="{AE28DF11-FB4A-48EA-8A09-25F3D76E90C2}" type="pres">
      <dgm:prSet presAssocID="{B81CAE4B-66EE-4777-B6FC-6B62ECCD21CC}" presName="root" presStyleCnt="0">
        <dgm:presLayoutVars>
          <dgm:dir/>
          <dgm:resizeHandles val="exact"/>
        </dgm:presLayoutVars>
      </dgm:prSet>
      <dgm:spPr/>
    </dgm:pt>
    <dgm:pt modelId="{19CB48F0-2478-4279-B4C2-4BE899E19C6F}" type="pres">
      <dgm:prSet presAssocID="{FE9C3F36-F008-42CA-925A-46B73E5586C3}" presName="compNode" presStyleCnt="0"/>
      <dgm:spPr/>
    </dgm:pt>
    <dgm:pt modelId="{2E1C3B1E-623D-4D6D-ACEC-334A3D43A02F}" type="pres">
      <dgm:prSet presAssocID="{FE9C3F36-F008-42CA-925A-46B73E5586C3}" presName="iconBgRect" presStyleLbl="bgShp" presStyleIdx="0" presStyleCnt="6"/>
      <dgm:spPr/>
    </dgm:pt>
    <dgm:pt modelId="{EBA3A0C9-843E-4C59-80C5-B076CB5C7E5D}" type="pres">
      <dgm:prSet presAssocID="{FE9C3F36-F008-42CA-925A-46B73E5586C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D77EBEC4-7A40-4133-A8E0-690EE58E7B2D}" type="pres">
      <dgm:prSet presAssocID="{FE9C3F36-F008-42CA-925A-46B73E5586C3}" presName="spaceRect" presStyleCnt="0"/>
      <dgm:spPr/>
    </dgm:pt>
    <dgm:pt modelId="{7ADB1FCD-D8E4-4437-B570-91A6B0A7486C}" type="pres">
      <dgm:prSet presAssocID="{FE9C3F36-F008-42CA-925A-46B73E5586C3}" presName="textRect" presStyleLbl="revTx" presStyleIdx="0" presStyleCnt="6">
        <dgm:presLayoutVars>
          <dgm:chMax val="1"/>
          <dgm:chPref val="1"/>
        </dgm:presLayoutVars>
      </dgm:prSet>
      <dgm:spPr/>
    </dgm:pt>
    <dgm:pt modelId="{1A1C605E-975D-4E78-A49C-8CDF8CFFC715}" type="pres">
      <dgm:prSet presAssocID="{DF4A9A98-89EE-45D2-AD70-BAF4510F49F0}" presName="sibTrans" presStyleCnt="0"/>
      <dgm:spPr/>
    </dgm:pt>
    <dgm:pt modelId="{69C3C900-1ED7-446B-9820-936402CC7A84}" type="pres">
      <dgm:prSet presAssocID="{7805E00E-C31B-4B5E-8E20-BD03243B108A}" presName="compNode" presStyleCnt="0"/>
      <dgm:spPr/>
    </dgm:pt>
    <dgm:pt modelId="{91BA3573-5090-4C23-9F80-5B930A32270D}" type="pres">
      <dgm:prSet presAssocID="{7805E00E-C31B-4B5E-8E20-BD03243B108A}" presName="iconBgRect" presStyleLbl="bgShp" presStyleIdx="1" presStyleCnt="6"/>
      <dgm:spPr/>
    </dgm:pt>
    <dgm:pt modelId="{637B7715-FB56-44EB-B272-C2B1DBB291F4}" type="pres">
      <dgm:prSet presAssocID="{7805E00E-C31B-4B5E-8E20-BD03243B10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書本"/>
        </a:ext>
      </dgm:extLst>
    </dgm:pt>
    <dgm:pt modelId="{FFEE1C0E-82AD-4FD3-A224-01EAA5FE7F15}" type="pres">
      <dgm:prSet presAssocID="{7805E00E-C31B-4B5E-8E20-BD03243B108A}" presName="spaceRect" presStyleCnt="0"/>
      <dgm:spPr/>
    </dgm:pt>
    <dgm:pt modelId="{EFB1A24C-9649-47EB-8184-83CA9A474391}" type="pres">
      <dgm:prSet presAssocID="{7805E00E-C31B-4B5E-8E20-BD03243B108A}" presName="textRect" presStyleLbl="revTx" presStyleIdx="1" presStyleCnt="6">
        <dgm:presLayoutVars>
          <dgm:chMax val="1"/>
          <dgm:chPref val="1"/>
        </dgm:presLayoutVars>
      </dgm:prSet>
      <dgm:spPr/>
    </dgm:pt>
    <dgm:pt modelId="{77DBDB5B-83E6-4315-BBFC-A69AF6051069}" type="pres">
      <dgm:prSet presAssocID="{2F7297F1-0129-422C-A5BC-6BE2DCFCF935}" presName="sibTrans" presStyleCnt="0"/>
      <dgm:spPr/>
    </dgm:pt>
    <dgm:pt modelId="{53D477F5-367B-4D2A-A1FE-55978F91BDDF}" type="pres">
      <dgm:prSet presAssocID="{2767073B-FC51-46A8-8F7E-1C037B5BCD2A}" presName="compNode" presStyleCnt="0"/>
      <dgm:spPr/>
    </dgm:pt>
    <dgm:pt modelId="{8BBD3C3F-B382-485F-BA3D-A85ECFC750BB}" type="pres">
      <dgm:prSet presAssocID="{2767073B-FC51-46A8-8F7E-1C037B5BCD2A}" presName="iconBgRect" presStyleLbl="bgShp" presStyleIdx="2" presStyleCnt="6"/>
      <dgm:spPr/>
    </dgm:pt>
    <dgm:pt modelId="{98853C5D-EE7E-49F8-9864-159A96E1024A}" type="pres">
      <dgm:prSet presAssocID="{2767073B-FC51-46A8-8F7E-1C037B5BCD2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FA8863FD-C070-4383-A6E0-D4DC42837568}" type="pres">
      <dgm:prSet presAssocID="{2767073B-FC51-46A8-8F7E-1C037B5BCD2A}" presName="spaceRect" presStyleCnt="0"/>
      <dgm:spPr/>
    </dgm:pt>
    <dgm:pt modelId="{34ABEE6E-C54B-44A1-940B-F2BF45F6E5E7}" type="pres">
      <dgm:prSet presAssocID="{2767073B-FC51-46A8-8F7E-1C037B5BCD2A}" presName="textRect" presStyleLbl="revTx" presStyleIdx="2" presStyleCnt="6">
        <dgm:presLayoutVars>
          <dgm:chMax val="1"/>
          <dgm:chPref val="1"/>
        </dgm:presLayoutVars>
      </dgm:prSet>
      <dgm:spPr/>
    </dgm:pt>
    <dgm:pt modelId="{EF721731-E797-48AE-AEAA-2636FBD3B897}" type="pres">
      <dgm:prSet presAssocID="{9CFE3765-BFC3-4A8B-84F9-FDED01C8F85D}" presName="sibTrans" presStyleCnt="0"/>
      <dgm:spPr/>
    </dgm:pt>
    <dgm:pt modelId="{30FA793D-7C9C-415E-B6FA-AAEB35D06342}" type="pres">
      <dgm:prSet presAssocID="{F7CB720C-BC33-4BFE-B422-1383D0F3BC1E}" presName="compNode" presStyleCnt="0"/>
      <dgm:spPr/>
    </dgm:pt>
    <dgm:pt modelId="{B8DB3284-483F-44D9-9343-5C8018BE6C75}" type="pres">
      <dgm:prSet presAssocID="{F7CB720C-BC33-4BFE-B422-1383D0F3BC1E}" presName="iconBgRect" presStyleLbl="bgShp" presStyleIdx="3" presStyleCnt="6"/>
      <dgm:spPr/>
    </dgm:pt>
    <dgm:pt modelId="{31D79D26-7EF1-4C18-91DC-2F87F6A1861C}" type="pres">
      <dgm:prSet presAssocID="{F7CB720C-BC33-4BFE-B422-1383D0F3BC1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核取記號"/>
        </a:ext>
      </dgm:extLst>
    </dgm:pt>
    <dgm:pt modelId="{76D6DDC2-3EB6-49DA-869C-D1D22C05500E}" type="pres">
      <dgm:prSet presAssocID="{F7CB720C-BC33-4BFE-B422-1383D0F3BC1E}" presName="spaceRect" presStyleCnt="0"/>
      <dgm:spPr/>
    </dgm:pt>
    <dgm:pt modelId="{189BA118-73E6-4FE6-9FF8-DA7486F2368B}" type="pres">
      <dgm:prSet presAssocID="{F7CB720C-BC33-4BFE-B422-1383D0F3BC1E}" presName="textRect" presStyleLbl="revTx" presStyleIdx="3" presStyleCnt="6">
        <dgm:presLayoutVars>
          <dgm:chMax val="1"/>
          <dgm:chPref val="1"/>
        </dgm:presLayoutVars>
      </dgm:prSet>
      <dgm:spPr/>
    </dgm:pt>
    <dgm:pt modelId="{88E63B0D-4B1E-411B-8A2D-F82DFE88CC4E}" type="pres">
      <dgm:prSet presAssocID="{8E512E0F-56BA-4233-87AC-8B134036943B}" presName="sibTrans" presStyleCnt="0"/>
      <dgm:spPr/>
    </dgm:pt>
    <dgm:pt modelId="{2E2266BE-CA37-408D-8CF1-75D5DCD10F10}" type="pres">
      <dgm:prSet presAssocID="{2D937EEC-4BC2-4B2F-BEE0-483645187856}" presName="compNode" presStyleCnt="0"/>
      <dgm:spPr/>
    </dgm:pt>
    <dgm:pt modelId="{99B9F91A-CF6A-498C-A853-D37AB6076A4D}" type="pres">
      <dgm:prSet presAssocID="{2D937EEC-4BC2-4B2F-BEE0-483645187856}" presName="iconBgRect" presStyleLbl="bgShp" presStyleIdx="4" presStyleCnt="6"/>
      <dgm:spPr/>
    </dgm:pt>
    <dgm:pt modelId="{8EBA97D6-9577-4912-8660-93D438563388}" type="pres">
      <dgm:prSet presAssocID="{2D937EEC-4BC2-4B2F-BEE0-48364518785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B60162F8-633F-43A1-96E2-46A582D515D2}" type="pres">
      <dgm:prSet presAssocID="{2D937EEC-4BC2-4B2F-BEE0-483645187856}" presName="spaceRect" presStyleCnt="0"/>
      <dgm:spPr/>
    </dgm:pt>
    <dgm:pt modelId="{A713150D-FEEF-41A3-8820-A2C536DE8166}" type="pres">
      <dgm:prSet presAssocID="{2D937EEC-4BC2-4B2F-BEE0-483645187856}" presName="textRect" presStyleLbl="revTx" presStyleIdx="4" presStyleCnt="6">
        <dgm:presLayoutVars>
          <dgm:chMax val="1"/>
          <dgm:chPref val="1"/>
        </dgm:presLayoutVars>
      </dgm:prSet>
      <dgm:spPr/>
    </dgm:pt>
    <dgm:pt modelId="{A8CF8135-839E-4493-8749-C7E9233D5812}" type="pres">
      <dgm:prSet presAssocID="{AC54FC32-B14D-4335-919F-5F7E04283DFF}" presName="sibTrans" presStyleCnt="0"/>
      <dgm:spPr/>
    </dgm:pt>
    <dgm:pt modelId="{81E448AA-EB1B-42C1-9008-78F9B414F520}" type="pres">
      <dgm:prSet presAssocID="{65247B9B-B837-4B92-93E9-0A4C1AB39D3B}" presName="compNode" presStyleCnt="0"/>
      <dgm:spPr/>
    </dgm:pt>
    <dgm:pt modelId="{B6A3E38F-D31E-45E9-8E72-9D897C6FDBA0}" type="pres">
      <dgm:prSet presAssocID="{65247B9B-B837-4B92-93E9-0A4C1AB39D3B}" presName="iconBgRect" presStyleLbl="bgShp" presStyleIdx="5" presStyleCnt="6"/>
      <dgm:spPr/>
    </dgm:pt>
    <dgm:pt modelId="{3BB08DB2-5916-46D8-A83E-F87E2FB7EFCB}" type="pres">
      <dgm:prSet presAssocID="{65247B9B-B837-4B92-93E9-0A4C1AB39D3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問題"/>
        </a:ext>
      </dgm:extLst>
    </dgm:pt>
    <dgm:pt modelId="{A788FAEE-4472-4A95-A650-9704F48B644A}" type="pres">
      <dgm:prSet presAssocID="{65247B9B-B837-4B92-93E9-0A4C1AB39D3B}" presName="spaceRect" presStyleCnt="0"/>
      <dgm:spPr/>
    </dgm:pt>
    <dgm:pt modelId="{EF4C33D0-8EEB-4015-BD1A-822EC3A5A972}" type="pres">
      <dgm:prSet presAssocID="{65247B9B-B837-4B92-93E9-0A4C1AB39D3B}" presName="textRect" presStyleLbl="revTx" presStyleIdx="5" presStyleCnt="6">
        <dgm:presLayoutVars>
          <dgm:chMax val="1"/>
          <dgm:chPref val="1"/>
        </dgm:presLayoutVars>
      </dgm:prSet>
      <dgm:spPr/>
    </dgm:pt>
  </dgm:ptLst>
  <dgm:cxnLst>
    <dgm:cxn modelId="{B8F3C004-DBFA-4E13-8BFC-C61F156DCADD}" type="presOf" srcId="{2767073B-FC51-46A8-8F7E-1C037B5BCD2A}" destId="{34ABEE6E-C54B-44A1-940B-F2BF45F6E5E7}" srcOrd="0" destOrd="0" presId="urn:microsoft.com/office/officeart/2018/5/layout/IconCircleLabelList"/>
    <dgm:cxn modelId="{2983D21B-7ACD-4591-A17F-5C1D5514A25A}" srcId="{B81CAE4B-66EE-4777-B6FC-6B62ECCD21CC}" destId="{7805E00E-C31B-4B5E-8E20-BD03243B108A}" srcOrd="1" destOrd="0" parTransId="{C4F8C15F-A128-495B-9759-F5CCAD40842B}" sibTransId="{2F7297F1-0129-422C-A5BC-6BE2DCFCF935}"/>
    <dgm:cxn modelId="{F3CBDE22-07E4-4F02-8DA1-E5FFF3E77451}" srcId="{B81CAE4B-66EE-4777-B6FC-6B62ECCD21CC}" destId="{2D937EEC-4BC2-4B2F-BEE0-483645187856}" srcOrd="4" destOrd="0" parTransId="{48368B46-1E07-46C4-818E-A1C4D637455F}" sibTransId="{AC54FC32-B14D-4335-919F-5F7E04283DFF}"/>
    <dgm:cxn modelId="{993F113D-8FC4-40DF-88AF-48FC1A38C8B3}" srcId="{B81CAE4B-66EE-4777-B6FC-6B62ECCD21CC}" destId="{F7CB720C-BC33-4BFE-B422-1383D0F3BC1E}" srcOrd="3" destOrd="0" parTransId="{30F25C12-7A32-434A-97C3-740C92357D77}" sibTransId="{8E512E0F-56BA-4233-87AC-8B134036943B}"/>
    <dgm:cxn modelId="{56BDA640-2C6F-4637-8769-B15A31C639DA}" srcId="{B81CAE4B-66EE-4777-B6FC-6B62ECCD21CC}" destId="{FE9C3F36-F008-42CA-925A-46B73E5586C3}" srcOrd="0" destOrd="0" parTransId="{407358EE-13AF-40FB-A21A-39E0B0C6EA29}" sibTransId="{DF4A9A98-89EE-45D2-AD70-BAF4510F49F0}"/>
    <dgm:cxn modelId="{FA943F76-F3F5-4442-A407-F5F22FFCD89F}" type="presOf" srcId="{65247B9B-B837-4B92-93E9-0A4C1AB39D3B}" destId="{EF4C33D0-8EEB-4015-BD1A-822EC3A5A972}" srcOrd="0" destOrd="0" presId="urn:microsoft.com/office/officeart/2018/5/layout/IconCircleLabelList"/>
    <dgm:cxn modelId="{7D0CA785-7DFA-4835-8B0C-5F7A012E84A5}" type="presOf" srcId="{B81CAE4B-66EE-4777-B6FC-6B62ECCD21CC}" destId="{AE28DF11-FB4A-48EA-8A09-25F3D76E90C2}" srcOrd="0" destOrd="0" presId="urn:microsoft.com/office/officeart/2018/5/layout/IconCircleLabelList"/>
    <dgm:cxn modelId="{028073BC-0569-480C-A246-3011BB98D1BA}" type="presOf" srcId="{F7CB720C-BC33-4BFE-B422-1383D0F3BC1E}" destId="{189BA118-73E6-4FE6-9FF8-DA7486F2368B}" srcOrd="0" destOrd="0" presId="urn:microsoft.com/office/officeart/2018/5/layout/IconCircleLabelList"/>
    <dgm:cxn modelId="{85FD65C3-0F0A-421B-A611-6934ABDCE0E9}" type="presOf" srcId="{2D937EEC-4BC2-4B2F-BEE0-483645187856}" destId="{A713150D-FEEF-41A3-8820-A2C536DE8166}" srcOrd="0" destOrd="0" presId="urn:microsoft.com/office/officeart/2018/5/layout/IconCircleLabelList"/>
    <dgm:cxn modelId="{D8AD7FCF-AEA4-46C3-B973-75B765E07ACA}" srcId="{B81CAE4B-66EE-4777-B6FC-6B62ECCD21CC}" destId="{2767073B-FC51-46A8-8F7E-1C037B5BCD2A}" srcOrd="2" destOrd="0" parTransId="{A1FC961A-A981-4B66-9733-41DC048841B2}" sibTransId="{9CFE3765-BFC3-4A8B-84F9-FDED01C8F85D}"/>
    <dgm:cxn modelId="{080301F3-5DD4-4395-B27F-96888F36E107}" type="presOf" srcId="{7805E00E-C31B-4B5E-8E20-BD03243B108A}" destId="{EFB1A24C-9649-47EB-8184-83CA9A474391}" srcOrd="0" destOrd="0" presId="urn:microsoft.com/office/officeart/2018/5/layout/IconCircleLabelList"/>
    <dgm:cxn modelId="{08CEFEF4-8774-41F6-AD49-4ED87E08C625}" type="presOf" srcId="{FE9C3F36-F008-42CA-925A-46B73E5586C3}" destId="{7ADB1FCD-D8E4-4437-B570-91A6B0A7486C}" srcOrd="0" destOrd="0" presId="urn:microsoft.com/office/officeart/2018/5/layout/IconCircleLabelList"/>
    <dgm:cxn modelId="{8AA80FF6-B795-41D3-AED2-5C089916391D}" srcId="{B81CAE4B-66EE-4777-B6FC-6B62ECCD21CC}" destId="{65247B9B-B837-4B92-93E9-0A4C1AB39D3B}" srcOrd="5" destOrd="0" parTransId="{21C86C82-9F66-4779-A3CE-9A7E467CC719}" sibTransId="{2F56980D-58D0-4239-AE4D-048C3FA03FFE}"/>
    <dgm:cxn modelId="{71A938CD-227E-4CF2-B1D0-6CCC93FE0389}" type="presParOf" srcId="{AE28DF11-FB4A-48EA-8A09-25F3D76E90C2}" destId="{19CB48F0-2478-4279-B4C2-4BE899E19C6F}" srcOrd="0" destOrd="0" presId="urn:microsoft.com/office/officeart/2018/5/layout/IconCircleLabelList"/>
    <dgm:cxn modelId="{52D7CDD6-9320-4265-9AD8-A727674A1B0E}" type="presParOf" srcId="{19CB48F0-2478-4279-B4C2-4BE899E19C6F}" destId="{2E1C3B1E-623D-4D6D-ACEC-334A3D43A02F}" srcOrd="0" destOrd="0" presId="urn:microsoft.com/office/officeart/2018/5/layout/IconCircleLabelList"/>
    <dgm:cxn modelId="{46BD6CC9-7D82-421C-B00F-399B047F65AE}" type="presParOf" srcId="{19CB48F0-2478-4279-B4C2-4BE899E19C6F}" destId="{EBA3A0C9-843E-4C59-80C5-B076CB5C7E5D}" srcOrd="1" destOrd="0" presId="urn:microsoft.com/office/officeart/2018/5/layout/IconCircleLabelList"/>
    <dgm:cxn modelId="{F93ECCBB-3957-45E0-B1C3-15C67565EDFD}" type="presParOf" srcId="{19CB48F0-2478-4279-B4C2-4BE899E19C6F}" destId="{D77EBEC4-7A40-4133-A8E0-690EE58E7B2D}" srcOrd="2" destOrd="0" presId="urn:microsoft.com/office/officeart/2018/5/layout/IconCircleLabelList"/>
    <dgm:cxn modelId="{CC1CBF16-BBF4-4241-9640-4D0CE5E901F3}" type="presParOf" srcId="{19CB48F0-2478-4279-B4C2-4BE899E19C6F}" destId="{7ADB1FCD-D8E4-4437-B570-91A6B0A7486C}" srcOrd="3" destOrd="0" presId="urn:microsoft.com/office/officeart/2018/5/layout/IconCircleLabelList"/>
    <dgm:cxn modelId="{9BE28543-0210-4B63-AC0E-64F8810EC91F}" type="presParOf" srcId="{AE28DF11-FB4A-48EA-8A09-25F3D76E90C2}" destId="{1A1C605E-975D-4E78-A49C-8CDF8CFFC715}" srcOrd="1" destOrd="0" presId="urn:microsoft.com/office/officeart/2018/5/layout/IconCircleLabelList"/>
    <dgm:cxn modelId="{84606228-48CF-4C2A-BC57-039F21E1FF8A}" type="presParOf" srcId="{AE28DF11-FB4A-48EA-8A09-25F3D76E90C2}" destId="{69C3C900-1ED7-446B-9820-936402CC7A84}" srcOrd="2" destOrd="0" presId="urn:microsoft.com/office/officeart/2018/5/layout/IconCircleLabelList"/>
    <dgm:cxn modelId="{3714C415-E28E-4F0F-BAD7-0D9F4EA671D4}" type="presParOf" srcId="{69C3C900-1ED7-446B-9820-936402CC7A84}" destId="{91BA3573-5090-4C23-9F80-5B930A32270D}" srcOrd="0" destOrd="0" presId="urn:microsoft.com/office/officeart/2018/5/layout/IconCircleLabelList"/>
    <dgm:cxn modelId="{57809AE4-59D8-4B54-9BE0-35BF3E8FC5E0}" type="presParOf" srcId="{69C3C900-1ED7-446B-9820-936402CC7A84}" destId="{637B7715-FB56-44EB-B272-C2B1DBB291F4}" srcOrd="1" destOrd="0" presId="urn:microsoft.com/office/officeart/2018/5/layout/IconCircleLabelList"/>
    <dgm:cxn modelId="{06DBAC1C-9CFB-4A97-8162-EA77DB977BC1}" type="presParOf" srcId="{69C3C900-1ED7-446B-9820-936402CC7A84}" destId="{FFEE1C0E-82AD-4FD3-A224-01EAA5FE7F15}" srcOrd="2" destOrd="0" presId="urn:microsoft.com/office/officeart/2018/5/layout/IconCircleLabelList"/>
    <dgm:cxn modelId="{DB3EFCF6-A3AF-49FE-8D95-A7FF6BC4FE9A}" type="presParOf" srcId="{69C3C900-1ED7-446B-9820-936402CC7A84}" destId="{EFB1A24C-9649-47EB-8184-83CA9A474391}" srcOrd="3" destOrd="0" presId="urn:microsoft.com/office/officeart/2018/5/layout/IconCircleLabelList"/>
    <dgm:cxn modelId="{53E5C13C-6023-42E9-AC70-F3CB04B32AA8}" type="presParOf" srcId="{AE28DF11-FB4A-48EA-8A09-25F3D76E90C2}" destId="{77DBDB5B-83E6-4315-BBFC-A69AF6051069}" srcOrd="3" destOrd="0" presId="urn:microsoft.com/office/officeart/2018/5/layout/IconCircleLabelList"/>
    <dgm:cxn modelId="{9719A495-73FF-4BC1-B8C0-E3455C3459E1}" type="presParOf" srcId="{AE28DF11-FB4A-48EA-8A09-25F3D76E90C2}" destId="{53D477F5-367B-4D2A-A1FE-55978F91BDDF}" srcOrd="4" destOrd="0" presId="urn:microsoft.com/office/officeart/2018/5/layout/IconCircleLabelList"/>
    <dgm:cxn modelId="{450410B8-E727-4754-B01D-46D37E2BF05C}" type="presParOf" srcId="{53D477F5-367B-4D2A-A1FE-55978F91BDDF}" destId="{8BBD3C3F-B382-485F-BA3D-A85ECFC750BB}" srcOrd="0" destOrd="0" presId="urn:microsoft.com/office/officeart/2018/5/layout/IconCircleLabelList"/>
    <dgm:cxn modelId="{7FAA57E0-6691-40D8-9882-2D632D46EF8D}" type="presParOf" srcId="{53D477F5-367B-4D2A-A1FE-55978F91BDDF}" destId="{98853C5D-EE7E-49F8-9864-159A96E1024A}" srcOrd="1" destOrd="0" presId="urn:microsoft.com/office/officeart/2018/5/layout/IconCircleLabelList"/>
    <dgm:cxn modelId="{3AC97D45-32F3-429B-8708-831C76A6F2D3}" type="presParOf" srcId="{53D477F5-367B-4D2A-A1FE-55978F91BDDF}" destId="{FA8863FD-C070-4383-A6E0-D4DC42837568}" srcOrd="2" destOrd="0" presId="urn:microsoft.com/office/officeart/2018/5/layout/IconCircleLabelList"/>
    <dgm:cxn modelId="{5EBC48ED-48CE-4275-82E0-27A7C0B8E89C}" type="presParOf" srcId="{53D477F5-367B-4D2A-A1FE-55978F91BDDF}" destId="{34ABEE6E-C54B-44A1-940B-F2BF45F6E5E7}" srcOrd="3" destOrd="0" presId="urn:microsoft.com/office/officeart/2018/5/layout/IconCircleLabelList"/>
    <dgm:cxn modelId="{EBF3B494-C40F-4729-A3E7-D39E573313FE}" type="presParOf" srcId="{AE28DF11-FB4A-48EA-8A09-25F3D76E90C2}" destId="{EF721731-E797-48AE-AEAA-2636FBD3B897}" srcOrd="5" destOrd="0" presId="urn:microsoft.com/office/officeart/2018/5/layout/IconCircleLabelList"/>
    <dgm:cxn modelId="{97A9569F-E2EA-4B89-B448-DEAF33F74968}" type="presParOf" srcId="{AE28DF11-FB4A-48EA-8A09-25F3D76E90C2}" destId="{30FA793D-7C9C-415E-B6FA-AAEB35D06342}" srcOrd="6" destOrd="0" presId="urn:microsoft.com/office/officeart/2018/5/layout/IconCircleLabelList"/>
    <dgm:cxn modelId="{F7639836-30CC-4C81-895A-25361CC56511}" type="presParOf" srcId="{30FA793D-7C9C-415E-B6FA-AAEB35D06342}" destId="{B8DB3284-483F-44D9-9343-5C8018BE6C75}" srcOrd="0" destOrd="0" presId="urn:microsoft.com/office/officeart/2018/5/layout/IconCircleLabelList"/>
    <dgm:cxn modelId="{4E0C8A7D-D444-417C-9A23-2402FD08F927}" type="presParOf" srcId="{30FA793D-7C9C-415E-B6FA-AAEB35D06342}" destId="{31D79D26-7EF1-4C18-91DC-2F87F6A1861C}" srcOrd="1" destOrd="0" presId="urn:microsoft.com/office/officeart/2018/5/layout/IconCircleLabelList"/>
    <dgm:cxn modelId="{37F01DE4-A799-435D-9B5D-103D37A0612E}" type="presParOf" srcId="{30FA793D-7C9C-415E-B6FA-AAEB35D06342}" destId="{76D6DDC2-3EB6-49DA-869C-D1D22C05500E}" srcOrd="2" destOrd="0" presId="urn:microsoft.com/office/officeart/2018/5/layout/IconCircleLabelList"/>
    <dgm:cxn modelId="{324051F9-FAF0-4416-8FF1-7E931CBB1452}" type="presParOf" srcId="{30FA793D-7C9C-415E-B6FA-AAEB35D06342}" destId="{189BA118-73E6-4FE6-9FF8-DA7486F2368B}" srcOrd="3" destOrd="0" presId="urn:microsoft.com/office/officeart/2018/5/layout/IconCircleLabelList"/>
    <dgm:cxn modelId="{69843385-58B8-4306-A07C-7876D4CB8586}" type="presParOf" srcId="{AE28DF11-FB4A-48EA-8A09-25F3D76E90C2}" destId="{88E63B0D-4B1E-411B-8A2D-F82DFE88CC4E}" srcOrd="7" destOrd="0" presId="urn:microsoft.com/office/officeart/2018/5/layout/IconCircleLabelList"/>
    <dgm:cxn modelId="{17D16212-EE7C-4E2C-B04E-42DABB964510}" type="presParOf" srcId="{AE28DF11-FB4A-48EA-8A09-25F3D76E90C2}" destId="{2E2266BE-CA37-408D-8CF1-75D5DCD10F10}" srcOrd="8" destOrd="0" presId="urn:microsoft.com/office/officeart/2018/5/layout/IconCircleLabelList"/>
    <dgm:cxn modelId="{ED4DEF18-269E-48FE-B5F3-021A51C0CF3F}" type="presParOf" srcId="{2E2266BE-CA37-408D-8CF1-75D5DCD10F10}" destId="{99B9F91A-CF6A-498C-A853-D37AB6076A4D}" srcOrd="0" destOrd="0" presId="urn:microsoft.com/office/officeart/2018/5/layout/IconCircleLabelList"/>
    <dgm:cxn modelId="{B0C1E6AB-810F-4357-AF8C-CB087A3788B9}" type="presParOf" srcId="{2E2266BE-CA37-408D-8CF1-75D5DCD10F10}" destId="{8EBA97D6-9577-4912-8660-93D438563388}" srcOrd="1" destOrd="0" presId="urn:microsoft.com/office/officeart/2018/5/layout/IconCircleLabelList"/>
    <dgm:cxn modelId="{12E7E5D0-0DBD-4B83-B5FC-6D1AFE7E6225}" type="presParOf" srcId="{2E2266BE-CA37-408D-8CF1-75D5DCD10F10}" destId="{B60162F8-633F-43A1-96E2-46A582D515D2}" srcOrd="2" destOrd="0" presId="urn:microsoft.com/office/officeart/2018/5/layout/IconCircleLabelList"/>
    <dgm:cxn modelId="{98497700-FBB7-44E8-8E5E-757349CE2032}" type="presParOf" srcId="{2E2266BE-CA37-408D-8CF1-75D5DCD10F10}" destId="{A713150D-FEEF-41A3-8820-A2C536DE8166}" srcOrd="3" destOrd="0" presId="urn:microsoft.com/office/officeart/2018/5/layout/IconCircleLabelList"/>
    <dgm:cxn modelId="{3CC62292-106C-445D-9877-07E9CDFCF767}" type="presParOf" srcId="{AE28DF11-FB4A-48EA-8A09-25F3D76E90C2}" destId="{A8CF8135-839E-4493-8749-C7E9233D5812}" srcOrd="9" destOrd="0" presId="urn:microsoft.com/office/officeart/2018/5/layout/IconCircleLabelList"/>
    <dgm:cxn modelId="{B19B3769-3C91-4742-80B5-95DB30D33DD2}" type="presParOf" srcId="{AE28DF11-FB4A-48EA-8A09-25F3D76E90C2}" destId="{81E448AA-EB1B-42C1-9008-78F9B414F520}" srcOrd="10" destOrd="0" presId="urn:microsoft.com/office/officeart/2018/5/layout/IconCircleLabelList"/>
    <dgm:cxn modelId="{F9B1F7BC-FF38-453D-869F-F58403F22305}" type="presParOf" srcId="{81E448AA-EB1B-42C1-9008-78F9B414F520}" destId="{B6A3E38F-D31E-45E9-8E72-9D897C6FDBA0}" srcOrd="0" destOrd="0" presId="urn:microsoft.com/office/officeart/2018/5/layout/IconCircleLabelList"/>
    <dgm:cxn modelId="{A82FCA8E-01E0-480E-8A08-EA02288AA128}" type="presParOf" srcId="{81E448AA-EB1B-42C1-9008-78F9B414F520}" destId="{3BB08DB2-5916-46D8-A83E-F87E2FB7EFCB}" srcOrd="1" destOrd="0" presId="urn:microsoft.com/office/officeart/2018/5/layout/IconCircleLabelList"/>
    <dgm:cxn modelId="{044323A4-88E7-4BFD-BEE2-1381B87E48CF}" type="presParOf" srcId="{81E448AA-EB1B-42C1-9008-78F9B414F520}" destId="{A788FAEE-4472-4A95-A650-9704F48B644A}" srcOrd="2" destOrd="0" presId="urn:microsoft.com/office/officeart/2018/5/layout/IconCircleLabelList"/>
    <dgm:cxn modelId="{F91A4DD9-43FF-4771-8140-95783E1CA17D}" type="presParOf" srcId="{81E448AA-EB1B-42C1-9008-78F9B414F520}" destId="{EF4C33D0-8EEB-4015-BD1A-822EC3A5A972}"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50E14-73F2-4105-BBEC-C38E249D9D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F3BDF80-4517-43FE-B03A-FD934D1785DF}">
      <dgm:prSet custT="1"/>
      <dgm:spPr/>
      <dgm:t>
        <a:bodyPr/>
        <a:lstStyle/>
        <a:p>
          <a:r>
            <a:rPr lang="zh-TW" altLang="en-US" sz="1600" b="0" dirty="0">
              <a:latin typeface="標楷體" panose="03000509000000000000" pitchFamily="65" charset="-120"/>
              <a:ea typeface="標楷體" panose="03000509000000000000" pitchFamily="65" charset="-120"/>
              <a:cs typeface="Times New Roman" panose="02020603050405020304" pitchFamily="18" charset="0"/>
            </a:rPr>
            <a:t>血色素</a:t>
          </a:r>
        </a:p>
      </dgm:t>
    </dgm:pt>
    <dgm:pt modelId="{F6F7AF65-258F-467A-8C09-7C08242439A0}" type="parTrans" cxnId="{2C3F2CDC-8A27-46A4-B80A-9FBCFE87D3D0}">
      <dgm:prSet/>
      <dgm:spPr/>
      <dgm:t>
        <a:bodyPr/>
        <a:lstStyle/>
        <a:p>
          <a:endParaRPr lang="zh-TW" altLang="en-US"/>
        </a:p>
      </dgm:t>
    </dgm:pt>
    <dgm:pt modelId="{E86787BB-49F9-4DF7-A419-011D67E8D9AA}" type="sibTrans" cxnId="{2C3F2CDC-8A27-46A4-B80A-9FBCFE87D3D0}">
      <dgm:prSet/>
      <dgm:spPr/>
      <dgm:t>
        <a:bodyPr/>
        <a:lstStyle/>
        <a:p>
          <a:endParaRPr lang="zh-TW" altLang="en-US"/>
        </a:p>
      </dgm:t>
    </dgm:pt>
    <dgm:pt modelId="{CFE05918-4555-4F0E-9C62-030AE39EAA82}">
      <dgm:prSet custT="1"/>
      <dgm:spPr/>
      <dgm:t>
        <a:bodyPr/>
        <a:lstStyle/>
        <a:p>
          <a:r>
            <a:rPr lang="en-US" sz="1600" b="0" i="0" dirty="0">
              <a:latin typeface="Times New Roman" panose="02020603050405020304" pitchFamily="18" charset="0"/>
              <a:ea typeface="+mj-ea"/>
              <a:cs typeface="Times New Roman" panose="02020603050405020304" pitchFamily="18" charset="0"/>
            </a:rPr>
            <a:t>AST/GOT</a:t>
          </a:r>
          <a:endParaRPr lang="zh-TW" sz="1600" b="0" dirty="0">
            <a:latin typeface="Times New Roman" panose="02020603050405020304" pitchFamily="18" charset="0"/>
            <a:ea typeface="+mj-ea"/>
            <a:cs typeface="Times New Roman" panose="02020603050405020304" pitchFamily="18" charset="0"/>
          </a:endParaRPr>
        </a:p>
      </dgm:t>
    </dgm:pt>
    <dgm:pt modelId="{A820675A-A9D5-4787-9C57-22DB46FF15D5}" type="parTrans" cxnId="{D1DCDB87-AFDD-4EEA-BAB4-CDC50E3B80CC}">
      <dgm:prSet/>
      <dgm:spPr/>
      <dgm:t>
        <a:bodyPr/>
        <a:lstStyle/>
        <a:p>
          <a:endParaRPr lang="zh-TW" altLang="en-US"/>
        </a:p>
      </dgm:t>
    </dgm:pt>
    <dgm:pt modelId="{607C688E-3C9D-4505-87AF-28F4C88EBD13}" type="sibTrans" cxnId="{D1DCDB87-AFDD-4EEA-BAB4-CDC50E3B80CC}">
      <dgm:prSet/>
      <dgm:spPr/>
      <dgm:t>
        <a:bodyPr/>
        <a:lstStyle/>
        <a:p>
          <a:endParaRPr lang="zh-TW" altLang="en-US"/>
        </a:p>
      </dgm:t>
    </dgm:pt>
    <dgm:pt modelId="{21D9E14D-4EF4-4874-ADEC-9ED37CF9855C}">
      <dgm:prSet custT="1"/>
      <dgm:spPr/>
      <dgm:t>
        <a:bodyPr/>
        <a:lstStyle/>
        <a:p>
          <a:r>
            <a:rPr lang="zh-TW" altLang="en-US" sz="1600" b="0" i="0" dirty="0">
              <a:latin typeface="標楷體" panose="03000509000000000000" pitchFamily="65" charset="-120"/>
              <a:ea typeface="標楷體" panose="03000509000000000000" pitchFamily="65" charset="-120"/>
            </a:rPr>
            <a:t>鈉</a:t>
          </a:r>
          <a:r>
            <a:rPr lang="en-US" sz="1600" b="0" i="0" dirty="0">
              <a:latin typeface="標楷體" panose="03000509000000000000" pitchFamily="65" charset="-120"/>
              <a:ea typeface="標楷體" panose="03000509000000000000" pitchFamily="65" charset="-120"/>
            </a:rPr>
            <a:t>(</a:t>
          </a:r>
          <a:r>
            <a:rPr lang="en-US" altLang="zh-TW" sz="1600" b="0" i="0" dirty="0">
              <a:latin typeface="標楷體" panose="03000509000000000000" pitchFamily="65" charset="-120"/>
              <a:ea typeface="標楷體" panose="03000509000000000000" pitchFamily="65" charset="-120"/>
              <a:cs typeface="Times New Roman" panose="02020603050405020304" pitchFamily="18" charset="0"/>
            </a:rPr>
            <a:t>Na)</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0C7C8404-5B73-47D3-B531-0AE04EA03559}" type="parTrans" cxnId="{1FB3C8F5-934D-4516-BD5C-B07304978F98}">
      <dgm:prSet/>
      <dgm:spPr/>
      <dgm:t>
        <a:bodyPr/>
        <a:lstStyle/>
        <a:p>
          <a:endParaRPr lang="zh-TW" altLang="en-US"/>
        </a:p>
      </dgm:t>
    </dgm:pt>
    <dgm:pt modelId="{9185E6BC-D0CB-491E-8B0B-B33150126178}" type="sibTrans" cxnId="{1FB3C8F5-934D-4516-BD5C-B07304978F98}">
      <dgm:prSet/>
      <dgm:spPr/>
      <dgm:t>
        <a:bodyPr/>
        <a:lstStyle/>
        <a:p>
          <a:endParaRPr lang="zh-TW" altLang="en-US"/>
        </a:p>
      </dgm:t>
    </dgm:pt>
    <dgm:pt modelId="{717B6D81-D5D5-4E35-AD5B-7F88329958F6}">
      <dgm:prSet custT="1"/>
      <dgm:spPr/>
      <dgm:t>
        <a:bodyPr/>
        <a:lstStyle/>
        <a:p>
          <a:r>
            <a:rPr lang="zh-TW" altLang="en-US" sz="1600" b="0" i="0" dirty="0">
              <a:latin typeface="標楷體" panose="03000509000000000000" pitchFamily="65" charset="-120"/>
              <a:ea typeface="標楷體" panose="03000509000000000000" pitchFamily="65" charset="-120"/>
              <a:cs typeface="Times New Roman" panose="02020603050405020304" pitchFamily="18" charset="0"/>
            </a:rPr>
            <a:t>血小板計數</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BAFB4692-B1CD-4BD9-B618-ECE749B2B49A}" type="parTrans" cxnId="{2FA911ED-E778-4A94-8294-3E16E42AB7D5}">
      <dgm:prSet/>
      <dgm:spPr/>
      <dgm:t>
        <a:bodyPr/>
        <a:lstStyle/>
        <a:p>
          <a:endParaRPr lang="zh-TW" altLang="en-US"/>
        </a:p>
      </dgm:t>
    </dgm:pt>
    <dgm:pt modelId="{9DD617AF-BDBC-446C-95F8-FFA290E3461F}" type="sibTrans" cxnId="{2FA911ED-E778-4A94-8294-3E16E42AB7D5}">
      <dgm:prSet/>
      <dgm:spPr/>
      <dgm:t>
        <a:bodyPr/>
        <a:lstStyle/>
        <a:p>
          <a:endParaRPr lang="zh-TW" altLang="en-US"/>
        </a:p>
      </dgm:t>
    </dgm:pt>
    <dgm:pt modelId="{7D1662C7-FBB9-4BC1-A8F7-2C98BDDB6165}">
      <dgm:prSet custT="1"/>
      <dgm:spPr/>
      <dgm:t>
        <a:bodyPr/>
        <a:lstStyle/>
        <a:p>
          <a:r>
            <a:rPr lang="zh-TW" altLang="en-US" sz="1600" b="0" i="0" dirty="0">
              <a:latin typeface="標楷體" panose="03000509000000000000" pitchFamily="65" charset="-120"/>
              <a:ea typeface="標楷體" panose="03000509000000000000" pitchFamily="65" charset="-120"/>
              <a:cs typeface="Times New Roman" panose="02020603050405020304" pitchFamily="18" charset="0"/>
            </a:rPr>
            <a:t>總蛋白量</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DF3B9AE6-C038-48AA-A071-3F87158AA741}" type="parTrans" cxnId="{D738FF0B-9D74-4FC2-AE10-38E58DC5FE36}">
      <dgm:prSet/>
      <dgm:spPr/>
      <dgm:t>
        <a:bodyPr/>
        <a:lstStyle/>
        <a:p>
          <a:endParaRPr lang="zh-TW" altLang="en-US"/>
        </a:p>
      </dgm:t>
    </dgm:pt>
    <dgm:pt modelId="{19E57AA4-D3ED-45D2-85E0-DF9774C2932C}" type="sibTrans" cxnId="{D738FF0B-9D74-4FC2-AE10-38E58DC5FE36}">
      <dgm:prSet/>
      <dgm:spPr/>
      <dgm:t>
        <a:bodyPr/>
        <a:lstStyle/>
        <a:p>
          <a:endParaRPr lang="zh-TW" altLang="en-US"/>
        </a:p>
      </dgm:t>
    </dgm:pt>
    <dgm:pt modelId="{DB921FD2-BF41-4FCF-B4BE-54389B6F886D}">
      <dgm:prSet custT="1"/>
      <dgm:spPr/>
      <dgm:t>
        <a:bodyPr/>
        <a:lstStyle/>
        <a:p>
          <a:r>
            <a:rPr lang="zh-TW" altLang="en-US" sz="1600" b="0" i="0" dirty="0">
              <a:latin typeface="標楷體" panose="03000509000000000000" pitchFamily="65" charset="-120"/>
              <a:ea typeface="標楷體" panose="03000509000000000000" pitchFamily="65" charset="-120"/>
              <a:cs typeface="Times New Roman" panose="02020603050405020304" pitchFamily="18" charset="0"/>
            </a:rPr>
            <a:t>鈣</a:t>
          </a:r>
          <a:r>
            <a:rPr lang="en-US" sz="1600" b="0" i="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600" b="0" i="0" dirty="0">
              <a:latin typeface="標楷體" panose="03000509000000000000" pitchFamily="65" charset="-120"/>
              <a:ea typeface="標楷體" panose="03000509000000000000" pitchFamily="65" charset="-120"/>
              <a:cs typeface="Times New Roman" panose="02020603050405020304" pitchFamily="18" charset="0"/>
            </a:rPr>
            <a:t>Ca)</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E219D1F8-CC79-48CA-AF03-83B6B7E089B3}" type="parTrans" cxnId="{2D57EBED-A987-461A-9871-AE7C652BD5A7}">
      <dgm:prSet/>
      <dgm:spPr/>
      <dgm:t>
        <a:bodyPr/>
        <a:lstStyle/>
        <a:p>
          <a:endParaRPr lang="zh-TW" altLang="en-US"/>
        </a:p>
      </dgm:t>
    </dgm:pt>
    <dgm:pt modelId="{B7A3A1A6-0436-4E48-84ED-2DD7C3BCFB01}" type="sibTrans" cxnId="{2D57EBED-A987-461A-9871-AE7C652BD5A7}">
      <dgm:prSet/>
      <dgm:spPr/>
      <dgm:t>
        <a:bodyPr/>
        <a:lstStyle/>
        <a:p>
          <a:endParaRPr lang="zh-TW" altLang="en-US"/>
        </a:p>
      </dgm:t>
    </dgm:pt>
    <dgm:pt modelId="{C52DE296-DDDB-4A03-B8FD-B6E4CF38E64C}">
      <dgm:prSet custT="1"/>
      <dgm:spPr/>
      <dgm:t>
        <a:bodyPr/>
        <a:lstStyle/>
        <a:p>
          <a:r>
            <a:rPr lang="zh-TW" altLang="en-US" sz="1600" b="0" i="0" dirty="0">
              <a:latin typeface="標楷體" panose="03000509000000000000" pitchFamily="65" charset="-120"/>
              <a:ea typeface="標楷體" panose="03000509000000000000" pitchFamily="65" charset="-120"/>
              <a:cs typeface="Times New Roman" panose="02020603050405020304" pitchFamily="18" charset="0"/>
            </a:rPr>
            <a:t>磷</a:t>
          </a:r>
          <a:r>
            <a:rPr lang="en-US" sz="1600" b="0" i="0" dirty="0">
              <a:latin typeface="標楷體" panose="03000509000000000000" pitchFamily="65" charset="-120"/>
              <a:ea typeface="標楷體" panose="03000509000000000000" pitchFamily="65" charset="-120"/>
              <a:cs typeface="Times New Roman" panose="02020603050405020304" pitchFamily="18" charset="0"/>
            </a:rPr>
            <a:t>(P)</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E7FA85AE-8434-4C66-8730-37D652C35C9D}" type="parTrans" cxnId="{E8EE6F1C-28A5-4F5C-B50B-71CD54F22175}">
      <dgm:prSet/>
      <dgm:spPr/>
      <dgm:t>
        <a:bodyPr/>
        <a:lstStyle/>
        <a:p>
          <a:endParaRPr lang="zh-TW" altLang="en-US"/>
        </a:p>
      </dgm:t>
    </dgm:pt>
    <dgm:pt modelId="{2701D5BA-7AD6-4399-A430-245DC6C323E9}" type="sibTrans" cxnId="{E8EE6F1C-28A5-4F5C-B50B-71CD54F22175}">
      <dgm:prSet/>
      <dgm:spPr/>
      <dgm:t>
        <a:bodyPr/>
        <a:lstStyle/>
        <a:p>
          <a:endParaRPr lang="zh-TW" altLang="en-US"/>
        </a:p>
      </dgm:t>
    </dgm:pt>
    <dgm:pt modelId="{F1D116D8-6472-4DBD-85AD-62BA1AC1F401}">
      <dgm:prSet custT="1"/>
      <dgm:spPr/>
      <dgm:t>
        <a:bodyPr/>
        <a:lstStyle/>
        <a:p>
          <a:r>
            <a:rPr lang="zh-TW" altLang="en-US" sz="1600" b="0" i="0" dirty="0">
              <a:latin typeface="標楷體" panose="03000509000000000000" pitchFamily="65" charset="-120"/>
              <a:ea typeface="標楷體" panose="03000509000000000000" pitchFamily="65" charset="-120"/>
              <a:cs typeface="Times New Roman" panose="02020603050405020304" pitchFamily="18" charset="0"/>
            </a:rPr>
            <a:t>血糖</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B4D84114-A7A0-48C1-A05D-C256AB20320F}" type="parTrans" cxnId="{9D3879C9-C376-45F5-A2E9-990E7FDF9CA8}">
      <dgm:prSet/>
      <dgm:spPr/>
      <dgm:t>
        <a:bodyPr/>
        <a:lstStyle/>
        <a:p>
          <a:endParaRPr lang="zh-TW" altLang="en-US"/>
        </a:p>
      </dgm:t>
    </dgm:pt>
    <dgm:pt modelId="{F6BA0035-B887-46E2-B38B-9377632C078A}" type="sibTrans" cxnId="{9D3879C9-C376-45F5-A2E9-990E7FDF9CA8}">
      <dgm:prSet/>
      <dgm:spPr/>
      <dgm:t>
        <a:bodyPr/>
        <a:lstStyle/>
        <a:p>
          <a:endParaRPr lang="zh-TW" altLang="en-US"/>
        </a:p>
      </dgm:t>
    </dgm:pt>
    <dgm:pt modelId="{B4AF43CA-FB6C-49F6-A15B-E5B98CCC44FA}">
      <dgm:prSet custT="1"/>
      <dgm:spPr/>
      <dgm:t>
        <a:bodyPr/>
        <a:lstStyle/>
        <a:p>
          <a:r>
            <a:rPr lang="en-US" altLang="zh-TW" sz="1600" b="0" dirty="0">
              <a:latin typeface="Times New Roman" panose="02020603050405020304" pitchFamily="18" charset="0"/>
              <a:ea typeface="+mj-ea"/>
              <a:cs typeface="Times New Roman" panose="02020603050405020304" pitchFamily="18" charset="0"/>
            </a:rPr>
            <a:t>RBC</a:t>
          </a:r>
          <a:endParaRPr lang="zh-TW" altLang="en-US" sz="1600" b="0" dirty="0">
            <a:latin typeface="Times New Roman" panose="02020603050405020304" pitchFamily="18" charset="0"/>
            <a:ea typeface="+mj-ea"/>
            <a:cs typeface="Times New Roman" panose="02020603050405020304" pitchFamily="18" charset="0"/>
          </a:endParaRPr>
        </a:p>
      </dgm:t>
    </dgm:pt>
    <dgm:pt modelId="{DAE5787D-2B85-4EEA-A7F9-93DFBF633CA9}" type="parTrans" cxnId="{8239546B-74AC-4064-A9ED-4AB2A6CC0213}">
      <dgm:prSet/>
      <dgm:spPr/>
      <dgm:t>
        <a:bodyPr/>
        <a:lstStyle/>
        <a:p>
          <a:endParaRPr lang="zh-TW" altLang="en-US"/>
        </a:p>
      </dgm:t>
    </dgm:pt>
    <dgm:pt modelId="{F1B69F8E-EE25-48AF-9821-28F0F44F6643}" type="sibTrans" cxnId="{8239546B-74AC-4064-A9ED-4AB2A6CC0213}">
      <dgm:prSet/>
      <dgm:spPr/>
      <dgm:t>
        <a:bodyPr/>
        <a:lstStyle/>
        <a:p>
          <a:endParaRPr lang="zh-TW" altLang="en-US"/>
        </a:p>
      </dgm:t>
    </dgm:pt>
    <dgm:pt modelId="{A0C5FC11-4080-4E36-9DC3-F02DDB243B07}">
      <dgm:prSet custT="1"/>
      <dgm:spPr/>
      <dgm:t>
        <a:bodyPr/>
        <a:lstStyle/>
        <a:p>
          <a:r>
            <a:rPr lang="zh-TW" altLang="en-US" sz="1600" b="0" i="0" dirty="0">
              <a:latin typeface="標楷體" panose="03000509000000000000" pitchFamily="65" charset="-120"/>
              <a:ea typeface="標楷體" panose="03000509000000000000" pitchFamily="65" charset="-120"/>
            </a:rPr>
            <a:t>鉀</a:t>
          </a:r>
          <a:r>
            <a:rPr lang="en-US" sz="1600" b="0" i="0" dirty="0">
              <a:latin typeface="標楷體" panose="03000509000000000000" pitchFamily="65" charset="-120"/>
              <a:ea typeface="標楷體" panose="03000509000000000000" pitchFamily="65" charset="-120"/>
            </a:rPr>
            <a:t>(</a:t>
          </a:r>
          <a:r>
            <a:rPr lang="en-US" altLang="zh-TW" sz="1600" b="0" i="0" dirty="0">
              <a:latin typeface="標楷體" panose="03000509000000000000" pitchFamily="65" charset="-120"/>
              <a:ea typeface="標楷體" panose="03000509000000000000" pitchFamily="65" charset="-120"/>
              <a:cs typeface="Times New Roman" panose="02020603050405020304" pitchFamily="18" charset="0"/>
            </a:rPr>
            <a:t>K)</a:t>
          </a:r>
          <a:endParaRPr lang="zh-TW" altLang="en-US" sz="1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4707652-F8DC-4FE5-ABCB-7C5D6D202662}" type="parTrans" cxnId="{5B6A0FC6-EEC2-4541-A262-7BAD79D7D4D4}">
      <dgm:prSet/>
      <dgm:spPr/>
      <dgm:t>
        <a:bodyPr/>
        <a:lstStyle/>
        <a:p>
          <a:endParaRPr lang="zh-TW" altLang="en-US"/>
        </a:p>
      </dgm:t>
    </dgm:pt>
    <dgm:pt modelId="{06031D05-5D03-4EC3-A25D-33E1D352BB65}" type="sibTrans" cxnId="{5B6A0FC6-EEC2-4541-A262-7BAD79D7D4D4}">
      <dgm:prSet/>
      <dgm:spPr/>
      <dgm:t>
        <a:bodyPr/>
        <a:lstStyle/>
        <a:p>
          <a:endParaRPr lang="zh-TW" altLang="en-US"/>
        </a:p>
      </dgm:t>
    </dgm:pt>
    <dgm:pt modelId="{98F91DFF-74C4-46B5-871A-902CCFA04ACF}" type="pres">
      <dgm:prSet presAssocID="{56350E14-73F2-4105-BBEC-C38E249D9D0B}" presName="Name0" presStyleCnt="0">
        <dgm:presLayoutVars>
          <dgm:dir/>
          <dgm:animLvl val="lvl"/>
          <dgm:resizeHandles val="exact"/>
        </dgm:presLayoutVars>
      </dgm:prSet>
      <dgm:spPr/>
    </dgm:pt>
    <dgm:pt modelId="{29C81B62-F741-494D-A219-D3E741E04451}" type="pres">
      <dgm:prSet presAssocID="{B4AF43CA-FB6C-49F6-A15B-E5B98CCC44FA}" presName="linNode" presStyleCnt="0"/>
      <dgm:spPr/>
    </dgm:pt>
    <dgm:pt modelId="{182B3F6B-BF4E-45A4-9DDD-A9914D8B6B0D}" type="pres">
      <dgm:prSet presAssocID="{B4AF43CA-FB6C-49F6-A15B-E5B98CCC44FA}" presName="parentText" presStyleLbl="node1" presStyleIdx="0" presStyleCnt="10">
        <dgm:presLayoutVars>
          <dgm:chMax val="1"/>
          <dgm:bulletEnabled val="1"/>
        </dgm:presLayoutVars>
      </dgm:prSet>
      <dgm:spPr/>
    </dgm:pt>
    <dgm:pt modelId="{038EEE66-1810-4006-BD08-18FE2482657F}" type="pres">
      <dgm:prSet presAssocID="{F1B69F8E-EE25-48AF-9821-28F0F44F6643}" presName="sp" presStyleCnt="0"/>
      <dgm:spPr/>
    </dgm:pt>
    <dgm:pt modelId="{1B4D089F-7D30-41D3-B378-1C470591EB39}" type="pres">
      <dgm:prSet presAssocID="{7F3BDF80-4517-43FE-B03A-FD934D1785DF}" presName="linNode" presStyleCnt="0"/>
      <dgm:spPr/>
    </dgm:pt>
    <dgm:pt modelId="{9C6A73CA-859B-42F4-BF16-A9D115EA4698}" type="pres">
      <dgm:prSet presAssocID="{7F3BDF80-4517-43FE-B03A-FD934D1785DF}" presName="parentText" presStyleLbl="node1" presStyleIdx="1" presStyleCnt="10">
        <dgm:presLayoutVars>
          <dgm:chMax val="1"/>
          <dgm:bulletEnabled val="1"/>
        </dgm:presLayoutVars>
      </dgm:prSet>
      <dgm:spPr/>
    </dgm:pt>
    <dgm:pt modelId="{521BB556-FDBE-4CC1-B34C-204001CAE497}" type="pres">
      <dgm:prSet presAssocID="{E86787BB-49F9-4DF7-A419-011D67E8D9AA}" presName="sp" presStyleCnt="0"/>
      <dgm:spPr/>
    </dgm:pt>
    <dgm:pt modelId="{B76AE482-1D34-4C7B-9DCE-218BABA4809F}" type="pres">
      <dgm:prSet presAssocID="{CFE05918-4555-4F0E-9C62-030AE39EAA82}" presName="linNode" presStyleCnt="0"/>
      <dgm:spPr/>
    </dgm:pt>
    <dgm:pt modelId="{5F9C54D4-4670-41C3-9517-9F7E9DFADF9C}" type="pres">
      <dgm:prSet presAssocID="{CFE05918-4555-4F0E-9C62-030AE39EAA82}" presName="parentText" presStyleLbl="node1" presStyleIdx="2" presStyleCnt="10">
        <dgm:presLayoutVars>
          <dgm:chMax val="1"/>
          <dgm:bulletEnabled val="1"/>
        </dgm:presLayoutVars>
      </dgm:prSet>
      <dgm:spPr/>
    </dgm:pt>
    <dgm:pt modelId="{973C94F4-8803-44F7-AA43-07413BEABDE9}" type="pres">
      <dgm:prSet presAssocID="{607C688E-3C9D-4505-87AF-28F4C88EBD13}" presName="sp" presStyleCnt="0"/>
      <dgm:spPr/>
    </dgm:pt>
    <dgm:pt modelId="{CB1AF997-880B-447F-9CFA-D4785CD85B99}" type="pres">
      <dgm:prSet presAssocID="{21D9E14D-4EF4-4874-ADEC-9ED37CF9855C}" presName="linNode" presStyleCnt="0"/>
      <dgm:spPr/>
    </dgm:pt>
    <dgm:pt modelId="{54363B03-4B50-4A31-872F-DC5F47B8A56B}" type="pres">
      <dgm:prSet presAssocID="{21D9E14D-4EF4-4874-ADEC-9ED37CF9855C}" presName="parentText" presStyleLbl="node1" presStyleIdx="3" presStyleCnt="10">
        <dgm:presLayoutVars>
          <dgm:chMax val="1"/>
          <dgm:bulletEnabled val="1"/>
        </dgm:presLayoutVars>
      </dgm:prSet>
      <dgm:spPr/>
    </dgm:pt>
    <dgm:pt modelId="{D93B07B1-285B-4C94-80B9-370D9EEC9B13}" type="pres">
      <dgm:prSet presAssocID="{9185E6BC-D0CB-491E-8B0B-B33150126178}" presName="sp" presStyleCnt="0"/>
      <dgm:spPr/>
    </dgm:pt>
    <dgm:pt modelId="{7A93BEE5-89B3-4110-A723-775B9F1D2696}" type="pres">
      <dgm:prSet presAssocID="{A0C5FC11-4080-4E36-9DC3-F02DDB243B07}" presName="linNode" presStyleCnt="0"/>
      <dgm:spPr/>
    </dgm:pt>
    <dgm:pt modelId="{E58724CB-34D2-4C22-8911-F3EC8B805729}" type="pres">
      <dgm:prSet presAssocID="{A0C5FC11-4080-4E36-9DC3-F02DDB243B07}" presName="parentText" presStyleLbl="node1" presStyleIdx="4" presStyleCnt="10">
        <dgm:presLayoutVars>
          <dgm:chMax val="1"/>
          <dgm:bulletEnabled val="1"/>
        </dgm:presLayoutVars>
      </dgm:prSet>
      <dgm:spPr/>
    </dgm:pt>
    <dgm:pt modelId="{BE2FBEA4-3EF5-4878-AEFE-FEC46765DA11}" type="pres">
      <dgm:prSet presAssocID="{06031D05-5D03-4EC3-A25D-33E1D352BB65}" presName="sp" presStyleCnt="0"/>
      <dgm:spPr/>
    </dgm:pt>
    <dgm:pt modelId="{6B0252EA-9971-4122-88D9-BA83208D6A29}" type="pres">
      <dgm:prSet presAssocID="{717B6D81-D5D5-4E35-AD5B-7F88329958F6}" presName="linNode" presStyleCnt="0"/>
      <dgm:spPr/>
    </dgm:pt>
    <dgm:pt modelId="{3350B3CC-3ADF-42C4-A343-BA8CC64B0E3D}" type="pres">
      <dgm:prSet presAssocID="{717B6D81-D5D5-4E35-AD5B-7F88329958F6}" presName="parentText" presStyleLbl="node1" presStyleIdx="5" presStyleCnt="10">
        <dgm:presLayoutVars>
          <dgm:chMax val="1"/>
          <dgm:bulletEnabled val="1"/>
        </dgm:presLayoutVars>
      </dgm:prSet>
      <dgm:spPr/>
    </dgm:pt>
    <dgm:pt modelId="{FA21C5EC-FD20-4EEE-9A83-C12750423CC7}" type="pres">
      <dgm:prSet presAssocID="{9DD617AF-BDBC-446C-95F8-FFA290E3461F}" presName="sp" presStyleCnt="0"/>
      <dgm:spPr/>
    </dgm:pt>
    <dgm:pt modelId="{833C8775-5E90-4C67-97CA-4FBCCEF36DE6}" type="pres">
      <dgm:prSet presAssocID="{7D1662C7-FBB9-4BC1-A8F7-2C98BDDB6165}" presName="linNode" presStyleCnt="0"/>
      <dgm:spPr/>
    </dgm:pt>
    <dgm:pt modelId="{7B15D3E0-75D9-4E94-975F-0707D4115049}" type="pres">
      <dgm:prSet presAssocID="{7D1662C7-FBB9-4BC1-A8F7-2C98BDDB6165}" presName="parentText" presStyleLbl="node1" presStyleIdx="6" presStyleCnt="10">
        <dgm:presLayoutVars>
          <dgm:chMax val="1"/>
          <dgm:bulletEnabled val="1"/>
        </dgm:presLayoutVars>
      </dgm:prSet>
      <dgm:spPr/>
    </dgm:pt>
    <dgm:pt modelId="{3A9D1566-0F35-4062-87C0-6440F4BB776E}" type="pres">
      <dgm:prSet presAssocID="{19E57AA4-D3ED-45D2-85E0-DF9774C2932C}" presName="sp" presStyleCnt="0"/>
      <dgm:spPr/>
    </dgm:pt>
    <dgm:pt modelId="{8067CBB2-2E21-42F3-9FDC-637924672779}" type="pres">
      <dgm:prSet presAssocID="{DB921FD2-BF41-4FCF-B4BE-54389B6F886D}" presName="linNode" presStyleCnt="0"/>
      <dgm:spPr/>
    </dgm:pt>
    <dgm:pt modelId="{5F36B097-A7F6-407D-8A09-4CA8C9DA848A}" type="pres">
      <dgm:prSet presAssocID="{DB921FD2-BF41-4FCF-B4BE-54389B6F886D}" presName="parentText" presStyleLbl="node1" presStyleIdx="7" presStyleCnt="10">
        <dgm:presLayoutVars>
          <dgm:chMax val="1"/>
          <dgm:bulletEnabled val="1"/>
        </dgm:presLayoutVars>
      </dgm:prSet>
      <dgm:spPr/>
    </dgm:pt>
    <dgm:pt modelId="{940C1BB0-2B5F-4238-9A8B-8E9B6D8E554C}" type="pres">
      <dgm:prSet presAssocID="{B7A3A1A6-0436-4E48-84ED-2DD7C3BCFB01}" presName="sp" presStyleCnt="0"/>
      <dgm:spPr/>
    </dgm:pt>
    <dgm:pt modelId="{07A9B86E-E2F3-480C-B9AA-5FDDEA5F3AD8}" type="pres">
      <dgm:prSet presAssocID="{C52DE296-DDDB-4A03-B8FD-B6E4CF38E64C}" presName="linNode" presStyleCnt="0"/>
      <dgm:spPr/>
    </dgm:pt>
    <dgm:pt modelId="{29B751CD-8DB8-4CCF-B8CB-A4B57ED60C79}" type="pres">
      <dgm:prSet presAssocID="{C52DE296-DDDB-4A03-B8FD-B6E4CF38E64C}" presName="parentText" presStyleLbl="node1" presStyleIdx="8" presStyleCnt="10">
        <dgm:presLayoutVars>
          <dgm:chMax val="1"/>
          <dgm:bulletEnabled val="1"/>
        </dgm:presLayoutVars>
      </dgm:prSet>
      <dgm:spPr/>
    </dgm:pt>
    <dgm:pt modelId="{E5C38833-9E16-433D-9487-9371126BE52A}" type="pres">
      <dgm:prSet presAssocID="{2701D5BA-7AD6-4399-A430-245DC6C323E9}" presName="sp" presStyleCnt="0"/>
      <dgm:spPr/>
    </dgm:pt>
    <dgm:pt modelId="{4D578659-81EC-4445-81A7-632A474EE47E}" type="pres">
      <dgm:prSet presAssocID="{F1D116D8-6472-4DBD-85AD-62BA1AC1F401}" presName="linNode" presStyleCnt="0"/>
      <dgm:spPr/>
    </dgm:pt>
    <dgm:pt modelId="{28A9FC7A-443A-4DD0-89D5-41913AB9F9A5}" type="pres">
      <dgm:prSet presAssocID="{F1D116D8-6472-4DBD-85AD-62BA1AC1F401}" presName="parentText" presStyleLbl="node1" presStyleIdx="9" presStyleCnt="10">
        <dgm:presLayoutVars>
          <dgm:chMax val="1"/>
          <dgm:bulletEnabled val="1"/>
        </dgm:presLayoutVars>
      </dgm:prSet>
      <dgm:spPr/>
    </dgm:pt>
  </dgm:ptLst>
  <dgm:cxnLst>
    <dgm:cxn modelId="{D738FF0B-9D74-4FC2-AE10-38E58DC5FE36}" srcId="{56350E14-73F2-4105-BBEC-C38E249D9D0B}" destId="{7D1662C7-FBB9-4BC1-A8F7-2C98BDDB6165}" srcOrd="6" destOrd="0" parTransId="{DF3B9AE6-C038-48AA-A071-3F87158AA741}" sibTransId="{19E57AA4-D3ED-45D2-85E0-DF9774C2932C}"/>
    <dgm:cxn modelId="{E8EE6F1C-28A5-4F5C-B50B-71CD54F22175}" srcId="{56350E14-73F2-4105-BBEC-C38E249D9D0B}" destId="{C52DE296-DDDB-4A03-B8FD-B6E4CF38E64C}" srcOrd="8" destOrd="0" parTransId="{E7FA85AE-8434-4C66-8730-37D652C35C9D}" sibTransId="{2701D5BA-7AD6-4399-A430-245DC6C323E9}"/>
    <dgm:cxn modelId="{E15B692B-8DFA-4FF7-A415-D28E4809902C}" type="presOf" srcId="{CFE05918-4555-4F0E-9C62-030AE39EAA82}" destId="{5F9C54D4-4670-41C3-9517-9F7E9DFADF9C}" srcOrd="0" destOrd="0" presId="urn:microsoft.com/office/officeart/2005/8/layout/vList5"/>
    <dgm:cxn modelId="{8239546B-74AC-4064-A9ED-4AB2A6CC0213}" srcId="{56350E14-73F2-4105-BBEC-C38E249D9D0B}" destId="{B4AF43CA-FB6C-49F6-A15B-E5B98CCC44FA}" srcOrd="0" destOrd="0" parTransId="{DAE5787D-2B85-4EEA-A7F9-93DFBF633CA9}" sibTransId="{F1B69F8E-EE25-48AF-9821-28F0F44F6643}"/>
    <dgm:cxn modelId="{0E32D04E-0D4A-433D-9274-626DF2001823}" type="presOf" srcId="{56350E14-73F2-4105-BBEC-C38E249D9D0B}" destId="{98F91DFF-74C4-46B5-871A-902CCFA04ACF}" srcOrd="0" destOrd="0" presId="urn:microsoft.com/office/officeart/2005/8/layout/vList5"/>
    <dgm:cxn modelId="{26DDB059-B4C1-4607-96E6-32DE0C0C53C0}" type="presOf" srcId="{DB921FD2-BF41-4FCF-B4BE-54389B6F886D}" destId="{5F36B097-A7F6-407D-8A09-4CA8C9DA848A}" srcOrd="0" destOrd="0" presId="urn:microsoft.com/office/officeart/2005/8/layout/vList5"/>
    <dgm:cxn modelId="{FFED3F83-5C81-428C-82E6-701E8A091A21}" type="presOf" srcId="{B4AF43CA-FB6C-49F6-A15B-E5B98CCC44FA}" destId="{182B3F6B-BF4E-45A4-9DDD-A9914D8B6B0D}" srcOrd="0" destOrd="0" presId="urn:microsoft.com/office/officeart/2005/8/layout/vList5"/>
    <dgm:cxn modelId="{D1DCDB87-AFDD-4EEA-BAB4-CDC50E3B80CC}" srcId="{56350E14-73F2-4105-BBEC-C38E249D9D0B}" destId="{CFE05918-4555-4F0E-9C62-030AE39EAA82}" srcOrd="2" destOrd="0" parTransId="{A820675A-A9D5-4787-9C57-22DB46FF15D5}" sibTransId="{607C688E-3C9D-4505-87AF-28F4C88EBD13}"/>
    <dgm:cxn modelId="{9219C09E-797A-49FA-BD54-D972B7F62A43}" type="presOf" srcId="{A0C5FC11-4080-4E36-9DC3-F02DDB243B07}" destId="{E58724CB-34D2-4C22-8911-F3EC8B805729}" srcOrd="0" destOrd="0" presId="urn:microsoft.com/office/officeart/2005/8/layout/vList5"/>
    <dgm:cxn modelId="{0FA857BC-B905-4C7B-B90E-E02F19CC4673}" type="presOf" srcId="{717B6D81-D5D5-4E35-AD5B-7F88329958F6}" destId="{3350B3CC-3ADF-42C4-A343-BA8CC64B0E3D}" srcOrd="0" destOrd="0" presId="urn:microsoft.com/office/officeart/2005/8/layout/vList5"/>
    <dgm:cxn modelId="{5B6A0FC6-EEC2-4541-A262-7BAD79D7D4D4}" srcId="{56350E14-73F2-4105-BBEC-C38E249D9D0B}" destId="{A0C5FC11-4080-4E36-9DC3-F02DDB243B07}" srcOrd="4" destOrd="0" parTransId="{84707652-F8DC-4FE5-ABCB-7C5D6D202662}" sibTransId="{06031D05-5D03-4EC3-A25D-33E1D352BB65}"/>
    <dgm:cxn modelId="{9D3879C9-C376-45F5-A2E9-990E7FDF9CA8}" srcId="{56350E14-73F2-4105-BBEC-C38E249D9D0B}" destId="{F1D116D8-6472-4DBD-85AD-62BA1AC1F401}" srcOrd="9" destOrd="0" parTransId="{B4D84114-A7A0-48C1-A05D-C256AB20320F}" sibTransId="{F6BA0035-B887-46E2-B38B-9377632C078A}"/>
    <dgm:cxn modelId="{8EDC25D3-CD09-4036-B950-FBD6DE15F9E7}" type="presOf" srcId="{7F3BDF80-4517-43FE-B03A-FD934D1785DF}" destId="{9C6A73CA-859B-42F4-BF16-A9D115EA4698}" srcOrd="0" destOrd="0" presId="urn:microsoft.com/office/officeart/2005/8/layout/vList5"/>
    <dgm:cxn modelId="{2C3F2CDC-8A27-46A4-B80A-9FBCFE87D3D0}" srcId="{56350E14-73F2-4105-BBEC-C38E249D9D0B}" destId="{7F3BDF80-4517-43FE-B03A-FD934D1785DF}" srcOrd="1" destOrd="0" parTransId="{F6F7AF65-258F-467A-8C09-7C08242439A0}" sibTransId="{E86787BB-49F9-4DF7-A419-011D67E8D9AA}"/>
    <dgm:cxn modelId="{33FD2BEB-7801-494F-AA10-10261D9DCED8}" type="presOf" srcId="{F1D116D8-6472-4DBD-85AD-62BA1AC1F401}" destId="{28A9FC7A-443A-4DD0-89D5-41913AB9F9A5}" srcOrd="0" destOrd="0" presId="urn:microsoft.com/office/officeart/2005/8/layout/vList5"/>
    <dgm:cxn modelId="{AB7469EC-5C4C-4D7E-B9D6-747BBE24B958}" type="presOf" srcId="{21D9E14D-4EF4-4874-ADEC-9ED37CF9855C}" destId="{54363B03-4B50-4A31-872F-DC5F47B8A56B}" srcOrd="0" destOrd="0" presId="urn:microsoft.com/office/officeart/2005/8/layout/vList5"/>
    <dgm:cxn modelId="{2FA911ED-E778-4A94-8294-3E16E42AB7D5}" srcId="{56350E14-73F2-4105-BBEC-C38E249D9D0B}" destId="{717B6D81-D5D5-4E35-AD5B-7F88329958F6}" srcOrd="5" destOrd="0" parTransId="{BAFB4692-B1CD-4BD9-B618-ECE749B2B49A}" sibTransId="{9DD617AF-BDBC-446C-95F8-FFA290E3461F}"/>
    <dgm:cxn modelId="{2D57EBED-A987-461A-9871-AE7C652BD5A7}" srcId="{56350E14-73F2-4105-BBEC-C38E249D9D0B}" destId="{DB921FD2-BF41-4FCF-B4BE-54389B6F886D}" srcOrd="7" destOrd="0" parTransId="{E219D1F8-CC79-48CA-AF03-83B6B7E089B3}" sibTransId="{B7A3A1A6-0436-4E48-84ED-2DD7C3BCFB01}"/>
    <dgm:cxn modelId="{9CCAFFEF-3B53-4DC0-BDFA-1DEA8065C797}" type="presOf" srcId="{7D1662C7-FBB9-4BC1-A8F7-2C98BDDB6165}" destId="{7B15D3E0-75D9-4E94-975F-0707D4115049}" srcOrd="0" destOrd="0" presId="urn:microsoft.com/office/officeart/2005/8/layout/vList5"/>
    <dgm:cxn modelId="{1FB3C8F5-934D-4516-BD5C-B07304978F98}" srcId="{56350E14-73F2-4105-BBEC-C38E249D9D0B}" destId="{21D9E14D-4EF4-4874-ADEC-9ED37CF9855C}" srcOrd="3" destOrd="0" parTransId="{0C7C8404-5B73-47D3-B531-0AE04EA03559}" sibTransId="{9185E6BC-D0CB-491E-8B0B-B33150126178}"/>
    <dgm:cxn modelId="{C3EA85F9-5B20-4EEE-88C3-C71D0EAA66E2}" type="presOf" srcId="{C52DE296-DDDB-4A03-B8FD-B6E4CF38E64C}" destId="{29B751CD-8DB8-4CCF-B8CB-A4B57ED60C79}" srcOrd="0" destOrd="0" presId="urn:microsoft.com/office/officeart/2005/8/layout/vList5"/>
    <dgm:cxn modelId="{732B559D-C935-435E-A341-075273787612}" type="presParOf" srcId="{98F91DFF-74C4-46B5-871A-902CCFA04ACF}" destId="{29C81B62-F741-494D-A219-D3E741E04451}" srcOrd="0" destOrd="0" presId="urn:microsoft.com/office/officeart/2005/8/layout/vList5"/>
    <dgm:cxn modelId="{6A316A6B-953D-452D-9A23-40CB1CA257B4}" type="presParOf" srcId="{29C81B62-F741-494D-A219-D3E741E04451}" destId="{182B3F6B-BF4E-45A4-9DDD-A9914D8B6B0D}" srcOrd="0" destOrd="0" presId="urn:microsoft.com/office/officeart/2005/8/layout/vList5"/>
    <dgm:cxn modelId="{7D3A19EF-2A98-4DBA-9292-D7F5E1234181}" type="presParOf" srcId="{98F91DFF-74C4-46B5-871A-902CCFA04ACF}" destId="{038EEE66-1810-4006-BD08-18FE2482657F}" srcOrd="1" destOrd="0" presId="urn:microsoft.com/office/officeart/2005/8/layout/vList5"/>
    <dgm:cxn modelId="{1ABC387B-4C89-4060-9479-60F9895D6ADB}" type="presParOf" srcId="{98F91DFF-74C4-46B5-871A-902CCFA04ACF}" destId="{1B4D089F-7D30-41D3-B378-1C470591EB39}" srcOrd="2" destOrd="0" presId="urn:microsoft.com/office/officeart/2005/8/layout/vList5"/>
    <dgm:cxn modelId="{C0C7B4C3-589D-470B-8170-C96AEDBE8EDB}" type="presParOf" srcId="{1B4D089F-7D30-41D3-B378-1C470591EB39}" destId="{9C6A73CA-859B-42F4-BF16-A9D115EA4698}" srcOrd="0" destOrd="0" presId="urn:microsoft.com/office/officeart/2005/8/layout/vList5"/>
    <dgm:cxn modelId="{617AB968-E513-4B24-AB99-DA79DFD3145E}" type="presParOf" srcId="{98F91DFF-74C4-46B5-871A-902CCFA04ACF}" destId="{521BB556-FDBE-4CC1-B34C-204001CAE497}" srcOrd="3" destOrd="0" presId="urn:microsoft.com/office/officeart/2005/8/layout/vList5"/>
    <dgm:cxn modelId="{78F5192E-5687-48D1-BFDB-577AB5CCED58}" type="presParOf" srcId="{98F91DFF-74C4-46B5-871A-902CCFA04ACF}" destId="{B76AE482-1D34-4C7B-9DCE-218BABA4809F}" srcOrd="4" destOrd="0" presId="urn:microsoft.com/office/officeart/2005/8/layout/vList5"/>
    <dgm:cxn modelId="{14DECE2F-2DBD-46C4-A0D9-5994144C5552}" type="presParOf" srcId="{B76AE482-1D34-4C7B-9DCE-218BABA4809F}" destId="{5F9C54D4-4670-41C3-9517-9F7E9DFADF9C}" srcOrd="0" destOrd="0" presId="urn:microsoft.com/office/officeart/2005/8/layout/vList5"/>
    <dgm:cxn modelId="{C2139C1D-9779-4C61-AFB1-ADA7D020EA29}" type="presParOf" srcId="{98F91DFF-74C4-46B5-871A-902CCFA04ACF}" destId="{973C94F4-8803-44F7-AA43-07413BEABDE9}" srcOrd="5" destOrd="0" presId="urn:microsoft.com/office/officeart/2005/8/layout/vList5"/>
    <dgm:cxn modelId="{CCD88181-003A-4E7C-8C09-B2B50ECB06C4}" type="presParOf" srcId="{98F91DFF-74C4-46B5-871A-902CCFA04ACF}" destId="{CB1AF997-880B-447F-9CFA-D4785CD85B99}" srcOrd="6" destOrd="0" presId="urn:microsoft.com/office/officeart/2005/8/layout/vList5"/>
    <dgm:cxn modelId="{52792961-48FE-4F65-9790-EA6C892C276C}" type="presParOf" srcId="{CB1AF997-880B-447F-9CFA-D4785CD85B99}" destId="{54363B03-4B50-4A31-872F-DC5F47B8A56B}" srcOrd="0" destOrd="0" presId="urn:microsoft.com/office/officeart/2005/8/layout/vList5"/>
    <dgm:cxn modelId="{14F0A9F3-73D5-4BC1-8C71-2874EFDAE623}" type="presParOf" srcId="{98F91DFF-74C4-46B5-871A-902CCFA04ACF}" destId="{D93B07B1-285B-4C94-80B9-370D9EEC9B13}" srcOrd="7" destOrd="0" presId="urn:microsoft.com/office/officeart/2005/8/layout/vList5"/>
    <dgm:cxn modelId="{2488921F-FC82-44E8-96BB-910691B28E20}" type="presParOf" srcId="{98F91DFF-74C4-46B5-871A-902CCFA04ACF}" destId="{7A93BEE5-89B3-4110-A723-775B9F1D2696}" srcOrd="8" destOrd="0" presId="urn:microsoft.com/office/officeart/2005/8/layout/vList5"/>
    <dgm:cxn modelId="{5C4280D0-8E54-48C6-92C8-891AF17DCB2E}" type="presParOf" srcId="{7A93BEE5-89B3-4110-A723-775B9F1D2696}" destId="{E58724CB-34D2-4C22-8911-F3EC8B805729}" srcOrd="0" destOrd="0" presId="urn:microsoft.com/office/officeart/2005/8/layout/vList5"/>
    <dgm:cxn modelId="{AD6A8638-281E-47FD-ADCE-1FFFE54953C4}" type="presParOf" srcId="{98F91DFF-74C4-46B5-871A-902CCFA04ACF}" destId="{BE2FBEA4-3EF5-4878-AEFE-FEC46765DA11}" srcOrd="9" destOrd="0" presId="urn:microsoft.com/office/officeart/2005/8/layout/vList5"/>
    <dgm:cxn modelId="{A1DDF640-0D0B-4734-8301-E8E15DDB1B84}" type="presParOf" srcId="{98F91DFF-74C4-46B5-871A-902CCFA04ACF}" destId="{6B0252EA-9971-4122-88D9-BA83208D6A29}" srcOrd="10" destOrd="0" presId="urn:microsoft.com/office/officeart/2005/8/layout/vList5"/>
    <dgm:cxn modelId="{78247BCD-9F70-4A91-BCBE-712E157F173E}" type="presParOf" srcId="{6B0252EA-9971-4122-88D9-BA83208D6A29}" destId="{3350B3CC-3ADF-42C4-A343-BA8CC64B0E3D}" srcOrd="0" destOrd="0" presId="urn:microsoft.com/office/officeart/2005/8/layout/vList5"/>
    <dgm:cxn modelId="{E6BBFA39-ADBF-47EE-B1FA-135682E7E5C7}" type="presParOf" srcId="{98F91DFF-74C4-46B5-871A-902CCFA04ACF}" destId="{FA21C5EC-FD20-4EEE-9A83-C12750423CC7}" srcOrd="11" destOrd="0" presId="urn:microsoft.com/office/officeart/2005/8/layout/vList5"/>
    <dgm:cxn modelId="{562123E0-6781-4E2B-AEB3-27C068A517E0}" type="presParOf" srcId="{98F91DFF-74C4-46B5-871A-902CCFA04ACF}" destId="{833C8775-5E90-4C67-97CA-4FBCCEF36DE6}" srcOrd="12" destOrd="0" presId="urn:microsoft.com/office/officeart/2005/8/layout/vList5"/>
    <dgm:cxn modelId="{2B458E67-B10C-45A3-B38F-84CEFE3F51B8}" type="presParOf" srcId="{833C8775-5E90-4C67-97CA-4FBCCEF36DE6}" destId="{7B15D3E0-75D9-4E94-975F-0707D4115049}" srcOrd="0" destOrd="0" presId="urn:microsoft.com/office/officeart/2005/8/layout/vList5"/>
    <dgm:cxn modelId="{BB446AB0-A6F9-40F8-BEB6-A98C7B24D228}" type="presParOf" srcId="{98F91DFF-74C4-46B5-871A-902CCFA04ACF}" destId="{3A9D1566-0F35-4062-87C0-6440F4BB776E}" srcOrd="13" destOrd="0" presId="urn:microsoft.com/office/officeart/2005/8/layout/vList5"/>
    <dgm:cxn modelId="{380AA262-E720-418D-AC9E-00150C0FD7CE}" type="presParOf" srcId="{98F91DFF-74C4-46B5-871A-902CCFA04ACF}" destId="{8067CBB2-2E21-42F3-9FDC-637924672779}" srcOrd="14" destOrd="0" presId="urn:microsoft.com/office/officeart/2005/8/layout/vList5"/>
    <dgm:cxn modelId="{29644864-B171-4285-80BF-18CDC34B8FB8}" type="presParOf" srcId="{8067CBB2-2E21-42F3-9FDC-637924672779}" destId="{5F36B097-A7F6-407D-8A09-4CA8C9DA848A}" srcOrd="0" destOrd="0" presId="urn:microsoft.com/office/officeart/2005/8/layout/vList5"/>
    <dgm:cxn modelId="{1704C8B1-BD39-44A0-A84F-8B390DE42228}" type="presParOf" srcId="{98F91DFF-74C4-46B5-871A-902CCFA04ACF}" destId="{940C1BB0-2B5F-4238-9A8B-8E9B6D8E554C}" srcOrd="15" destOrd="0" presId="urn:microsoft.com/office/officeart/2005/8/layout/vList5"/>
    <dgm:cxn modelId="{1028D1F8-882D-4375-B381-B66F5C629E4C}" type="presParOf" srcId="{98F91DFF-74C4-46B5-871A-902CCFA04ACF}" destId="{07A9B86E-E2F3-480C-B9AA-5FDDEA5F3AD8}" srcOrd="16" destOrd="0" presId="urn:microsoft.com/office/officeart/2005/8/layout/vList5"/>
    <dgm:cxn modelId="{B0C43C62-551E-4EBF-97B5-9E02D4432C89}" type="presParOf" srcId="{07A9B86E-E2F3-480C-B9AA-5FDDEA5F3AD8}" destId="{29B751CD-8DB8-4CCF-B8CB-A4B57ED60C79}" srcOrd="0" destOrd="0" presId="urn:microsoft.com/office/officeart/2005/8/layout/vList5"/>
    <dgm:cxn modelId="{746FAD14-6692-4BC6-A4B5-19B1D2FB9030}" type="presParOf" srcId="{98F91DFF-74C4-46B5-871A-902CCFA04ACF}" destId="{E5C38833-9E16-433D-9487-9371126BE52A}" srcOrd="17" destOrd="0" presId="urn:microsoft.com/office/officeart/2005/8/layout/vList5"/>
    <dgm:cxn modelId="{9ED27F40-DDFE-4752-B41C-051C24358926}" type="presParOf" srcId="{98F91DFF-74C4-46B5-871A-902CCFA04ACF}" destId="{4D578659-81EC-4445-81A7-632A474EE47E}" srcOrd="18" destOrd="0" presId="urn:microsoft.com/office/officeart/2005/8/layout/vList5"/>
    <dgm:cxn modelId="{EE5FB18A-2F5F-4E60-BF88-01E8DC69BB44}" type="presParOf" srcId="{4D578659-81EC-4445-81A7-632A474EE47E}" destId="{28A9FC7A-443A-4DD0-89D5-41913AB9F9A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C3B1E-623D-4D6D-ACEC-334A3D43A02F}">
      <dsp:nvSpPr>
        <dsp:cNvPr id="0" name=""/>
        <dsp:cNvSpPr/>
      </dsp:nvSpPr>
      <dsp:spPr>
        <a:xfrm>
          <a:off x="311397" y="696120"/>
          <a:ext cx="967183" cy="9671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3A0C9-843E-4C59-80C5-B076CB5C7E5D}">
      <dsp:nvSpPr>
        <dsp:cNvPr id="0" name=""/>
        <dsp:cNvSpPr/>
      </dsp:nvSpPr>
      <dsp:spPr>
        <a:xfrm>
          <a:off x="517518" y="902241"/>
          <a:ext cx="554941" cy="554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DB1FCD-D8E4-4437-B570-91A6B0A7486C}">
      <dsp:nvSpPr>
        <dsp:cNvPr id="0" name=""/>
        <dsp:cNvSpPr/>
      </dsp:nvSpPr>
      <dsp:spPr>
        <a:xfrm>
          <a:off x="2215"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zh-TW" sz="1900" b="0" i="0" kern="1200"/>
            <a:t>研究動機</a:t>
          </a:r>
          <a:endParaRPr lang="en-US" sz="1900" kern="1200"/>
        </a:p>
      </dsp:txBody>
      <dsp:txXfrm>
        <a:off x="2215" y="1964558"/>
        <a:ext cx="1585546" cy="634218"/>
      </dsp:txXfrm>
    </dsp:sp>
    <dsp:sp modelId="{91BA3573-5090-4C23-9F80-5B930A32270D}">
      <dsp:nvSpPr>
        <dsp:cNvPr id="0" name=""/>
        <dsp:cNvSpPr/>
      </dsp:nvSpPr>
      <dsp:spPr>
        <a:xfrm>
          <a:off x="2174414" y="696120"/>
          <a:ext cx="967183" cy="9671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B7715-FB56-44EB-B272-C2B1DBB291F4}">
      <dsp:nvSpPr>
        <dsp:cNvPr id="0" name=""/>
        <dsp:cNvSpPr/>
      </dsp:nvSpPr>
      <dsp:spPr>
        <a:xfrm>
          <a:off x="2380535" y="902241"/>
          <a:ext cx="554941" cy="554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B1A24C-9649-47EB-8184-83CA9A474391}">
      <dsp:nvSpPr>
        <dsp:cNvPr id="0" name=""/>
        <dsp:cNvSpPr/>
      </dsp:nvSpPr>
      <dsp:spPr>
        <a:xfrm>
          <a:off x="1865233"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zh-TW" sz="1900" kern="1200"/>
            <a:t>研究方法</a:t>
          </a:r>
          <a:endParaRPr lang="en-US" sz="1900" kern="1200"/>
        </a:p>
      </dsp:txBody>
      <dsp:txXfrm>
        <a:off x="1865233" y="1964558"/>
        <a:ext cx="1585546" cy="634218"/>
      </dsp:txXfrm>
    </dsp:sp>
    <dsp:sp modelId="{8BBD3C3F-B382-485F-BA3D-A85ECFC750BB}">
      <dsp:nvSpPr>
        <dsp:cNvPr id="0" name=""/>
        <dsp:cNvSpPr/>
      </dsp:nvSpPr>
      <dsp:spPr>
        <a:xfrm>
          <a:off x="4037432" y="696120"/>
          <a:ext cx="967183" cy="9671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53C5D-EE7E-49F8-9864-159A96E1024A}">
      <dsp:nvSpPr>
        <dsp:cNvPr id="0" name=""/>
        <dsp:cNvSpPr/>
      </dsp:nvSpPr>
      <dsp:spPr>
        <a:xfrm>
          <a:off x="4243553" y="902241"/>
          <a:ext cx="554941" cy="554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ABEE6E-C54B-44A1-940B-F2BF45F6E5E7}">
      <dsp:nvSpPr>
        <dsp:cNvPr id="0" name=""/>
        <dsp:cNvSpPr/>
      </dsp:nvSpPr>
      <dsp:spPr>
        <a:xfrm>
          <a:off x="3728250"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zh-TW" altLang="en-US" sz="1900" kern="1200"/>
            <a:t>競品分析</a:t>
          </a:r>
          <a:endParaRPr lang="en-US" sz="1900" kern="1200"/>
        </a:p>
      </dsp:txBody>
      <dsp:txXfrm>
        <a:off x="3728250" y="1964558"/>
        <a:ext cx="1585546" cy="634218"/>
      </dsp:txXfrm>
    </dsp:sp>
    <dsp:sp modelId="{B8DB3284-483F-44D9-9343-5C8018BE6C75}">
      <dsp:nvSpPr>
        <dsp:cNvPr id="0" name=""/>
        <dsp:cNvSpPr/>
      </dsp:nvSpPr>
      <dsp:spPr>
        <a:xfrm>
          <a:off x="5900449" y="696120"/>
          <a:ext cx="967183" cy="9671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79D26-7EF1-4C18-91DC-2F87F6A1861C}">
      <dsp:nvSpPr>
        <dsp:cNvPr id="0" name=""/>
        <dsp:cNvSpPr/>
      </dsp:nvSpPr>
      <dsp:spPr>
        <a:xfrm>
          <a:off x="6106571" y="902241"/>
          <a:ext cx="554941" cy="554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9BA118-73E6-4FE6-9FF8-DA7486F2368B}">
      <dsp:nvSpPr>
        <dsp:cNvPr id="0" name=""/>
        <dsp:cNvSpPr/>
      </dsp:nvSpPr>
      <dsp:spPr>
        <a:xfrm>
          <a:off x="5591268"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zh-TW" sz="1900" kern="1200"/>
            <a:t>研究成果</a:t>
          </a:r>
          <a:endParaRPr lang="en-US" sz="1900" kern="1200"/>
        </a:p>
      </dsp:txBody>
      <dsp:txXfrm>
        <a:off x="5591268" y="1964558"/>
        <a:ext cx="1585546" cy="634218"/>
      </dsp:txXfrm>
    </dsp:sp>
    <dsp:sp modelId="{99B9F91A-CF6A-498C-A853-D37AB6076A4D}">
      <dsp:nvSpPr>
        <dsp:cNvPr id="0" name=""/>
        <dsp:cNvSpPr/>
      </dsp:nvSpPr>
      <dsp:spPr>
        <a:xfrm>
          <a:off x="7763467" y="696120"/>
          <a:ext cx="967183" cy="9671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A97D6-9577-4912-8660-93D438563388}">
      <dsp:nvSpPr>
        <dsp:cNvPr id="0" name=""/>
        <dsp:cNvSpPr/>
      </dsp:nvSpPr>
      <dsp:spPr>
        <a:xfrm>
          <a:off x="7969588" y="902241"/>
          <a:ext cx="554941" cy="554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13150D-FEEF-41A3-8820-A2C536DE8166}">
      <dsp:nvSpPr>
        <dsp:cNvPr id="0" name=""/>
        <dsp:cNvSpPr/>
      </dsp:nvSpPr>
      <dsp:spPr>
        <a:xfrm>
          <a:off x="7454285"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zh-TW" sz="1900" kern="1200"/>
            <a:t>結論與未來展望</a:t>
          </a:r>
          <a:endParaRPr lang="en-US" sz="1900" kern="1200"/>
        </a:p>
      </dsp:txBody>
      <dsp:txXfrm>
        <a:off x="7454285" y="1964558"/>
        <a:ext cx="1585546" cy="634218"/>
      </dsp:txXfrm>
    </dsp:sp>
    <dsp:sp modelId="{B6A3E38F-D31E-45E9-8E72-9D897C6FDBA0}">
      <dsp:nvSpPr>
        <dsp:cNvPr id="0" name=""/>
        <dsp:cNvSpPr/>
      </dsp:nvSpPr>
      <dsp:spPr>
        <a:xfrm>
          <a:off x="9626485" y="696120"/>
          <a:ext cx="967183" cy="9671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08DB2-5916-46D8-A83E-F87E2FB7EFCB}">
      <dsp:nvSpPr>
        <dsp:cNvPr id="0" name=""/>
        <dsp:cNvSpPr/>
      </dsp:nvSpPr>
      <dsp:spPr>
        <a:xfrm>
          <a:off x="9832606" y="902241"/>
          <a:ext cx="554941" cy="554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4C33D0-8EEB-4015-BD1A-822EC3A5A972}">
      <dsp:nvSpPr>
        <dsp:cNvPr id="0" name=""/>
        <dsp:cNvSpPr/>
      </dsp:nvSpPr>
      <dsp:spPr>
        <a:xfrm>
          <a:off x="9317303"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Q&amp;A</a:t>
          </a:r>
        </a:p>
      </dsp:txBody>
      <dsp:txXfrm>
        <a:off x="9317303" y="1964558"/>
        <a:ext cx="1585546" cy="634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B3F6B-BF4E-45A4-9DDD-A9914D8B6B0D}">
      <dsp:nvSpPr>
        <dsp:cNvPr id="0" name=""/>
        <dsp:cNvSpPr/>
      </dsp:nvSpPr>
      <dsp:spPr>
        <a:xfrm>
          <a:off x="1089743" y="2380"/>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altLang="zh-TW" sz="1600" b="0" kern="1200" dirty="0">
              <a:latin typeface="Times New Roman" panose="02020603050405020304" pitchFamily="18" charset="0"/>
              <a:ea typeface="+mj-ea"/>
              <a:cs typeface="Times New Roman" panose="02020603050405020304" pitchFamily="18" charset="0"/>
            </a:rPr>
            <a:t>RBC</a:t>
          </a:r>
          <a:endParaRPr lang="zh-TW" altLang="en-US" sz="1600" b="0" kern="1200" dirty="0">
            <a:latin typeface="Times New Roman" panose="02020603050405020304" pitchFamily="18" charset="0"/>
            <a:ea typeface="+mj-ea"/>
            <a:cs typeface="Times New Roman" panose="02020603050405020304" pitchFamily="18" charset="0"/>
          </a:endParaRPr>
        </a:p>
      </dsp:txBody>
      <dsp:txXfrm>
        <a:off x="1108605" y="21242"/>
        <a:ext cx="1188238" cy="348661"/>
      </dsp:txXfrm>
    </dsp:sp>
    <dsp:sp modelId="{9C6A73CA-859B-42F4-BF16-A9D115EA4698}">
      <dsp:nvSpPr>
        <dsp:cNvPr id="0" name=""/>
        <dsp:cNvSpPr/>
      </dsp:nvSpPr>
      <dsp:spPr>
        <a:xfrm>
          <a:off x="1089743" y="408085"/>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rPr>
            <a:t>血色素</a:t>
          </a:r>
        </a:p>
      </dsp:txBody>
      <dsp:txXfrm>
        <a:off x="1108605" y="426947"/>
        <a:ext cx="1188238" cy="348661"/>
      </dsp:txXfrm>
    </dsp:sp>
    <dsp:sp modelId="{5F9C54D4-4670-41C3-9517-9F7E9DFADF9C}">
      <dsp:nvSpPr>
        <dsp:cNvPr id="0" name=""/>
        <dsp:cNvSpPr/>
      </dsp:nvSpPr>
      <dsp:spPr>
        <a:xfrm>
          <a:off x="1089743" y="813790"/>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ea typeface="+mj-ea"/>
              <a:cs typeface="Times New Roman" panose="02020603050405020304" pitchFamily="18" charset="0"/>
            </a:rPr>
            <a:t>AST/GOT</a:t>
          </a:r>
          <a:endParaRPr lang="zh-TW" sz="1600" b="0" kern="1200" dirty="0">
            <a:latin typeface="Times New Roman" panose="02020603050405020304" pitchFamily="18" charset="0"/>
            <a:ea typeface="+mj-ea"/>
            <a:cs typeface="Times New Roman" panose="02020603050405020304" pitchFamily="18" charset="0"/>
          </a:endParaRPr>
        </a:p>
      </dsp:txBody>
      <dsp:txXfrm>
        <a:off x="1108605" y="832652"/>
        <a:ext cx="1188238" cy="348661"/>
      </dsp:txXfrm>
    </dsp:sp>
    <dsp:sp modelId="{54363B03-4B50-4A31-872F-DC5F47B8A56B}">
      <dsp:nvSpPr>
        <dsp:cNvPr id="0" name=""/>
        <dsp:cNvSpPr/>
      </dsp:nvSpPr>
      <dsp:spPr>
        <a:xfrm>
          <a:off x="1089743" y="1219495"/>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rPr>
            <a:t>鈉</a:t>
          </a:r>
          <a:r>
            <a:rPr lang="en-US" sz="1600" b="0" i="0" kern="1200" dirty="0">
              <a:latin typeface="標楷體" panose="03000509000000000000" pitchFamily="65" charset="-120"/>
              <a:ea typeface="標楷體" panose="03000509000000000000" pitchFamily="65" charset="-120"/>
            </a:rPr>
            <a:t>(</a:t>
          </a:r>
          <a:r>
            <a:rPr lang="en-US" altLang="zh-TW" sz="1600" b="0" i="0" kern="1200" dirty="0">
              <a:latin typeface="標楷體" panose="03000509000000000000" pitchFamily="65" charset="-120"/>
              <a:ea typeface="標楷體" panose="03000509000000000000" pitchFamily="65" charset="-120"/>
              <a:cs typeface="Times New Roman" panose="02020603050405020304" pitchFamily="18" charset="0"/>
            </a:rPr>
            <a:t>Na)</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1238357"/>
        <a:ext cx="1188238" cy="348661"/>
      </dsp:txXfrm>
    </dsp:sp>
    <dsp:sp modelId="{E58724CB-34D2-4C22-8911-F3EC8B805729}">
      <dsp:nvSpPr>
        <dsp:cNvPr id="0" name=""/>
        <dsp:cNvSpPr/>
      </dsp:nvSpPr>
      <dsp:spPr>
        <a:xfrm>
          <a:off x="1089743" y="1625200"/>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rPr>
            <a:t>鉀</a:t>
          </a:r>
          <a:r>
            <a:rPr lang="en-US" sz="1600" b="0" i="0" kern="1200" dirty="0">
              <a:latin typeface="標楷體" panose="03000509000000000000" pitchFamily="65" charset="-120"/>
              <a:ea typeface="標楷體" panose="03000509000000000000" pitchFamily="65" charset="-120"/>
            </a:rPr>
            <a:t>(</a:t>
          </a:r>
          <a:r>
            <a:rPr lang="en-US" altLang="zh-TW" sz="1600" b="0" i="0" kern="1200" dirty="0">
              <a:latin typeface="標楷體" panose="03000509000000000000" pitchFamily="65" charset="-120"/>
              <a:ea typeface="標楷體" panose="03000509000000000000" pitchFamily="65" charset="-120"/>
              <a:cs typeface="Times New Roman" panose="02020603050405020304" pitchFamily="18" charset="0"/>
            </a:rPr>
            <a:t>K)</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1644062"/>
        <a:ext cx="1188238" cy="348661"/>
      </dsp:txXfrm>
    </dsp:sp>
    <dsp:sp modelId="{3350B3CC-3ADF-42C4-A343-BA8CC64B0E3D}">
      <dsp:nvSpPr>
        <dsp:cNvPr id="0" name=""/>
        <dsp:cNvSpPr/>
      </dsp:nvSpPr>
      <dsp:spPr>
        <a:xfrm>
          <a:off x="1089743" y="2030905"/>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cs typeface="Times New Roman" panose="02020603050405020304" pitchFamily="18" charset="0"/>
            </a:rPr>
            <a:t>血小板計數</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2049767"/>
        <a:ext cx="1188238" cy="348661"/>
      </dsp:txXfrm>
    </dsp:sp>
    <dsp:sp modelId="{7B15D3E0-75D9-4E94-975F-0707D4115049}">
      <dsp:nvSpPr>
        <dsp:cNvPr id="0" name=""/>
        <dsp:cNvSpPr/>
      </dsp:nvSpPr>
      <dsp:spPr>
        <a:xfrm>
          <a:off x="1089743" y="2436609"/>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cs typeface="Times New Roman" panose="02020603050405020304" pitchFamily="18" charset="0"/>
            </a:rPr>
            <a:t>總蛋白量</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2455471"/>
        <a:ext cx="1188238" cy="348661"/>
      </dsp:txXfrm>
    </dsp:sp>
    <dsp:sp modelId="{5F36B097-A7F6-407D-8A09-4CA8C9DA848A}">
      <dsp:nvSpPr>
        <dsp:cNvPr id="0" name=""/>
        <dsp:cNvSpPr/>
      </dsp:nvSpPr>
      <dsp:spPr>
        <a:xfrm>
          <a:off x="1089743" y="2842314"/>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cs typeface="Times New Roman" panose="02020603050405020304" pitchFamily="18" charset="0"/>
            </a:rPr>
            <a:t>鈣</a:t>
          </a:r>
          <a:r>
            <a:rPr lang="en-US" sz="1600" b="0" i="0" kern="12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600" b="0" i="0" kern="1200" dirty="0">
              <a:latin typeface="標楷體" panose="03000509000000000000" pitchFamily="65" charset="-120"/>
              <a:ea typeface="標楷體" panose="03000509000000000000" pitchFamily="65" charset="-120"/>
              <a:cs typeface="Times New Roman" panose="02020603050405020304" pitchFamily="18" charset="0"/>
            </a:rPr>
            <a:t>Ca)</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2861176"/>
        <a:ext cx="1188238" cy="348661"/>
      </dsp:txXfrm>
    </dsp:sp>
    <dsp:sp modelId="{29B751CD-8DB8-4CCF-B8CB-A4B57ED60C79}">
      <dsp:nvSpPr>
        <dsp:cNvPr id="0" name=""/>
        <dsp:cNvSpPr/>
      </dsp:nvSpPr>
      <dsp:spPr>
        <a:xfrm>
          <a:off x="1089743" y="3248019"/>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cs typeface="Times New Roman" panose="02020603050405020304" pitchFamily="18" charset="0"/>
            </a:rPr>
            <a:t>磷</a:t>
          </a:r>
          <a:r>
            <a:rPr lang="en-US" sz="1600" b="0" i="0" kern="1200" dirty="0">
              <a:latin typeface="標楷體" panose="03000509000000000000" pitchFamily="65" charset="-120"/>
              <a:ea typeface="標楷體" panose="03000509000000000000" pitchFamily="65" charset="-120"/>
              <a:cs typeface="Times New Roman" panose="02020603050405020304" pitchFamily="18" charset="0"/>
            </a:rPr>
            <a:t>(P)</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3266881"/>
        <a:ext cx="1188238" cy="348661"/>
      </dsp:txXfrm>
    </dsp:sp>
    <dsp:sp modelId="{28A9FC7A-443A-4DD0-89D5-41913AB9F9A5}">
      <dsp:nvSpPr>
        <dsp:cNvPr id="0" name=""/>
        <dsp:cNvSpPr/>
      </dsp:nvSpPr>
      <dsp:spPr>
        <a:xfrm>
          <a:off x="1089743" y="3653724"/>
          <a:ext cx="1225962" cy="386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0" i="0" kern="1200" dirty="0">
              <a:latin typeface="標楷體" panose="03000509000000000000" pitchFamily="65" charset="-120"/>
              <a:ea typeface="標楷體" panose="03000509000000000000" pitchFamily="65" charset="-120"/>
              <a:cs typeface="Times New Roman" panose="02020603050405020304" pitchFamily="18" charset="0"/>
            </a:rPr>
            <a:t>血糖</a:t>
          </a:r>
          <a:endParaRPr lang="zh-TW" altLang="en-US" sz="1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08605" y="3672586"/>
        <a:ext cx="1188238" cy="34866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A315C-2CF2-4F9D-89C8-E13D9E8AD645}" type="datetimeFigureOut">
              <a:rPr lang="zh-TW" altLang="en-US" smtClean="0"/>
              <a:t>2023/12/14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4F510-6D8A-4D82-ADAF-1B43BAE23126}" type="slidenum">
              <a:rPr lang="zh-TW" altLang="en-US" smtClean="0"/>
              <a:t>‹#›</a:t>
            </a:fld>
            <a:endParaRPr lang="zh-TW" altLang="en-US"/>
          </a:p>
        </p:txBody>
      </p:sp>
    </p:spTree>
    <p:extLst>
      <p:ext uri="{BB962C8B-B14F-4D97-AF65-F5344CB8AC3E}">
        <p14:creationId xmlns:p14="http://schemas.microsoft.com/office/powerpoint/2010/main" val="56670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a:t>
            </a:fld>
            <a:endParaRPr lang="zh-TW" altLang="en-US"/>
          </a:p>
        </p:txBody>
      </p:sp>
    </p:spTree>
    <p:extLst>
      <p:ext uri="{BB962C8B-B14F-4D97-AF65-F5344CB8AC3E}">
        <p14:creationId xmlns:p14="http://schemas.microsoft.com/office/powerpoint/2010/main" val="19409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6</a:t>
            </a:fld>
            <a:endParaRPr lang="zh-TW" altLang="en-US"/>
          </a:p>
        </p:txBody>
      </p:sp>
    </p:spTree>
    <p:extLst>
      <p:ext uri="{BB962C8B-B14F-4D97-AF65-F5344CB8AC3E}">
        <p14:creationId xmlns:p14="http://schemas.microsoft.com/office/powerpoint/2010/main" val="185680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因此在數據收集與分析、深度學習演算法以及模型架構方面仍有需要調整與加強。</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16</a:t>
            </a:fld>
            <a:endParaRPr lang="zh-TW" altLang="en-US"/>
          </a:p>
        </p:txBody>
      </p:sp>
    </p:spTree>
    <p:extLst>
      <p:ext uri="{BB962C8B-B14F-4D97-AF65-F5344CB8AC3E}">
        <p14:creationId xmlns:p14="http://schemas.microsoft.com/office/powerpoint/2010/main" val="396502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因此在數據收集與分析、深度學習演算法以及模型架構方面仍有需要調整與加強。</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17</a:t>
            </a:fld>
            <a:endParaRPr lang="zh-TW" altLang="en-US"/>
          </a:p>
        </p:txBody>
      </p:sp>
    </p:spTree>
    <p:extLst>
      <p:ext uri="{BB962C8B-B14F-4D97-AF65-F5344CB8AC3E}">
        <p14:creationId xmlns:p14="http://schemas.microsoft.com/office/powerpoint/2010/main" val="395940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3CA41FE-9AB6-4360-8743-140594260CC4}" type="slidenum">
              <a:rPr lang="zh-TW" altLang="en-US" smtClean="0"/>
              <a:t>18</a:t>
            </a:fld>
            <a:endParaRPr lang="zh-TW" altLang="en-US"/>
          </a:p>
        </p:txBody>
      </p:sp>
    </p:spTree>
    <p:extLst>
      <p:ext uri="{BB962C8B-B14F-4D97-AF65-F5344CB8AC3E}">
        <p14:creationId xmlns:p14="http://schemas.microsoft.com/office/powerpoint/2010/main" val="4709861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D304316-ADB1-4A14-B48D-517B5DDB12DF}" type="datetime1">
              <a:rPr lang="zh-TW" altLang="en-US" smtClean="0"/>
              <a:t>2023/12/14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3629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5F850C-66CA-4F30-98C9-B59D7A1752E2}" type="datetime1">
              <a:rPr lang="zh-TW" altLang="en-US" smtClean="0"/>
              <a:t>2023/12/14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85351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92C798-4507-4F35-8BF7-511F32BDE2D4}" type="datetime1">
              <a:rPr lang="zh-TW" altLang="en-US" smtClean="0"/>
              <a:t>2023/12/14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77930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55F42B6-E40E-4539-9EBB-CF0FD53565A3}" type="datetime1">
              <a:rPr lang="zh-TW" altLang="en-US" smtClean="0"/>
              <a:t>2023/12/14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41358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3EDAFA24-DAE5-4125-A406-AE5C3AE150D2}" type="datetime1">
              <a:rPr lang="zh-TW" altLang="en-US" smtClean="0"/>
              <a:t>2023/12/14</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76483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1C6CAEF-A984-4F9C-A419-312EC266F7C1}" type="datetime1">
              <a:rPr lang="zh-TW" altLang="en-US" smtClean="0"/>
              <a:t>2023/12/14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71051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FE1EEBA-C331-4D89-8818-E1C2AFCD96BF}" type="datetime1">
              <a:rPr lang="zh-TW" altLang="en-US" smtClean="0"/>
              <a:t>2023/12/14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99324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0CCDA26-B35E-4204-B9F2-D98A7C65BBA5}" type="datetime1">
              <a:rPr lang="zh-TW" altLang="en-US" smtClean="0"/>
              <a:t>2023/12/14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951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0EDE-ABAF-4076-8F28-190A25950C78}" type="datetime1">
              <a:rPr lang="zh-TW" altLang="en-US" smtClean="0"/>
              <a:t>2023/12/14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65297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7DF5A1D-3283-4388-9CC3-8E4BEFBE30CF}" type="datetime1">
              <a:rPr lang="zh-TW" altLang="en-US" smtClean="0"/>
              <a:t>2023/12/14</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46875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9D872F8-B4EB-41B9-9D0B-6551BD9F9FBB}" type="datetime1">
              <a:rPr lang="zh-TW" altLang="en-US" smtClean="0"/>
              <a:t>2023/12/14</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73285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CA13CA3-893F-444F-9C52-28A657633327}" type="datetime1">
              <a:rPr lang="zh-TW" altLang="en-US" smtClean="0"/>
              <a:t>2023/12/14</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841092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500;p1">
            <a:extLst>
              <a:ext uri="{FF2B5EF4-FFF2-40B4-BE49-F238E27FC236}">
                <a16:creationId xmlns:a16="http://schemas.microsoft.com/office/drawing/2014/main" id="{D2167601-E9E0-8A4C-5A5C-3FD7211AD5D3}"/>
              </a:ext>
            </a:extLst>
          </p:cNvPr>
          <p:cNvGrpSpPr/>
          <p:nvPr/>
        </p:nvGrpSpPr>
        <p:grpSpPr>
          <a:xfrm>
            <a:off x="6465598" y="5179742"/>
            <a:ext cx="5184291" cy="1607127"/>
            <a:chOff x="3876684" y="5019860"/>
            <a:chExt cx="4230670" cy="1372232"/>
          </a:xfrm>
        </p:grpSpPr>
        <p:sp>
          <p:nvSpPr>
            <p:cNvPr id="9" name="Google Shape;501;p1">
              <a:extLst>
                <a:ext uri="{FF2B5EF4-FFF2-40B4-BE49-F238E27FC236}">
                  <a16:creationId xmlns:a16="http://schemas.microsoft.com/office/drawing/2014/main" id="{41139A73-79DE-4D50-210F-8536E2456CD1}"/>
                </a:ext>
              </a:extLst>
            </p:cNvPr>
            <p:cNvSpPr/>
            <p:nvPr/>
          </p:nvSpPr>
          <p:spPr>
            <a:xfrm>
              <a:off x="5314957" y="5489391"/>
              <a:ext cx="222818" cy="414281"/>
            </a:xfrm>
            <a:prstGeom prst="rect">
              <a:avLst/>
            </a:prstGeom>
            <a:noFill/>
            <a:ln>
              <a:noFill/>
            </a:ln>
          </p:spPr>
          <p:txBody>
            <a:bodyPr spcFirstLastPara="1" wrap="square" lIns="0" tIns="0" rIns="0" bIns="0" anchor="ctr" anchorCtr="0">
              <a:spAutoFit/>
            </a:bodyPr>
            <a:lstStyle/>
            <a:p>
              <a:pPr marL="0" marR="0" lvl="0" indent="0" algn="ctr" rtl="0">
                <a:lnSpc>
                  <a:spcPct val="185000"/>
                </a:lnSpc>
                <a:spcBef>
                  <a:spcPts val="0"/>
                </a:spcBef>
                <a:spcAft>
                  <a:spcPts val="0"/>
                </a:spcAft>
                <a:buNone/>
              </a:pPr>
              <a:r>
                <a:rPr lang="zh-TW" sz="2000" b="1">
                  <a:solidFill>
                    <a:srgbClr val="7F7F7F"/>
                  </a:solidFill>
                  <a:latin typeface="Lato Black"/>
                  <a:ea typeface="Lato Black"/>
                  <a:cs typeface="Lato Black"/>
                  <a:sym typeface="Lato Black"/>
                </a:rPr>
                <a:t>X</a:t>
              </a:r>
              <a:endParaRPr sz="2000" b="1">
                <a:solidFill>
                  <a:srgbClr val="7F7F7F"/>
                </a:solidFill>
                <a:latin typeface="Lato Black"/>
                <a:ea typeface="Lato Black"/>
                <a:cs typeface="Lato Black"/>
                <a:sym typeface="Lato Black"/>
              </a:endParaRPr>
            </a:p>
          </p:txBody>
        </p:sp>
        <p:pic>
          <p:nvPicPr>
            <p:cNvPr id="10" name="Google Shape;502;p1">
              <a:extLst>
                <a:ext uri="{FF2B5EF4-FFF2-40B4-BE49-F238E27FC236}">
                  <a16:creationId xmlns:a16="http://schemas.microsoft.com/office/drawing/2014/main" id="{CC44E2A6-7772-F4A9-3D35-028331E6F21C}"/>
                </a:ext>
              </a:extLst>
            </p:cNvPr>
            <p:cNvPicPr preferRelativeResize="0"/>
            <p:nvPr/>
          </p:nvPicPr>
          <p:blipFill rotWithShape="1">
            <a:blip r:embed="rId3">
              <a:alphaModFix/>
            </a:blip>
            <a:srcRect/>
            <a:stretch/>
          </p:blipFill>
          <p:spPr>
            <a:xfrm>
              <a:off x="3876684" y="5231487"/>
              <a:ext cx="1211051" cy="930087"/>
            </a:xfrm>
            <a:prstGeom prst="rect">
              <a:avLst/>
            </a:prstGeom>
            <a:noFill/>
            <a:ln>
              <a:noFill/>
            </a:ln>
          </p:spPr>
        </p:pic>
        <p:pic>
          <p:nvPicPr>
            <p:cNvPr id="11" name="Google Shape;503;p1">
              <a:extLst>
                <a:ext uri="{FF2B5EF4-FFF2-40B4-BE49-F238E27FC236}">
                  <a16:creationId xmlns:a16="http://schemas.microsoft.com/office/drawing/2014/main" id="{E5EF709F-4C5D-51D1-28E7-7613AFE01432}"/>
                </a:ext>
              </a:extLst>
            </p:cNvPr>
            <p:cNvPicPr preferRelativeResize="0"/>
            <p:nvPr/>
          </p:nvPicPr>
          <p:blipFill rotWithShape="1">
            <a:blip r:embed="rId4">
              <a:alphaModFix/>
            </a:blip>
            <a:srcRect/>
            <a:stretch/>
          </p:blipFill>
          <p:spPr>
            <a:xfrm>
              <a:off x="5719497" y="5019860"/>
              <a:ext cx="2206135" cy="857941"/>
            </a:xfrm>
            <a:prstGeom prst="rect">
              <a:avLst/>
            </a:prstGeom>
            <a:noFill/>
            <a:ln>
              <a:noFill/>
            </a:ln>
          </p:spPr>
        </p:pic>
        <p:pic>
          <p:nvPicPr>
            <p:cNvPr id="12" name="Google Shape;504;p1">
              <a:extLst>
                <a:ext uri="{FF2B5EF4-FFF2-40B4-BE49-F238E27FC236}">
                  <a16:creationId xmlns:a16="http://schemas.microsoft.com/office/drawing/2014/main" id="{02DB8CC5-385A-64FD-A732-8EA4079BC2D6}"/>
                </a:ext>
              </a:extLst>
            </p:cNvPr>
            <p:cNvPicPr preferRelativeResize="0"/>
            <p:nvPr/>
          </p:nvPicPr>
          <p:blipFill rotWithShape="1">
            <a:blip r:embed="rId5">
              <a:alphaModFix/>
            </a:blip>
            <a:srcRect/>
            <a:stretch/>
          </p:blipFill>
          <p:spPr>
            <a:xfrm>
              <a:off x="5798771" y="5877996"/>
              <a:ext cx="2308583" cy="514096"/>
            </a:xfrm>
            <a:prstGeom prst="rect">
              <a:avLst/>
            </a:prstGeom>
            <a:noFill/>
            <a:ln>
              <a:noFill/>
            </a:ln>
          </p:spPr>
        </p:pic>
      </p:grpSp>
      <p:sp>
        <p:nvSpPr>
          <p:cNvPr id="2" name="標題 1">
            <a:extLst>
              <a:ext uri="{FF2B5EF4-FFF2-40B4-BE49-F238E27FC236}">
                <a16:creationId xmlns:a16="http://schemas.microsoft.com/office/drawing/2014/main" id="{0E7C3495-E103-F6C8-8D86-84E2F7B8D857}"/>
              </a:ext>
            </a:extLst>
          </p:cNvPr>
          <p:cNvSpPr>
            <a:spLocks noGrp="1"/>
          </p:cNvSpPr>
          <p:nvPr>
            <p:ph type="ctrTitle"/>
          </p:nvPr>
        </p:nvSpPr>
        <p:spPr>
          <a:xfrm>
            <a:off x="1691776" y="1328472"/>
            <a:ext cx="8543636" cy="2387600"/>
          </a:xfrm>
        </p:spPr>
        <p:txBody>
          <a:bodyPr>
            <a:normAutofit/>
          </a:bodyPr>
          <a:lstStyle/>
          <a:p>
            <a:r>
              <a:rPr lang="zh-TW" altLang="en-US" sz="4800" b="1" dirty="0">
                <a:latin typeface="標楷體" panose="03000509000000000000" pitchFamily="65" charset="-120"/>
                <a:ea typeface="標楷體" panose="03000509000000000000" pitchFamily="65" charset="-120"/>
              </a:rPr>
              <a:t>非侵入式血液資訊量測應用於穿戴式裝置之研究</a:t>
            </a:r>
          </a:p>
        </p:txBody>
      </p:sp>
      <p:sp>
        <p:nvSpPr>
          <p:cNvPr id="3" name="副標題 2">
            <a:extLst>
              <a:ext uri="{FF2B5EF4-FFF2-40B4-BE49-F238E27FC236}">
                <a16:creationId xmlns:a16="http://schemas.microsoft.com/office/drawing/2014/main" id="{0063387D-6EBC-D2DF-D4AB-C3A864E1E147}"/>
              </a:ext>
            </a:extLst>
          </p:cNvPr>
          <p:cNvSpPr>
            <a:spLocks noGrp="1"/>
          </p:cNvSpPr>
          <p:nvPr>
            <p:ph type="subTitle" idx="1"/>
          </p:nvPr>
        </p:nvSpPr>
        <p:spPr>
          <a:xfrm>
            <a:off x="554469" y="4909986"/>
            <a:ext cx="10048876" cy="517381"/>
          </a:xfrm>
        </p:spPr>
        <p:txBody>
          <a:bodyPr>
            <a:normAutofit/>
          </a:bodyPr>
          <a:lstStyle/>
          <a:p>
            <a:r>
              <a:rPr lang="zh-TW" altLang="en-US" sz="2000" dirty="0">
                <a:solidFill>
                  <a:schemeClr val="tx1"/>
                </a:solidFill>
                <a:latin typeface="標楷體" panose="03000509000000000000" pitchFamily="65" charset="-120"/>
                <a:ea typeface="標楷體" panose="03000509000000000000" pitchFamily="65" charset="-120"/>
              </a:rPr>
              <a:t>合作</a:t>
            </a:r>
            <a:r>
              <a:rPr lang="zh-TW" altLang="en-US" sz="2200" dirty="0">
                <a:solidFill>
                  <a:schemeClr val="tx1"/>
                </a:solidFill>
                <a:latin typeface="標楷體" panose="03000509000000000000" pitchFamily="65" charset="-120"/>
                <a:ea typeface="標楷體" panose="03000509000000000000" pitchFamily="65" charset="-120"/>
              </a:rPr>
              <a:t>單位</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國立臺北科技大學、臺北醫學大學、衛生福利部雙和醫院、新國民醫院</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2D4B400A-BB14-DA39-C09D-4BA55BE03B26}"/>
              </a:ext>
            </a:extLst>
          </p:cNvPr>
          <p:cNvSpPr txBox="1"/>
          <p:nvPr/>
        </p:nvSpPr>
        <p:spPr>
          <a:xfrm>
            <a:off x="2725593" y="3653684"/>
            <a:ext cx="7110268" cy="461665"/>
          </a:xfrm>
          <a:prstGeom prst="rect">
            <a:avLst/>
          </a:prstGeom>
          <a:noFill/>
        </p:spPr>
        <p:txBody>
          <a:bodyPr wrap="square">
            <a:spAutoFit/>
          </a:bodyPr>
          <a:lstStyle/>
          <a:p>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Presenter</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國立臺北科技大學電機工程系 鍾季甫</a:t>
            </a:r>
            <a:endParaRPr lang="zh-TW" altLang="en-US" sz="2400" dirty="0"/>
          </a:p>
        </p:txBody>
      </p:sp>
      <p:sp>
        <p:nvSpPr>
          <p:cNvPr id="5" name="文字方塊 4">
            <a:extLst>
              <a:ext uri="{FF2B5EF4-FFF2-40B4-BE49-F238E27FC236}">
                <a16:creationId xmlns:a16="http://schemas.microsoft.com/office/drawing/2014/main" id="{DE5506EF-CF60-0154-5F7F-C36C90EA8F1E}"/>
              </a:ext>
            </a:extLst>
          </p:cNvPr>
          <p:cNvSpPr txBox="1"/>
          <p:nvPr/>
        </p:nvSpPr>
        <p:spPr>
          <a:xfrm>
            <a:off x="527822" y="4516085"/>
            <a:ext cx="7836766" cy="400110"/>
          </a:xfrm>
          <a:prstGeom prst="rect">
            <a:avLst/>
          </a:prstGeom>
          <a:noFill/>
        </p:spPr>
        <p:txBody>
          <a:bodyPr wrap="square">
            <a:spAutoFit/>
          </a:bodyPr>
          <a:lstStyle/>
          <a:p>
            <a:pPr algn="ctr" rtl="0" fontAlgn="base"/>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作者</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鍾季甫</a:t>
            </a:r>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、張正春、</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盧柏文、張書愷</a:t>
            </a:r>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張翔峻、許永和、鄒居霖</a:t>
            </a:r>
          </a:p>
        </p:txBody>
      </p:sp>
      <p:sp>
        <p:nvSpPr>
          <p:cNvPr id="6" name="文字方塊 5">
            <a:extLst>
              <a:ext uri="{FF2B5EF4-FFF2-40B4-BE49-F238E27FC236}">
                <a16:creationId xmlns:a16="http://schemas.microsoft.com/office/drawing/2014/main" id="{7C9009CC-A271-4495-93D9-1BAB49B9728C}"/>
              </a:ext>
            </a:extLst>
          </p:cNvPr>
          <p:cNvSpPr txBox="1"/>
          <p:nvPr/>
        </p:nvSpPr>
        <p:spPr>
          <a:xfrm>
            <a:off x="664344" y="341108"/>
            <a:ext cx="9652674" cy="954107"/>
          </a:xfrm>
          <a:prstGeom prst="rect">
            <a:avLst/>
          </a:prstGeom>
          <a:noFill/>
        </p:spPr>
        <p:txBody>
          <a:bodyPr wrap="square">
            <a:spAutoFit/>
          </a:bodyPr>
          <a:lstStyle/>
          <a:p>
            <a:pPr marL="514350" indent="-514350" rtl="0" fontAlgn="base">
              <a:buAutoNum type="arabicPlain" startAt="2023"/>
            </a:pPr>
            <a:r>
              <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民 生 電 子 國 際 研 討 會</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rtl="0" fontAlgn="base"/>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 International Workshop on Consumer Electronics</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7382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6" name="文字方塊 5">
            <a:extLst>
              <a:ext uri="{FF2B5EF4-FFF2-40B4-BE49-F238E27FC236}">
                <a16:creationId xmlns:a16="http://schemas.microsoft.com/office/drawing/2014/main" id="{930924A5-3C1B-A9E1-E4AB-3DDDEAD89136}"/>
              </a:ext>
            </a:extLst>
          </p:cNvPr>
          <p:cNvSpPr txBox="1"/>
          <p:nvPr/>
        </p:nvSpPr>
        <p:spPr>
          <a:xfrm>
            <a:off x="809463" y="2642099"/>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實驗數據分析及標註</a:t>
            </a:r>
          </a:p>
        </p:txBody>
      </p:sp>
      <p:pic>
        <p:nvPicPr>
          <p:cNvPr id="7" name="圖片 6">
            <a:extLst>
              <a:ext uri="{FF2B5EF4-FFF2-40B4-BE49-F238E27FC236}">
                <a16:creationId xmlns:a16="http://schemas.microsoft.com/office/drawing/2014/main" id="{F691E417-1BE6-DACC-E1E3-6F67474D5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96000" y="3524416"/>
            <a:ext cx="5146993" cy="2578724"/>
          </a:xfrm>
          <a:prstGeom prst="rect">
            <a:avLst/>
          </a:prstGeom>
          <a:noFill/>
        </p:spPr>
      </p:pic>
      <p:grpSp>
        <p:nvGrpSpPr>
          <p:cNvPr id="10" name="群組 9">
            <a:extLst>
              <a:ext uri="{FF2B5EF4-FFF2-40B4-BE49-F238E27FC236}">
                <a16:creationId xmlns:a16="http://schemas.microsoft.com/office/drawing/2014/main" id="{7EB6B321-F63E-0C2C-37EA-992F555ED19A}"/>
              </a:ext>
            </a:extLst>
          </p:cNvPr>
          <p:cNvGrpSpPr/>
          <p:nvPr/>
        </p:nvGrpSpPr>
        <p:grpSpPr>
          <a:xfrm>
            <a:off x="339393" y="3754236"/>
            <a:ext cx="5358867" cy="1002970"/>
            <a:chOff x="80529" y="2887742"/>
            <a:chExt cx="6646142" cy="1277355"/>
          </a:xfrm>
        </p:grpSpPr>
        <p:sp>
          <p:nvSpPr>
            <p:cNvPr id="11" name="矩形: 圓角 10">
              <a:extLst>
                <a:ext uri="{FF2B5EF4-FFF2-40B4-BE49-F238E27FC236}">
                  <a16:creationId xmlns:a16="http://schemas.microsoft.com/office/drawing/2014/main" id="{E5A9695D-2928-2A72-D887-573AF5212D13}"/>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CA875188-FC3C-2BAD-D127-7140375A8D7F}"/>
                </a:ext>
              </a:extLst>
            </p:cNvPr>
            <p:cNvSpPr txBox="1"/>
            <p:nvPr/>
          </p:nvSpPr>
          <p:spPr>
            <a:xfrm>
              <a:off x="80529" y="2926257"/>
              <a:ext cx="6646142" cy="949949"/>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rPr>
                <a:t>透過抽血報告將受測者的各項數值進行標註，若數值</a:t>
              </a:r>
              <a:r>
                <a:rPr lang="zh-TW" altLang="en-US" b="1" dirty="0">
                  <a:solidFill>
                    <a:srgbClr val="FF0000"/>
                  </a:solidFill>
                  <a:latin typeface="標楷體" panose="03000509000000000000" pitchFamily="65" charset="-120"/>
                  <a:ea typeface="標楷體" panose="03000509000000000000" pitchFamily="65" charset="-120"/>
                </a:rPr>
                <a:t>落於參考值區間</a:t>
              </a:r>
              <a:r>
                <a:rPr lang="zh-TW" altLang="en-US" dirty="0">
                  <a:latin typeface="標楷體" panose="03000509000000000000" pitchFamily="65" charset="-120"/>
                  <a:ea typeface="標楷體" panose="03000509000000000000" pitchFamily="65" charset="-120"/>
                </a:rPr>
                <a:t>，將其標註為「</a:t>
              </a:r>
              <a:r>
                <a:rPr lang="zh-TW" altLang="en-US" b="1" dirty="0">
                  <a:solidFill>
                    <a:srgbClr val="FF0000"/>
                  </a:solidFill>
                  <a:latin typeface="標楷體" panose="03000509000000000000" pitchFamily="65" charset="-120"/>
                  <a:ea typeface="標楷體" panose="03000509000000000000" pitchFamily="65" charset="-120"/>
                </a:rPr>
                <a:t>正常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，反之若</a:t>
              </a:r>
              <a:r>
                <a:rPr lang="zh-TW" altLang="en-US" b="1" dirty="0">
                  <a:solidFill>
                    <a:srgbClr val="FF0000"/>
                  </a:solidFill>
                  <a:latin typeface="標楷體" panose="03000509000000000000" pitchFamily="65" charset="-120"/>
                  <a:ea typeface="標楷體" panose="03000509000000000000" pitchFamily="65" charset="-120"/>
                </a:rPr>
                <a:t>大於或小於參考值之區間</a:t>
              </a:r>
              <a:r>
                <a:rPr lang="zh-TW" altLang="en-US" dirty="0">
                  <a:latin typeface="標楷體" panose="03000509000000000000" pitchFamily="65" charset="-120"/>
                  <a:ea typeface="標楷體" panose="03000509000000000000" pitchFamily="65" charset="-120"/>
                </a:rPr>
                <a:t>則標註為「</a:t>
              </a:r>
              <a:r>
                <a:rPr lang="zh-TW" altLang="en-US" b="1" dirty="0">
                  <a:solidFill>
                    <a:srgbClr val="FF0000"/>
                  </a:solidFill>
                  <a:latin typeface="標楷體" panose="03000509000000000000" pitchFamily="65" charset="-120"/>
                  <a:ea typeface="標楷體" panose="03000509000000000000" pitchFamily="65" charset="-120"/>
                </a:rPr>
                <a:t>不正常</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5" name="群組 4">
            <a:extLst>
              <a:ext uri="{FF2B5EF4-FFF2-40B4-BE49-F238E27FC236}">
                <a16:creationId xmlns:a16="http://schemas.microsoft.com/office/drawing/2014/main" id="{52034659-A798-1261-C268-49E869366FBE}"/>
              </a:ext>
            </a:extLst>
          </p:cNvPr>
          <p:cNvGrpSpPr/>
          <p:nvPr/>
        </p:nvGrpSpPr>
        <p:grpSpPr>
          <a:xfrm>
            <a:off x="5956454" y="2292650"/>
            <a:ext cx="5426083" cy="755074"/>
            <a:chOff x="80529" y="2887742"/>
            <a:chExt cx="6646142" cy="1277355"/>
          </a:xfrm>
        </p:grpSpPr>
        <p:sp>
          <p:nvSpPr>
            <p:cNvPr id="8" name="矩形: 圓角 7">
              <a:extLst>
                <a:ext uri="{FF2B5EF4-FFF2-40B4-BE49-F238E27FC236}">
                  <a16:creationId xmlns:a16="http://schemas.microsoft.com/office/drawing/2014/main" id="{1530DAE8-0274-2DDC-7E55-4B5BB3F7EED8}"/>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B128F91F-CEA1-C754-EE62-EB2F16990D8B}"/>
                </a:ext>
              </a:extLst>
            </p:cNvPr>
            <p:cNvSpPr txBox="1"/>
            <p:nvPr/>
          </p:nvSpPr>
          <p:spPr>
            <a:xfrm>
              <a:off x="80529" y="2926257"/>
              <a:ext cx="6646142" cy="1093395"/>
            </a:xfrm>
            <a:prstGeom prst="rect">
              <a:avLst/>
            </a:prstGeom>
            <a:noFill/>
            <a:ln>
              <a:noFill/>
            </a:ln>
          </p:spPr>
          <p:txBody>
            <a:bodyPr wrap="square">
              <a:spAutoFit/>
            </a:bodyPr>
            <a:lstStyle/>
            <a:p>
              <a:pPr algn="just"/>
              <a:r>
                <a:rPr lang="zh-TW" altLang="en-US" dirty="0">
                  <a:latin typeface="標楷體" panose="03000509000000000000" pitchFamily="65" charset="-120"/>
                  <a:ea typeface="標楷體" panose="03000509000000000000" pitchFamily="65" charset="-120"/>
                </a:rPr>
                <a:t>實驗數據是從醫院收集的，包括準備洗腎的患者和消化內科的患者。</a:t>
              </a:r>
            </a:p>
          </p:txBody>
        </p:sp>
      </p:grpSp>
      <p:sp>
        <p:nvSpPr>
          <p:cNvPr id="3" name="投影片編號版面配置區 2">
            <a:extLst>
              <a:ext uri="{FF2B5EF4-FFF2-40B4-BE49-F238E27FC236}">
                <a16:creationId xmlns:a16="http://schemas.microsoft.com/office/drawing/2014/main" id="{A1063950-180A-571A-B74F-BB907997DAB6}"/>
              </a:ext>
            </a:extLst>
          </p:cNvPr>
          <p:cNvSpPr>
            <a:spLocks noGrp="1"/>
          </p:cNvSpPr>
          <p:nvPr>
            <p:ph type="sldNum" sz="quarter" idx="12"/>
          </p:nvPr>
        </p:nvSpPr>
        <p:spPr/>
        <p:txBody>
          <a:bodyPr/>
          <a:lstStyle/>
          <a:p>
            <a:fld id="{E684C0DF-CDD8-4110-A5C8-B52AE6F2C8CA}" type="slidenum">
              <a:rPr lang="zh-TW" altLang="en-US" smtClean="0"/>
              <a:t>10</a:t>
            </a:fld>
            <a:endParaRPr lang="zh-TW" altLang="en-US"/>
          </a:p>
        </p:txBody>
      </p:sp>
    </p:spTree>
    <p:extLst>
      <p:ext uri="{BB962C8B-B14F-4D97-AF65-F5344CB8AC3E}">
        <p14:creationId xmlns:p14="http://schemas.microsoft.com/office/powerpoint/2010/main" val="197464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80654" y="210248"/>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4" name="文字方塊 3">
            <a:extLst>
              <a:ext uri="{FF2B5EF4-FFF2-40B4-BE49-F238E27FC236}">
                <a16:creationId xmlns:a16="http://schemas.microsoft.com/office/drawing/2014/main" id="{BFEBC9E2-F520-5529-2CCE-3BCB77854CB7}"/>
              </a:ext>
            </a:extLst>
          </p:cNvPr>
          <p:cNvSpPr txBox="1"/>
          <p:nvPr/>
        </p:nvSpPr>
        <p:spPr>
          <a:xfrm>
            <a:off x="8278043" y="1773277"/>
            <a:ext cx="3138487" cy="369332"/>
          </a:xfrm>
          <a:prstGeom prst="rect">
            <a:avLst/>
          </a:prstGeom>
          <a:noFill/>
        </p:spPr>
        <p:txBody>
          <a:bodyPr wrap="square">
            <a:spAutoFit/>
          </a:bodyPr>
          <a:lstStyle/>
          <a:p>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紅血球計數</a:t>
            </a:r>
            <a:r>
              <a:rPr lang="en-US" altLang="zh-TW" sz="1800" b="1" kern="100" dirty="0">
                <a:effectLst/>
                <a:latin typeface="Times New Roman" panose="02020603050405020304" pitchFamily="18" charset="0"/>
                <a:ea typeface="標楷體" panose="03000509000000000000" pitchFamily="65" charset="-120"/>
              </a:rPr>
              <a:t>(RBC)</a:t>
            </a:r>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訊號分析表</a:t>
            </a:r>
            <a:endParaRPr lang="zh-TW" altLang="en-US" dirty="0"/>
          </a:p>
        </p:txBody>
      </p:sp>
      <p:pic>
        <p:nvPicPr>
          <p:cNvPr id="6" name="圖片 5">
            <a:extLst>
              <a:ext uri="{FF2B5EF4-FFF2-40B4-BE49-F238E27FC236}">
                <a16:creationId xmlns:a16="http://schemas.microsoft.com/office/drawing/2014/main" id="{3EB9A761-1512-928B-4B14-D25534630C29}"/>
              </a:ext>
            </a:extLst>
          </p:cNvPr>
          <p:cNvPicPr>
            <a:picLocks noChangeAspect="1"/>
          </p:cNvPicPr>
          <p:nvPr/>
        </p:nvPicPr>
        <p:blipFill>
          <a:blip r:embed="rId2"/>
          <a:stretch>
            <a:fillRect/>
          </a:stretch>
        </p:blipFill>
        <p:spPr>
          <a:xfrm>
            <a:off x="8596250" y="2166214"/>
            <a:ext cx="2502074" cy="4132458"/>
          </a:xfrm>
          <a:prstGeom prst="rect">
            <a:avLst/>
          </a:prstGeom>
        </p:spPr>
      </p:pic>
      <p:grpSp>
        <p:nvGrpSpPr>
          <p:cNvPr id="11" name="群組 10">
            <a:extLst>
              <a:ext uri="{FF2B5EF4-FFF2-40B4-BE49-F238E27FC236}">
                <a16:creationId xmlns:a16="http://schemas.microsoft.com/office/drawing/2014/main" id="{9BF763B4-0D7F-6315-7633-50D0B19F96B6}"/>
              </a:ext>
            </a:extLst>
          </p:cNvPr>
          <p:cNvGrpSpPr/>
          <p:nvPr/>
        </p:nvGrpSpPr>
        <p:grpSpPr>
          <a:xfrm>
            <a:off x="222250" y="3524250"/>
            <a:ext cx="3892550" cy="781873"/>
            <a:chOff x="80529" y="2887742"/>
            <a:chExt cx="6646142" cy="1277355"/>
          </a:xfrm>
        </p:grpSpPr>
        <p:sp>
          <p:nvSpPr>
            <p:cNvPr id="12" name="矩形: 圓角 11">
              <a:extLst>
                <a:ext uri="{FF2B5EF4-FFF2-40B4-BE49-F238E27FC236}">
                  <a16:creationId xmlns:a16="http://schemas.microsoft.com/office/drawing/2014/main" id="{FA9EF511-AD9B-9D17-C7B4-4048F68804CF}"/>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E3282082-C046-6C42-3D5D-F3E1B35CAD6E}"/>
                </a:ext>
              </a:extLst>
            </p:cNvPr>
            <p:cNvSpPr txBox="1"/>
            <p:nvPr/>
          </p:nvSpPr>
          <p:spPr>
            <a:xfrm>
              <a:off x="80529" y="2926257"/>
              <a:ext cx="6646142" cy="1055918"/>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rPr>
                <a:t>針對各項血液項目光譜訊號進行分析後，經過篩選再進行後續模型訓練</a:t>
              </a:r>
            </a:p>
          </p:txBody>
        </p:sp>
      </p:grpSp>
      <p:graphicFrame>
        <p:nvGraphicFramePr>
          <p:cNvPr id="3" name="資料庫圖表 2">
            <a:extLst>
              <a:ext uri="{FF2B5EF4-FFF2-40B4-BE49-F238E27FC236}">
                <a16:creationId xmlns:a16="http://schemas.microsoft.com/office/drawing/2014/main" id="{67082779-AB50-6985-13AD-54025D8E57D3}"/>
              </a:ext>
            </a:extLst>
          </p:cNvPr>
          <p:cNvGraphicFramePr/>
          <p:nvPr>
            <p:extLst>
              <p:ext uri="{D42A27DB-BD31-4B8C-83A1-F6EECF244321}">
                <p14:modId xmlns:p14="http://schemas.microsoft.com/office/powerpoint/2010/main" val="3484175138"/>
              </p:ext>
            </p:extLst>
          </p:nvPr>
        </p:nvGraphicFramePr>
        <p:xfrm>
          <a:off x="4393275" y="2617781"/>
          <a:ext cx="3405450" cy="4042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群組 4">
            <a:extLst>
              <a:ext uri="{FF2B5EF4-FFF2-40B4-BE49-F238E27FC236}">
                <a16:creationId xmlns:a16="http://schemas.microsoft.com/office/drawing/2014/main" id="{B929316D-606D-A2D4-EB08-B99CC23B9C4F}"/>
              </a:ext>
            </a:extLst>
          </p:cNvPr>
          <p:cNvGrpSpPr/>
          <p:nvPr/>
        </p:nvGrpSpPr>
        <p:grpSpPr>
          <a:xfrm>
            <a:off x="4775373" y="1920421"/>
            <a:ext cx="2873542" cy="603036"/>
            <a:chOff x="80529" y="2887742"/>
            <a:chExt cx="6593321" cy="1277355"/>
          </a:xfrm>
        </p:grpSpPr>
        <p:sp>
          <p:nvSpPr>
            <p:cNvPr id="7" name="矩形: 圓角 6">
              <a:extLst>
                <a:ext uri="{FF2B5EF4-FFF2-40B4-BE49-F238E27FC236}">
                  <a16:creationId xmlns:a16="http://schemas.microsoft.com/office/drawing/2014/main" id="{94238AFF-AAE3-BB05-52CF-DE0AE37F7A71}"/>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707112CD-A89E-92A2-17BD-DAB2B407FFDA}"/>
                </a:ext>
              </a:extLst>
            </p:cNvPr>
            <p:cNvSpPr txBox="1"/>
            <p:nvPr/>
          </p:nvSpPr>
          <p:spPr>
            <a:xfrm>
              <a:off x="80529" y="2926253"/>
              <a:ext cx="6593321" cy="1238674"/>
            </a:xfrm>
            <a:prstGeom prst="rect">
              <a:avLst/>
            </a:prstGeom>
            <a:noFill/>
            <a:ln>
              <a:solidFill>
                <a:schemeClr val="accent1"/>
              </a:solidFill>
            </a:ln>
          </p:spPr>
          <p:txBody>
            <a:bodyPr wrap="square">
              <a:spAutoFit/>
            </a:bodyPr>
            <a:lstStyle/>
            <a:p>
              <a:pPr algn="just"/>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由於數據分佈的差異，</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我們主要關注這些重點項目。</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8" name="投影片編號版面配置區 7">
            <a:extLst>
              <a:ext uri="{FF2B5EF4-FFF2-40B4-BE49-F238E27FC236}">
                <a16:creationId xmlns:a16="http://schemas.microsoft.com/office/drawing/2014/main" id="{CDB350DB-81F7-5C13-BE69-F025B4400B56}"/>
              </a:ext>
            </a:extLst>
          </p:cNvPr>
          <p:cNvSpPr>
            <a:spLocks noGrp="1"/>
          </p:cNvSpPr>
          <p:nvPr>
            <p:ph type="sldNum" sz="quarter" idx="12"/>
          </p:nvPr>
        </p:nvSpPr>
        <p:spPr/>
        <p:txBody>
          <a:bodyPr/>
          <a:lstStyle/>
          <a:p>
            <a:fld id="{E684C0DF-CDD8-4110-A5C8-B52AE6F2C8CA}" type="slidenum">
              <a:rPr lang="zh-TW" altLang="en-US" smtClean="0"/>
              <a:t>11</a:t>
            </a:fld>
            <a:endParaRPr lang="zh-TW" altLang="en-US"/>
          </a:p>
        </p:txBody>
      </p:sp>
    </p:spTree>
    <p:extLst>
      <p:ext uri="{BB962C8B-B14F-4D97-AF65-F5344CB8AC3E}">
        <p14:creationId xmlns:p14="http://schemas.microsoft.com/office/powerpoint/2010/main" val="28945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302327" y="297138"/>
            <a:ext cx="10515600" cy="1325563"/>
          </a:xfrm>
        </p:spPr>
        <p:txBody>
          <a:bodyPr/>
          <a:lstStyle/>
          <a:p>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競品分析</a:t>
            </a:r>
            <a:endParaRPr lang="zh-TW" altLang="en-US" dirty="0"/>
          </a:p>
        </p:txBody>
      </p:sp>
      <p:sp>
        <p:nvSpPr>
          <p:cNvPr id="4" name="投影片編號版面配置區 3">
            <a:extLst>
              <a:ext uri="{FF2B5EF4-FFF2-40B4-BE49-F238E27FC236}">
                <a16:creationId xmlns:a16="http://schemas.microsoft.com/office/drawing/2014/main" id="{7F1A4DC4-9FC7-479C-9DD6-6CEF6EBFB50A}"/>
              </a:ext>
            </a:extLst>
          </p:cNvPr>
          <p:cNvSpPr>
            <a:spLocks noGrp="1"/>
          </p:cNvSpPr>
          <p:nvPr>
            <p:ph type="sldNum" sz="quarter" idx="12"/>
          </p:nvPr>
        </p:nvSpPr>
        <p:spPr/>
        <p:txBody>
          <a:bodyPr/>
          <a:lstStyle/>
          <a:p>
            <a:fld id="{E684C0DF-CDD8-4110-A5C8-B52AE6F2C8CA}" type="slidenum">
              <a:rPr lang="zh-TW" altLang="en-US" smtClean="0"/>
              <a:t>12</a:t>
            </a:fld>
            <a:endParaRPr lang="zh-TW" altLang="en-US"/>
          </a:p>
        </p:txBody>
      </p:sp>
      <p:pic>
        <p:nvPicPr>
          <p:cNvPr id="5" name="圖片 4">
            <a:extLst>
              <a:ext uri="{FF2B5EF4-FFF2-40B4-BE49-F238E27FC236}">
                <a16:creationId xmlns:a16="http://schemas.microsoft.com/office/drawing/2014/main" id="{1D382615-FD49-92F6-A184-FA95C2124C09}"/>
              </a:ext>
            </a:extLst>
          </p:cNvPr>
          <p:cNvPicPr>
            <a:picLocks noChangeAspect="1"/>
          </p:cNvPicPr>
          <p:nvPr/>
        </p:nvPicPr>
        <p:blipFill>
          <a:blip r:embed="rId2"/>
          <a:stretch>
            <a:fillRect/>
          </a:stretch>
        </p:blipFill>
        <p:spPr>
          <a:xfrm>
            <a:off x="4207609" y="1662289"/>
            <a:ext cx="7773180" cy="4570906"/>
          </a:xfrm>
          <a:prstGeom prst="rect">
            <a:avLst/>
          </a:prstGeom>
        </p:spPr>
      </p:pic>
      <p:sp>
        <p:nvSpPr>
          <p:cNvPr id="6" name="矩形: 圓角 5">
            <a:extLst>
              <a:ext uri="{FF2B5EF4-FFF2-40B4-BE49-F238E27FC236}">
                <a16:creationId xmlns:a16="http://schemas.microsoft.com/office/drawing/2014/main" id="{87D2C47E-7EBF-EF40-5823-C5B68A4A8D49}"/>
              </a:ext>
            </a:extLst>
          </p:cNvPr>
          <p:cNvSpPr/>
          <p:nvPr/>
        </p:nvSpPr>
        <p:spPr>
          <a:xfrm>
            <a:off x="349756" y="2741975"/>
            <a:ext cx="3857853" cy="1876208"/>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zh-TW" altLang="en-US" sz="1600" dirty="0"/>
              <a:t>我們的</a:t>
            </a:r>
            <a:r>
              <a:rPr lang="en-US" altLang="zh-TW" sz="1600" dirty="0"/>
              <a:t>MWPPG</a:t>
            </a:r>
            <a:r>
              <a:rPr lang="zh-TW" altLang="en-US" sz="1600" dirty="0"/>
              <a:t>技術採用完全非侵入性的方式進行血糖監測，只需將裝置夾在手指上，就能輕鬆完成血糖測量，無需任何扎針過程。使用者可以隨時佩戴和移除裝置，這提供了更多的彈性和自由，且不需要擔心耗材更換的問題。</a:t>
            </a:r>
          </a:p>
        </p:txBody>
      </p:sp>
    </p:spTree>
    <p:extLst>
      <p:ext uri="{BB962C8B-B14F-4D97-AF65-F5344CB8AC3E}">
        <p14:creationId xmlns:p14="http://schemas.microsoft.com/office/powerpoint/2010/main" val="328809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302327" y="297138"/>
            <a:ext cx="10515600" cy="1325563"/>
          </a:xfrm>
        </p:spPr>
        <p:txBody>
          <a:bodyPr/>
          <a:lstStyle/>
          <a:p>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競品分析</a:t>
            </a:r>
            <a:endParaRPr lang="zh-TW" altLang="en-US" dirty="0"/>
          </a:p>
        </p:txBody>
      </p:sp>
      <p:sp>
        <p:nvSpPr>
          <p:cNvPr id="4" name="投影片編號版面配置區 3">
            <a:extLst>
              <a:ext uri="{FF2B5EF4-FFF2-40B4-BE49-F238E27FC236}">
                <a16:creationId xmlns:a16="http://schemas.microsoft.com/office/drawing/2014/main" id="{7F1A4DC4-9FC7-479C-9DD6-6CEF6EBFB50A}"/>
              </a:ext>
            </a:extLst>
          </p:cNvPr>
          <p:cNvSpPr>
            <a:spLocks noGrp="1"/>
          </p:cNvSpPr>
          <p:nvPr>
            <p:ph type="sldNum" sz="quarter" idx="12"/>
          </p:nvPr>
        </p:nvSpPr>
        <p:spPr/>
        <p:txBody>
          <a:bodyPr/>
          <a:lstStyle/>
          <a:p>
            <a:fld id="{E684C0DF-CDD8-4110-A5C8-B52AE6F2C8CA}" type="slidenum">
              <a:rPr lang="zh-TW" altLang="en-US" smtClean="0"/>
              <a:t>13</a:t>
            </a:fld>
            <a:endParaRPr lang="zh-TW" altLang="en-US"/>
          </a:p>
        </p:txBody>
      </p:sp>
      <p:graphicFrame>
        <p:nvGraphicFramePr>
          <p:cNvPr id="3" name="Google Shape;794;p16">
            <a:extLst>
              <a:ext uri="{FF2B5EF4-FFF2-40B4-BE49-F238E27FC236}">
                <a16:creationId xmlns:a16="http://schemas.microsoft.com/office/drawing/2014/main" id="{FECF58C6-0DAD-3453-7C3F-A8741B3D68BD}"/>
              </a:ext>
            </a:extLst>
          </p:cNvPr>
          <p:cNvGraphicFramePr/>
          <p:nvPr>
            <p:extLst>
              <p:ext uri="{D42A27DB-BD31-4B8C-83A1-F6EECF244321}">
                <p14:modId xmlns:p14="http://schemas.microsoft.com/office/powerpoint/2010/main" val="1588422891"/>
              </p:ext>
            </p:extLst>
          </p:nvPr>
        </p:nvGraphicFramePr>
        <p:xfrm>
          <a:off x="1302327" y="1514763"/>
          <a:ext cx="9587346" cy="5233065"/>
        </p:xfrm>
        <a:graphic>
          <a:graphicData uri="http://schemas.openxmlformats.org/drawingml/2006/table">
            <a:tbl>
              <a:tblPr firstRow="1" firstCol="1" bandRow="1">
                <a:noFill/>
              </a:tblPr>
              <a:tblGrid>
                <a:gridCol w="992162">
                  <a:extLst>
                    <a:ext uri="{9D8B030D-6E8A-4147-A177-3AD203B41FA5}">
                      <a16:colId xmlns:a16="http://schemas.microsoft.com/office/drawing/2014/main" val="20000"/>
                    </a:ext>
                  </a:extLst>
                </a:gridCol>
                <a:gridCol w="2120988">
                  <a:extLst>
                    <a:ext uri="{9D8B030D-6E8A-4147-A177-3AD203B41FA5}">
                      <a16:colId xmlns:a16="http://schemas.microsoft.com/office/drawing/2014/main" val="20001"/>
                    </a:ext>
                  </a:extLst>
                </a:gridCol>
                <a:gridCol w="2137106">
                  <a:extLst>
                    <a:ext uri="{9D8B030D-6E8A-4147-A177-3AD203B41FA5}">
                      <a16:colId xmlns:a16="http://schemas.microsoft.com/office/drawing/2014/main" val="20002"/>
                    </a:ext>
                  </a:extLst>
                </a:gridCol>
                <a:gridCol w="2016150">
                  <a:extLst>
                    <a:ext uri="{9D8B030D-6E8A-4147-A177-3AD203B41FA5}">
                      <a16:colId xmlns:a16="http://schemas.microsoft.com/office/drawing/2014/main" val="20003"/>
                    </a:ext>
                  </a:extLst>
                </a:gridCol>
                <a:gridCol w="2320940">
                  <a:extLst>
                    <a:ext uri="{9D8B030D-6E8A-4147-A177-3AD203B41FA5}">
                      <a16:colId xmlns:a16="http://schemas.microsoft.com/office/drawing/2014/main" val="20004"/>
                    </a:ext>
                  </a:extLst>
                </a:gridCol>
              </a:tblGrid>
              <a:tr h="350428">
                <a:tc gridSpan="5">
                  <a:txBody>
                    <a:bodyPr/>
                    <a:lstStyle/>
                    <a:p>
                      <a:pPr marL="0" marR="0" lvl="0" indent="0" algn="ctr" rtl="0">
                        <a:lnSpc>
                          <a:spcPct val="115000"/>
                        </a:lnSpc>
                        <a:spcBef>
                          <a:spcPts val="0"/>
                        </a:spcBef>
                        <a:spcAft>
                          <a:spcPts val="0"/>
                        </a:spcAft>
                        <a:buNone/>
                      </a:pPr>
                      <a:r>
                        <a:rPr lang="zh-TW" sz="1600" b="1" u="none" strike="noStrike" cap="none" dirty="0">
                          <a:solidFill>
                            <a:schemeClr val="bg1"/>
                          </a:solidFill>
                          <a:latin typeface="Calibri"/>
                          <a:ea typeface="Calibri"/>
                          <a:cs typeface="Calibri"/>
                          <a:sym typeface="Calibri"/>
                        </a:rPr>
                        <a:t>競品分析</a:t>
                      </a:r>
                      <a:endParaRPr sz="1600" b="1" u="none" strike="noStrike" cap="none" dirty="0">
                        <a:solidFill>
                          <a:schemeClr val="bg1"/>
                        </a:solidFill>
                        <a:latin typeface="Calibri"/>
                        <a:ea typeface="Calibri"/>
                        <a:cs typeface="Calibri"/>
                        <a:sym typeface="Calibri"/>
                      </a:endParaRPr>
                    </a:p>
                  </a:txBody>
                  <a:tcPr marL="63500" marR="63500" marT="0" marB="0" anchor="ctr">
                    <a:solidFill>
                      <a:srgbClr val="0070C0"/>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2804046">
                <a:tc>
                  <a:txBody>
                    <a:bodyPr/>
                    <a:lstStyle/>
                    <a:p>
                      <a:pPr marL="0" marR="0" lvl="0" indent="0" algn="ctr" rtl="0">
                        <a:lnSpc>
                          <a:spcPct val="115000"/>
                        </a:lnSpc>
                        <a:spcBef>
                          <a:spcPts val="0"/>
                        </a:spcBef>
                        <a:spcAft>
                          <a:spcPts val="0"/>
                        </a:spcAft>
                        <a:buNone/>
                      </a:pPr>
                      <a:r>
                        <a:rPr lang="zh-TW" sz="1400" b="1" u="none" strike="noStrike" cap="none" dirty="0">
                          <a:solidFill>
                            <a:schemeClr val="bg1"/>
                          </a:solidFill>
                          <a:latin typeface="Calibri"/>
                          <a:ea typeface="Calibri"/>
                          <a:cs typeface="Calibri"/>
                          <a:sym typeface="Calibri"/>
                        </a:rPr>
                        <a:t>品牌產品</a:t>
                      </a:r>
                      <a:endParaRPr sz="1400" b="1" u="none" strike="noStrike" cap="none" dirty="0">
                        <a:solidFill>
                          <a:schemeClr val="bg1"/>
                        </a:solidFill>
                        <a:latin typeface="Calibri"/>
                        <a:ea typeface="Calibri"/>
                        <a:cs typeface="Calibri"/>
                        <a:sym typeface="Calibri"/>
                      </a:endParaRPr>
                    </a:p>
                  </a:txBody>
                  <a:tcPr marL="63500" marR="63500" marT="0" marB="0" anchor="ctr">
                    <a:solidFill>
                      <a:srgbClr val="0070C0"/>
                    </a:solidFill>
                  </a:tcPr>
                </a:tc>
                <a:tc>
                  <a:txBody>
                    <a:bodyPr/>
                    <a:lstStyle/>
                    <a:p>
                      <a:pPr marL="0" marR="0" lvl="0" indent="0" algn="ctr" rtl="0">
                        <a:lnSpc>
                          <a:spcPct val="115000"/>
                        </a:lnSpc>
                        <a:spcBef>
                          <a:spcPts val="0"/>
                        </a:spcBef>
                        <a:spcAft>
                          <a:spcPts val="0"/>
                        </a:spcAft>
                        <a:buNone/>
                      </a:pPr>
                      <a:r>
                        <a:rPr lang="zh-TW" sz="1400" b="1" u="none" strike="noStrike" cap="none"/>
                        <a:t>ASUS VivoWatch 5 AERO</a:t>
                      </a:r>
                      <a:endParaRPr sz="1400" b="1"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400" b="1" u="none" strike="noStrike" cap="none" dirty="0">
                          <a:latin typeface="Calibri"/>
                          <a:ea typeface="Calibri"/>
                          <a:cs typeface="Calibri"/>
                          <a:sym typeface="Calibri"/>
                        </a:rPr>
                        <a:t>Xiaomi smart band 7</a:t>
                      </a:r>
                      <a:endParaRPr sz="1400" b="1" u="none" strike="noStrike" cap="none" dirty="0">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400" b="1" u="none" strike="noStrike" cap="none"/>
                        <a:t>Garmin vívosmart 5</a:t>
                      </a:r>
                      <a:endParaRPr sz="1400" b="1"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400" b="1" u="none" strike="noStrike" cap="none" dirty="0"/>
                        <a:t>Samsung Galaxy Watch 5</a:t>
                      </a:r>
                      <a:endParaRPr dirty="0"/>
                    </a:p>
                    <a:p>
                      <a:pPr marL="0" marR="0" lvl="0" indent="0" algn="ctr" rtl="0">
                        <a:lnSpc>
                          <a:spcPct val="115000"/>
                        </a:lnSpc>
                        <a:spcBef>
                          <a:spcPts val="0"/>
                        </a:spcBef>
                        <a:spcAft>
                          <a:spcPts val="0"/>
                        </a:spcAft>
                        <a:buNone/>
                      </a:pPr>
                      <a:endParaRPr sz="1400" b="1" u="none" strike="noStrike" cap="none" dirty="0">
                        <a:latin typeface="Calibri"/>
                        <a:ea typeface="Calibri"/>
                        <a:cs typeface="Calibri"/>
                        <a:sym typeface="Calibri"/>
                      </a:endParaRPr>
                    </a:p>
                  </a:txBody>
                  <a:tcPr marL="63500" marR="63500" marT="0" marB="0"/>
                </a:tc>
                <a:extLst>
                  <a:ext uri="{0D108BD9-81ED-4DB2-BD59-A6C34878D82A}">
                    <a16:rowId xmlns:a16="http://schemas.microsoft.com/office/drawing/2014/main" val="10001"/>
                  </a:ext>
                </a:extLst>
              </a:tr>
              <a:tr h="863808">
                <a:tc>
                  <a:txBody>
                    <a:bodyPr/>
                    <a:lstStyle/>
                    <a:p>
                      <a:pPr marL="0" marR="0" lvl="0" indent="0" algn="ctr" rtl="0">
                        <a:lnSpc>
                          <a:spcPct val="115000"/>
                        </a:lnSpc>
                        <a:spcBef>
                          <a:spcPts val="0"/>
                        </a:spcBef>
                        <a:spcAft>
                          <a:spcPts val="0"/>
                        </a:spcAft>
                        <a:buNone/>
                      </a:pPr>
                      <a:r>
                        <a:rPr lang="zh-TW" sz="1400" b="1" u="none" strike="noStrike" cap="none" dirty="0">
                          <a:solidFill>
                            <a:schemeClr val="bg1"/>
                          </a:solidFill>
                        </a:rPr>
                        <a:t>功能</a:t>
                      </a:r>
                      <a:endParaRPr sz="1800" b="1" u="none" strike="noStrike" cap="none" dirty="0">
                        <a:solidFill>
                          <a:schemeClr val="bg1"/>
                        </a:solidFill>
                        <a:latin typeface="Calibri"/>
                        <a:ea typeface="Calibri"/>
                        <a:cs typeface="Calibri"/>
                        <a:sym typeface="Calibri"/>
                      </a:endParaRPr>
                    </a:p>
                  </a:txBody>
                  <a:tcPr marL="63500" marR="63500" marT="0" marB="0" anchor="ctr">
                    <a:solidFill>
                      <a:srgbClr val="0070C0"/>
                    </a:solidFill>
                  </a:tcPr>
                </a:tc>
                <a:tc>
                  <a:txBody>
                    <a:bodyPr/>
                    <a:lstStyle/>
                    <a:p>
                      <a:pPr marL="0" marR="0" lvl="0" indent="0" algn="ctr" rtl="0">
                        <a:lnSpc>
                          <a:spcPct val="115000"/>
                        </a:lnSpc>
                        <a:spcBef>
                          <a:spcPts val="0"/>
                        </a:spcBef>
                        <a:spcAft>
                          <a:spcPts val="0"/>
                        </a:spcAft>
                        <a:buNone/>
                      </a:pPr>
                      <a:r>
                        <a:rPr lang="zh-TW" sz="1200" u="none" strike="noStrike" cap="none" dirty="0">
                          <a:latin typeface="Calibri"/>
                          <a:ea typeface="Calibri"/>
                          <a:cs typeface="Calibri"/>
                          <a:sym typeface="Calibri"/>
                        </a:rPr>
                        <a:t>脈波指數、血氧、心率、睡眠品質、舒壓指數、步數及卡路里、運動偵測、生活功能</a:t>
                      </a:r>
                      <a:endParaRPr sz="1200" u="none" strike="noStrike" cap="none" dirty="0">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心率、血氧、睡眠品質、經期追蹤、運動偵測</a:t>
                      </a:r>
                      <a:endParaRPr sz="1200"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a:t>心率、血氧、壓力、睡眠分析、經期追蹤、運動偵測、生活功能</a:t>
                      </a:r>
                      <a:endParaRPr sz="1200" u="none" strike="noStrike" cap="none"/>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心率、血壓、血氧、生理期、體脂、睡眠品質、運動偵測、生活功能</a:t>
                      </a:r>
                      <a:endParaRPr sz="1200" u="none" strike="noStrike" cap="none">
                        <a:latin typeface="Calibri"/>
                        <a:ea typeface="Calibri"/>
                        <a:cs typeface="Calibri"/>
                        <a:sym typeface="Calibri"/>
                      </a:endParaRPr>
                    </a:p>
                  </a:txBody>
                  <a:tcPr marL="63500" marR="63500" marT="0" marB="0"/>
                </a:tc>
                <a:extLst>
                  <a:ext uri="{0D108BD9-81ED-4DB2-BD59-A6C34878D82A}">
                    <a16:rowId xmlns:a16="http://schemas.microsoft.com/office/drawing/2014/main" val="10002"/>
                  </a:ext>
                </a:extLst>
              </a:tr>
              <a:tr h="1214783">
                <a:tc>
                  <a:txBody>
                    <a:bodyPr/>
                    <a:lstStyle/>
                    <a:p>
                      <a:pPr marL="0" marR="0" lvl="0" indent="0" algn="ctr" rtl="0">
                        <a:lnSpc>
                          <a:spcPct val="115000"/>
                        </a:lnSpc>
                        <a:spcBef>
                          <a:spcPts val="0"/>
                        </a:spcBef>
                        <a:spcAft>
                          <a:spcPts val="0"/>
                        </a:spcAft>
                        <a:buNone/>
                      </a:pPr>
                      <a:r>
                        <a:rPr lang="zh-TW" sz="1400" u="none" strike="noStrike" cap="none" dirty="0">
                          <a:solidFill>
                            <a:schemeClr val="bg1"/>
                          </a:solidFill>
                        </a:rPr>
                        <a:t> </a:t>
                      </a:r>
                      <a:r>
                        <a:rPr lang="zh-TW" sz="1400" b="1" u="none" strike="noStrike" cap="none" dirty="0">
                          <a:solidFill>
                            <a:schemeClr val="bg1"/>
                          </a:solidFill>
                        </a:rPr>
                        <a:t>感測器</a:t>
                      </a:r>
                      <a:endParaRPr sz="1800" b="1" u="none" strike="noStrike" cap="none" dirty="0">
                        <a:solidFill>
                          <a:schemeClr val="bg1"/>
                        </a:solidFill>
                        <a:latin typeface="Calibri"/>
                        <a:ea typeface="Calibri"/>
                        <a:cs typeface="Calibri"/>
                        <a:sym typeface="Calibri"/>
                      </a:endParaRPr>
                    </a:p>
                  </a:txBody>
                  <a:tcPr marL="63500" marR="63500" marT="0" marB="0" anchor="ctr">
                    <a:solidFill>
                      <a:srgbClr val="0070C0"/>
                    </a:solidFill>
                  </a:tcPr>
                </a:tc>
                <a:tc>
                  <a:txBody>
                    <a:bodyPr/>
                    <a:lstStyle/>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三極片單導程微電感測器、2組PPG生物光學感測器、血氧感測器、獨立GPS晶片、重力傳感器</a:t>
                      </a:r>
                      <a:endParaRPr sz="1200"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高精準度 6 軸感測器與 PPG 心率感測器 6 軸感測器：低功耗 3 軸加速感測器和 3 軸陀螺儀 PPG 心率感測器 </a:t>
                      </a:r>
                      <a:endParaRPr/>
                    </a:p>
                    <a:p>
                      <a:pPr marL="0" marR="0" lvl="0" indent="0" algn="ctr" rtl="0">
                        <a:lnSpc>
                          <a:spcPct val="115000"/>
                        </a:lnSpc>
                        <a:spcBef>
                          <a:spcPts val="0"/>
                        </a:spcBef>
                        <a:spcAft>
                          <a:spcPts val="0"/>
                        </a:spcAft>
                        <a:buNone/>
                      </a:pPr>
                      <a:endParaRPr sz="1200"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GARMIN ELEVATE 手腕式心率</a:t>
                      </a:r>
                      <a:endParaRPr sz="1200" u="none" strike="noStrike" cap="none">
                        <a:latin typeface="Calibri"/>
                        <a:ea typeface="Calibri"/>
                        <a:cs typeface="Calibri"/>
                        <a:sym typeface="Calibri"/>
                      </a:endParaRPr>
                    </a:p>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加速度計</a:t>
                      </a:r>
                      <a:endParaRPr sz="1200" u="none" strike="noStrike" cap="none">
                        <a:latin typeface="Calibri"/>
                        <a:ea typeface="Calibri"/>
                        <a:cs typeface="Calibri"/>
                        <a:sym typeface="Calibri"/>
                      </a:endParaRPr>
                    </a:p>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環境光源感測器</a:t>
                      </a:r>
                      <a:endParaRPr sz="1200" u="none" strike="noStrike" cap="none">
                        <a:latin typeface="Calibri"/>
                        <a:ea typeface="Calibri"/>
                        <a:cs typeface="Calibri"/>
                        <a:sym typeface="Calibri"/>
                      </a:endParaRPr>
                    </a:p>
                    <a:p>
                      <a:pPr marL="0" marR="0" lvl="0" indent="0" algn="ctr" rtl="0">
                        <a:lnSpc>
                          <a:spcPct val="115000"/>
                        </a:lnSpc>
                        <a:spcBef>
                          <a:spcPts val="0"/>
                        </a:spcBef>
                        <a:spcAft>
                          <a:spcPts val="0"/>
                        </a:spcAft>
                        <a:buNone/>
                      </a:pPr>
                      <a:r>
                        <a:rPr lang="zh-TW" sz="1200" u="none" strike="noStrike" cap="none">
                          <a:latin typeface="Calibri"/>
                          <a:ea typeface="Calibri"/>
                          <a:cs typeface="Calibri"/>
                          <a:sym typeface="Calibri"/>
                        </a:rPr>
                        <a:t>PULSE OX 脈搏血氧感測</a:t>
                      </a:r>
                      <a:endParaRPr sz="1200" u="none" strike="noStrike" cap="none">
                        <a:latin typeface="Calibri"/>
                        <a:ea typeface="Calibri"/>
                        <a:cs typeface="Calibri"/>
                        <a:sym typeface="Calibri"/>
                      </a:endParaRPr>
                    </a:p>
                  </a:txBody>
                  <a:tcPr marL="63500" marR="63500" marT="0" marB="0"/>
                </a:tc>
                <a:tc>
                  <a:txBody>
                    <a:bodyPr/>
                    <a:lstStyle/>
                    <a:p>
                      <a:pPr marL="0" marR="0" lvl="0" indent="0" algn="ctr" rtl="0">
                        <a:lnSpc>
                          <a:spcPct val="115000"/>
                        </a:lnSpc>
                        <a:spcBef>
                          <a:spcPts val="0"/>
                        </a:spcBef>
                        <a:spcAft>
                          <a:spcPts val="0"/>
                        </a:spcAft>
                        <a:buNone/>
                      </a:pPr>
                      <a:r>
                        <a:rPr lang="zh-TW" sz="1200" u="none" strike="noStrike" cap="none" dirty="0">
                          <a:latin typeface="Calibri"/>
                          <a:ea typeface="Calibri"/>
                          <a:cs typeface="Calibri"/>
                          <a:sym typeface="Calibri"/>
                        </a:rPr>
                        <a:t>運動加速感應、氣壓高度計、生物電阻抗分析感測器、心電圖感測器、陀螺儀、指南針、環境光源感應、光學心率感測器</a:t>
                      </a:r>
                      <a:endParaRPr sz="1200" u="none" strike="noStrike" cap="none" dirty="0">
                        <a:latin typeface="Calibri"/>
                        <a:ea typeface="Calibri"/>
                        <a:cs typeface="Calibri"/>
                        <a:sym typeface="Calibri"/>
                      </a:endParaRPr>
                    </a:p>
                  </a:txBody>
                  <a:tcPr marL="63500" marR="63500" marT="0" marB="0"/>
                </a:tc>
                <a:extLst>
                  <a:ext uri="{0D108BD9-81ED-4DB2-BD59-A6C34878D82A}">
                    <a16:rowId xmlns:a16="http://schemas.microsoft.com/office/drawing/2014/main" val="10003"/>
                  </a:ext>
                </a:extLst>
              </a:tr>
            </a:tbl>
          </a:graphicData>
        </a:graphic>
      </p:graphicFrame>
      <p:pic>
        <p:nvPicPr>
          <p:cNvPr id="7" name="Google Shape;798;p16">
            <a:extLst>
              <a:ext uri="{FF2B5EF4-FFF2-40B4-BE49-F238E27FC236}">
                <a16:creationId xmlns:a16="http://schemas.microsoft.com/office/drawing/2014/main" id="{1328F8C4-094F-55C9-63CC-742C998A9027}"/>
              </a:ext>
            </a:extLst>
          </p:cNvPr>
          <p:cNvPicPr preferRelativeResize="0"/>
          <p:nvPr/>
        </p:nvPicPr>
        <p:blipFill rotWithShape="1">
          <a:blip r:embed="rId2">
            <a:alphaModFix/>
          </a:blip>
          <a:srcRect/>
          <a:stretch/>
        </p:blipFill>
        <p:spPr>
          <a:xfrm>
            <a:off x="8791000" y="2594028"/>
            <a:ext cx="1867764" cy="1669944"/>
          </a:xfrm>
          <a:prstGeom prst="rect">
            <a:avLst/>
          </a:prstGeom>
          <a:noFill/>
          <a:ln>
            <a:noFill/>
          </a:ln>
        </p:spPr>
      </p:pic>
      <p:pic>
        <p:nvPicPr>
          <p:cNvPr id="10" name="Google Shape;797;p16">
            <a:extLst>
              <a:ext uri="{FF2B5EF4-FFF2-40B4-BE49-F238E27FC236}">
                <a16:creationId xmlns:a16="http://schemas.microsoft.com/office/drawing/2014/main" id="{B7DE20E9-B5A1-AAD7-CFE7-859CC8CE2CAE}"/>
              </a:ext>
            </a:extLst>
          </p:cNvPr>
          <p:cNvPicPr preferRelativeResize="0"/>
          <p:nvPr/>
        </p:nvPicPr>
        <p:blipFill rotWithShape="1">
          <a:blip r:embed="rId3">
            <a:alphaModFix/>
          </a:blip>
          <a:srcRect/>
          <a:stretch/>
        </p:blipFill>
        <p:spPr>
          <a:xfrm>
            <a:off x="6708142" y="2594028"/>
            <a:ext cx="1693464" cy="1669944"/>
          </a:xfrm>
          <a:prstGeom prst="rect">
            <a:avLst/>
          </a:prstGeom>
          <a:noFill/>
          <a:ln>
            <a:noFill/>
          </a:ln>
        </p:spPr>
      </p:pic>
      <p:pic>
        <p:nvPicPr>
          <p:cNvPr id="13" name="Google Shape;795;p16">
            <a:extLst>
              <a:ext uri="{FF2B5EF4-FFF2-40B4-BE49-F238E27FC236}">
                <a16:creationId xmlns:a16="http://schemas.microsoft.com/office/drawing/2014/main" id="{70BC2672-8188-32EC-B93B-F2FB9C50BA69}"/>
              </a:ext>
            </a:extLst>
          </p:cNvPr>
          <p:cNvPicPr preferRelativeResize="0"/>
          <p:nvPr/>
        </p:nvPicPr>
        <p:blipFill rotWithShape="1">
          <a:blip r:embed="rId4">
            <a:alphaModFix/>
          </a:blip>
          <a:srcRect/>
          <a:stretch/>
        </p:blipFill>
        <p:spPr>
          <a:xfrm>
            <a:off x="4677364" y="2576461"/>
            <a:ext cx="1768818" cy="1669944"/>
          </a:xfrm>
          <a:prstGeom prst="rect">
            <a:avLst/>
          </a:prstGeom>
          <a:noFill/>
          <a:ln>
            <a:noFill/>
          </a:ln>
        </p:spPr>
      </p:pic>
      <p:pic>
        <p:nvPicPr>
          <p:cNvPr id="14" name="Google Shape;796;p16">
            <a:extLst>
              <a:ext uri="{FF2B5EF4-FFF2-40B4-BE49-F238E27FC236}">
                <a16:creationId xmlns:a16="http://schemas.microsoft.com/office/drawing/2014/main" id="{BD211804-CAB5-C5CA-B25A-2DA58C974529}"/>
              </a:ext>
            </a:extLst>
          </p:cNvPr>
          <p:cNvPicPr preferRelativeResize="0"/>
          <p:nvPr/>
        </p:nvPicPr>
        <p:blipFill rotWithShape="1">
          <a:blip r:embed="rId5">
            <a:alphaModFix/>
          </a:blip>
          <a:srcRect/>
          <a:stretch/>
        </p:blipFill>
        <p:spPr>
          <a:xfrm>
            <a:off x="2495711" y="2576460"/>
            <a:ext cx="1768818" cy="1631336"/>
          </a:xfrm>
          <a:prstGeom prst="rect">
            <a:avLst/>
          </a:prstGeom>
          <a:noFill/>
          <a:ln>
            <a:noFill/>
          </a:ln>
        </p:spPr>
      </p:pic>
    </p:spTree>
    <p:extLst>
      <p:ext uri="{BB962C8B-B14F-4D97-AF65-F5344CB8AC3E}">
        <p14:creationId xmlns:p14="http://schemas.microsoft.com/office/powerpoint/2010/main" val="195768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80655" y="162274"/>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aphicFrame>
        <p:nvGraphicFramePr>
          <p:cNvPr id="5" name="表格 4">
            <a:extLst>
              <a:ext uri="{FF2B5EF4-FFF2-40B4-BE49-F238E27FC236}">
                <a16:creationId xmlns:a16="http://schemas.microsoft.com/office/drawing/2014/main" id="{26EFE8B8-62D6-9D40-47B3-328F7BC5D47E}"/>
              </a:ext>
            </a:extLst>
          </p:cNvPr>
          <p:cNvGraphicFramePr>
            <a:graphicFrameLocks noGrp="1"/>
          </p:cNvGraphicFramePr>
          <p:nvPr>
            <p:extLst>
              <p:ext uri="{D42A27DB-BD31-4B8C-83A1-F6EECF244321}">
                <p14:modId xmlns:p14="http://schemas.microsoft.com/office/powerpoint/2010/main" val="3111602055"/>
              </p:ext>
            </p:extLst>
          </p:nvPr>
        </p:nvGraphicFramePr>
        <p:xfrm>
          <a:off x="7388064" y="2597944"/>
          <a:ext cx="4350702" cy="2202659"/>
        </p:xfrm>
        <a:graphic>
          <a:graphicData uri="http://schemas.openxmlformats.org/drawingml/2006/table">
            <a:tbl>
              <a:tblPr firstRow="1" firstCol="1" bandRow="1">
                <a:tableStyleId>{5C22544A-7EE6-4342-B048-85BDC9FD1C3A}</a:tableStyleId>
              </a:tblPr>
              <a:tblGrid>
                <a:gridCol w="1092887">
                  <a:extLst>
                    <a:ext uri="{9D8B030D-6E8A-4147-A177-3AD203B41FA5}">
                      <a16:colId xmlns:a16="http://schemas.microsoft.com/office/drawing/2014/main" val="3731451737"/>
                    </a:ext>
                  </a:extLst>
                </a:gridCol>
                <a:gridCol w="1140533">
                  <a:extLst>
                    <a:ext uri="{9D8B030D-6E8A-4147-A177-3AD203B41FA5}">
                      <a16:colId xmlns:a16="http://schemas.microsoft.com/office/drawing/2014/main" val="127755168"/>
                    </a:ext>
                  </a:extLst>
                </a:gridCol>
                <a:gridCol w="1033329">
                  <a:extLst>
                    <a:ext uri="{9D8B030D-6E8A-4147-A177-3AD203B41FA5}">
                      <a16:colId xmlns:a16="http://schemas.microsoft.com/office/drawing/2014/main" val="3115295679"/>
                    </a:ext>
                  </a:extLst>
                </a:gridCol>
                <a:gridCol w="1083953">
                  <a:extLst>
                    <a:ext uri="{9D8B030D-6E8A-4147-A177-3AD203B41FA5}">
                      <a16:colId xmlns:a16="http://schemas.microsoft.com/office/drawing/2014/main" val="2348320245"/>
                    </a:ext>
                  </a:extLst>
                </a:gridCol>
              </a:tblGrid>
              <a:tr h="440531">
                <a:tc>
                  <a:txBody>
                    <a:bodyPr/>
                    <a:lstStyle/>
                    <a:p>
                      <a:pPr indent="127000" algn="ctr"/>
                      <a:r>
                        <a:rPr lang="zh-TW" sz="1000" kern="100" dirty="0">
                          <a:effectLst/>
                        </a:rPr>
                        <a:t>血液項目</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訓練集</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619887078"/>
                  </a:ext>
                </a:extLst>
              </a:tr>
              <a:tr h="220266">
                <a:tc>
                  <a:txBody>
                    <a:bodyPr/>
                    <a:lstStyle/>
                    <a:p>
                      <a:pPr indent="127000" algn="ctr"/>
                      <a:r>
                        <a:rPr lang="en-US" sz="1000" kern="100">
                          <a:effectLst/>
                        </a:rPr>
                        <a:t>RBC</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304</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304621983"/>
                  </a:ext>
                </a:extLst>
              </a:tr>
              <a:tr h="220266">
                <a:tc>
                  <a:txBody>
                    <a:bodyPr/>
                    <a:lstStyle/>
                    <a:p>
                      <a:pPr indent="127000" algn="ctr"/>
                      <a:r>
                        <a:rPr lang="en-US" sz="1000" kern="100">
                          <a:effectLst/>
                        </a:rPr>
                        <a:t>AC</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76</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10440713"/>
                  </a:ext>
                </a:extLst>
              </a:tr>
              <a:tr h="220266">
                <a:tc>
                  <a:txBody>
                    <a:bodyPr/>
                    <a:lstStyle/>
                    <a:p>
                      <a:pPr indent="127000" algn="ctr"/>
                      <a:r>
                        <a:rPr lang="en-US" sz="1000" kern="100">
                          <a:effectLst/>
                        </a:rPr>
                        <a:t>GOT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278</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022463949"/>
                  </a:ext>
                </a:extLst>
              </a:tr>
              <a:tr h="220266">
                <a:tc>
                  <a:txBody>
                    <a:bodyPr/>
                    <a:lstStyle/>
                    <a:p>
                      <a:pPr indent="127000" algn="ctr"/>
                      <a:r>
                        <a:rPr lang="en-US" sz="1000" kern="100">
                          <a:effectLst/>
                        </a:rPr>
                        <a:t>Na</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202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609</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905489270"/>
                  </a:ext>
                </a:extLst>
              </a:tr>
              <a:tr h="220266">
                <a:tc>
                  <a:txBody>
                    <a:bodyPr/>
                    <a:lstStyle/>
                    <a:p>
                      <a:pPr indent="127000" algn="ctr"/>
                      <a:r>
                        <a:rPr lang="en-US" sz="1000" kern="100">
                          <a:effectLst/>
                        </a:rPr>
                        <a:t>PLT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274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609</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516506040"/>
                  </a:ext>
                </a:extLst>
              </a:tr>
              <a:tr h="220266">
                <a:tc>
                  <a:txBody>
                    <a:bodyPr/>
                    <a:lstStyle/>
                    <a:p>
                      <a:pPr indent="127000" algn="ctr"/>
                      <a:r>
                        <a:rPr lang="en-US" sz="1000" kern="100">
                          <a:effectLst/>
                        </a:rPr>
                        <a:t>Pro</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154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4097754988"/>
                  </a:ext>
                </a:extLst>
              </a:tr>
              <a:tr h="220266">
                <a:tc>
                  <a:txBody>
                    <a:bodyPr/>
                    <a:lstStyle/>
                    <a:p>
                      <a:pPr indent="127000" algn="ctr"/>
                      <a:r>
                        <a:rPr lang="en-US" sz="1000" kern="100">
                          <a:effectLst/>
                        </a:rPr>
                        <a:t>Ca</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252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55781402"/>
                  </a:ext>
                </a:extLst>
              </a:tr>
              <a:tr h="220266">
                <a:tc>
                  <a:txBody>
                    <a:bodyPr/>
                    <a:lstStyle/>
                    <a:p>
                      <a:pPr indent="127000" algn="ctr"/>
                      <a:r>
                        <a:rPr lang="en-US" sz="1000" kern="100" dirty="0">
                          <a:effectLst/>
                        </a:rPr>
                        <a:t>P</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252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975221270"/>
                  </a:ext>
                </a:extLst>
              </a:tr>
            </a:tbl>
          </a:graphicData>
        </a:graphic>
      </p:graphicFrame>
      <p:graphicFrame>
        <p:nvGraphicFramePr>
          <p:cNvPr id="6" name="表格 5">
            <a:extLst>
              <a:ext uri="{FF2B5EF4-FFF2-40B4-BE49-F238E27FC236}">
                <a16:creationId xmlns:a16="http://schemas.microsoft.com/office/drawing/2014/main" id="{2D1C6640-751F-042A-896B-CA4A76AF87CE}"/>
              </a:ext>
            </a:extLst>
          </p:cNvPr>
          <p:cNvGraphicFramePr>
            <a:graphicFrameLocks noGrp="1"/>
          </p:cNvGraphicFramePr>
          <p:nvPr>
            <p:extLst>
              <p:ext uri="{D42A27DB-BD31-4B8C-83A1-F6EECF244321}">
                <p14:modId xmlns:p14="http://schemas.microsoft.com/office/powerpoint/2010/main" val="950174262"/>
              </p:ext>
            </p:extLst>
          </p:nvPr>
        </p:nvGraphicFramePr>
        <p:xfrm>
          <a:off x="453234" y="2393951"/>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476426821"/>
                    </a:ext>
                  </a:extLst>
                </a:gridCol>
                <a:gridCol w="997268">
                  <a:extLst>
                    <a:ext uri="{9D8B030D-6E8A-4147-A177-3AD203B41FA5}">
                      <a16:colId xmlns:a16="http://schemas.microsoft.com/office/drawing/2014/main" val="770775680"/>
                    </a:ext>
                  </a:extLst>
                </a:gridCol>
                <a:gridCol w="997268">
                  <a:extLst>
                    <a:ext uri="{9D8B030D-6E8A-4147-A177-3AD203B41FA5}">
                      <a16:colId xmlns:a16="http://schemas.microsoft.com/office/drawing/2014/main" val="3945055792"/>
                    </a:ext>
                  </a:extLst>
                </a:gridCol>
              </a:tblGrid>
              <a:tr h="229392">
                <a:tc>
                  <a:txBody>
                    <a:bodyPr/>
                    <a:lstStyle/>
                    <a:p>
                      <a:pPr indent="127000" algn="l"/>
                      <a:r>
                        <a:rPr lang="en-US" sz="1000" kern="100" dirty="0">
                          <a:effectLst/>
                        </a:rPr>
                        <a:t> RBC</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315905586"/>
                  </a:ext>
                </a:extLst>
              </a:tr>
              <a:tr h="229392">
                <a:tc>
                  <a:txBody>
                    <a:bodyPr/>
                    <a:lstStyle/>
                    <a:p>
                      <a:pPr indent="127000" algn="just"/>
                      <a:r>
                        <a:rPr lang="en-US" sz="1000" kern="100" dirty="0">
                          <a:effectLst/>
                        </a:rPr>
                        <a:t>Accuracy</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80.62%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57.22%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069746215"/>
                  </a:ext>
                </a:extLst>
              </a:tr>
              <a:tr h="229392">
                <a:tc>
                  <a:txBody>
                    <a:bodyPr/>
                    <a:lstStyle/>
                    <a:p>
                      <a:pPr indent="127000" algn="just"/>
                      <a:r>
                        <a:rPr lang="en-US" sz="1000" kern="100" dirty="0">
                          <a:effectLst/>
                        </a:rPr>
                        <a:t>F1 Score</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81.79%</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71.53%</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18605659"/>
                  </a:ext>
                </a:extLst>
              </a:tr>
            </a:tbl>
          </a:graphicData>
        </a:graphic>
      </p:graphicFrame>
      <p:graphicFrame>
        <p:nvGraphicFramePr>
          <p:cNvPr id="7" name="表格 6">
            <a:extLst>
              <a:ext uri="{FF2B5EF4-FFF2-40B4-BE49-F238E27FC236}">
                <a16:creationId xmlns:a16="http://schemas.microsoft.com/office/drawing/2014/main" id="{9787981D-B24E-5511-F39D-E6B8403DF866}"/>
              </a:ext>
            </a:extLst>
          </p:cNvPr>
          <p:cNvGraphicFramePr>
            <a:graphicFrameLocks noGrp="1"/>
          </p:cNvGraphicFramePr>
          <p:nvPr>
            <p:extLst>
              <p:ext uri="{D42A27DB-BD31-4B8C-83A1-F6EECF244321}">
                <p14:modId xmlns:p14="http://schemas.microsoft.com/office/powerpoint/2010/main" val="1540395515"/>
              </p:ext>
            </p:extLst>
          </p:nvPr>
        </p:nvGraphicFramePr>
        <p:xfrm>
          <a:off x="453234" y="3153174"/>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4127471760"/>
                    </a:ext>
                  </a:extLst>
                </a:gridCol>
                <a:gridCol w="997268">
                  <a:extLst>
                    <a:ext uri="{9D8B030D-6E8A-4147-A177-3AD203B41FA5}">
                      <a16:colId xmlns:a16="http://schemas.microsoft.com/office/drawing/2014/main" val="4280144875"/>
                    </a:ext>
                  </a:extLst>
                </a:gridCol>
                <a:gridCol w="997268">
                  <a:extLst>
                    <a:ext uri="{9D8B030D-6E8A-4147-A177-3AD203B41FA5}">
                      <a16:colId xmlns:a16="http://schemas.microsoft.com/office/drawing/2014/main" val="398582255"/>
                    </a:ext>
                  </a:extLst>
                </a:gridCol>
              </a:tblGrid>
              <a:tr h="229392">
                <a:tc>
                  <a:txBody>
                    <a:bodyPr/>
                    <a:lstStyle/>
                    <a:p>
                      <a:pPr indent="127000" algn="just"/>
                      <a:r>
                        <a:rPr lang="en-US" sz="1000" kern="100" dirty="0">
                          <a:effectLst/>
                        </a:rPr>
                        <a:t> AC</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68393320"/>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82.92%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64.24%</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978583610"/>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49.01%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26.48%</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75882069"/>
                  </a:ext>
                </a:extLst>
              </a:tr>
            </a:tbl>
          </a:graphicData>
        </a:graphic>
      </p:graphicFrame>
      <p:graphicFrame>
        <p:nvGraphicFramePr>
          <p:cNvPr id="8" name="表格 7">
            <a:extLst>
              <a:ext uri="{FF2B5EF4-FFF2-40B4-BE49-F238E27FC236}">
                <a16:creationId xmlns:a16="http://schemas.microsoft.com/office/drawing/2014/main" id="{F136A98B-AF00-688A-C96F-9CD5376AD300}"/>
              </a:ext>
            </a:extLst>
          </p:cNvPr>
          <p:cNvGraphicFramePr>
            <a:graphicFrameLocks noGrp="1"/>
          </p:cNvGraphicFramePr>
          <p:nvPr>
            <p:extLst>
              <p:ext uri="{D42A27DB-BD31-4B8C-83A1-F6EECF244321}">
                <p14:modId xmlns:p14="http://schemas.microsoft.com/office/powerpoint/2010/main" val="1237237074"/>
              </p:ext>
            </p:extLst>
          </p:nvPr>
        </p:nvGraphicFramePr>
        <p:xfrm>
          <a:off x="453233" y="3912397"/>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660862749"/>
                    </a:ext>
                  </a:extLst>
                </a:gridCol>
                <a:gridCol w="997268">
                  <a:extLst>
                    <a:ext uri="{9D8B030D-6E8A-4147-A177-3AD203B41FA5}">
                      <a16:colId xmlns:a16="http://schemas.microsoft.com/office/drawing/2014/main" val="4270198898"/>
                    </a:ext>
                  </a:extLst>
                </a:gridCol>
                <a:gridCol w="997268">
                  <a:extLst>
                    <a:ext uri="{9D8B030D-6E8A-4147-A177-3AD203B41FA5}">
                      <a16:colId xmlns:a16="http://schemas.microsoft.com/office/drawing/2014/main" val="2456276984"/>
                    </a:ext>
                  </a:extLst>
                </a:gridCol>
              </a:tblGrid>
              <a:tr h="229392">
                <a:tc>
                  <a:txBody>
                    <a:bodyPr/>
                    <a:lstStyle/>
                    <a:p>
                      <a:pPr indent="127000" algn="just"/>
                      <a:r>
                        <a:rPr lang="en-US" sz="1000" kern="100" dirty="0">
                          <a:effectLst/>
                        </a:rPr>
                        <a:t> GOT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968032044"/>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73.56%</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68.53%</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305781986"/>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77.91%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79.76%</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552117949"/>
                  </a:ext>
                </a:extLst>
              </a:tr>
            </a:tbl>
          </a:graphicData>
        </a:graphic>
      </p:graphicFrame>
      <p:graphicFrame>
        <p:nvGraphicFramePr>
          <p:cNvPr id="9" name="表格 8">
            <a:extLst>
              <a:ext uri="{FF2B5EF4-FFF2-40B4-BE49-F238E27FC236}">
                <a16:creationId xmlns:a16="http://schemas.microsoft.com/office/drawing/2014/main" id="{C1F5BA4C-A937-C483-1A71-7A572DCD6DEC}"/>
              </a:ext>
            </a:extLst>
          </p:cNvPr>
          <p:cNvGraphicFramePr>
            <a:graphicFrameLocks noGrp="1"/>
          </p:cNvGraphicFramePr>
          <p:nvPr>
            <p:extLst>
              <p:ext uri="{D42A27DB-BD31-4B8C-83A1-F6EECF244321}">
                <p14:modId xmlns:p14="http://schemas.microsoft.com/office/powerpoint/2010/main" val="2502985562"/>
              </p:ext>
            </p:extLst>
          </p:nvPr>
        </p:nvGraphicFramePr>
        <p:xfrm>
          <a:off x="453232" y="4671620"/>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670890570"/>
                    </a:ext>
                  </a:extLst>
                </a:gridCol>
                <a:gridCol w="997268">
                  <a:extLst>
                    <a:ext uri="{9D8B030D-6E8A-4147-A177-3AD203B41FA5}">
                      <a16:colId xmlns:a16="http://schemas.microsoft.com/office/drawing/2014/main" val="443600039"/>
                    </a:ext>
                  </a:extLst>
                </a:gridCol>
                <a:gridCol w="997268">
                  <a:extLst>
                    <a:ext uri="{9D8B030D-6E8A-4147-A177-3AD203B41FA5}">
                      <a16:colId xmlns:a16="http://schemas.microsoft.com/office/drawing/2014/main" val="415306506"/>
                    </a:ext>
                  </a:extLst>
                </a:gridCol>
              </a:tblGrid>
              <a:tr h="229392">
                <a:tc>
                  <a:txBody>
                    <a:bodyPr/>
                    <a:lstStyle/>
                    <a:p>
                      <a:pPr indent="127000" algn="just"/>
                      <a:r>
                        <a:rPr lang="en-US" sz="1000" kern="100" dirty="0">
                          <a:effectLst/>
                        </a:rPr>
                        <a:t> Na</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49624139"/>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70.60%</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74.81%</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253276207"/>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75.44%</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83.26%</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250467366"/>
                  </a:ext>
                </a:extLst>
              </a:tr>
            </a:tbl>
          </a:graphicData>
        </a:graphic>
      </p:graphicFrame>
      <p:graphicFrame>
        <p:nvGraphicFramePr>
          <p:cNvPr id="10" name="表格 9">
            <a:extLst>
              <a:ext uri="{FF2B5EF4-FFF2-40B4-BE49-F238E27FC236}">
                <a16:creationId xmlns:a16="http://schemas.microsoft.com/office/drawing/2014/main" id="{B9305E47-DCC6-128E-E82B-3D2BA18C5670}"/>
              </a:ext>
            </a:extLst>
          </p:cNvPr>
          <p:cNvGraphicFramePr>
            <a:graphicFrameLocks noGrp="1"/>
          </p:cNvGraphicFramePr>
          <p:nvPr>
            <p:extLst>
              <p:ext uri="{D42A27DB-BD31-4B8C-83A1-F6EECF244321}">
                <p14:modId xmlns:p14="http://schemas.microsoft.com/office/powerpoint/2010/main" val="1122999176"/>
              </p:ext>
            </p:extLst>
          </p:nvPr>
        </p:nvGraphicFramePr>
        <p:xfrm>
          <a:off x="3520284" y="2393951"/>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273580821"/>
                    </a:ext>
                  </a:extLst>
                </a:gridCol>
                <a:gridCol w="997268">
                  <a:extLst>
                    <a:ext uri="{9D8B030D-6E8A-4147-A177-3AD203B41FA5}">
                      <a16:colId xmlns:a16="http://schemas.microsoft.com/office/drawing/2014/main" val="3601110236"/>
                    </a:ext>
                  </a:extLst>
                </a:gridCol>
                <a:gridCol w="997268">
                  <a:extLst>
                    <a:ext uri="{9D8B030D-6E8A-4147-A177-3AD203B41FA5}">
                      <a16:colId xmlns:a16="http://schemas.microsoft.com/office/drawing/2014/main" val="3301416558"/>
                    </a:ext>
                  </a:extLst>
                </a:gridCol>
              </a:tblGrid>
              <a:tr h="229392">
                <a:tc>
                  <a:txBody>
                    <a:bodyPr/>
                    <a:lstStyle/>
                    <a:p>
                      <a:pPr indent="127000" algn="just"/>
                      <a:r>
                        <a:rPr lang="en-US" sz="1000" kern="100" dirty="0">
                          <a:effectLst/>
                        </a:rPr>
                        <a:t> PLT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71861684"/>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62.88%</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30.05%</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93193294"/>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59.20%</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30.28%</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881873056"/>
                  </a:ext>
                </a:extLst>
              </a:tr>
            </a:tbl>
          </a:graphicData>
        </a:graphic>
      </p:graphicFrame>
      <p:graphicFrame>
        <p:nvGraphicFramePr>
          <p:cNvPr id="11" name="表格 10">
            <a:extLst>
              <a:ext uri="{FF2B5EF4-FFF2-40B4-BE49-F238E27FC236}">
                <a16:creationId xmlns:a16="http://schemas.microsoft.com/office/drawing/2014/main" id="{239630C4-B548-A880-588A-2A81DFB59321}"/>
              </a:ext>
            </a:extLst>
          </p:cNvPr>
          <p:cNvGraphicFramePr>
            <a:graphicFrameLocks noGrp="1"/>
          </p:cNvGraphicFramePr>
          <p:nvPr>
            <p:extLst>
              <p:ext uri="{D42A27DB-BD31-4B8C-83A1-F6EECF244321}">
                <p14:modId xmlns:p14="http://schemas.microsoft.com/office/powerpoint/2010/main" val="4087406950"/>
              </p:ext>
            </p:extLst>
          </p:nvPr>
        </p:nvGraphicFramePr>
        <p:xfrm>
          <a:off x="3520284" y="3153174"/>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464369986"/>
                    </a:ext>
                  </a:extLst>
                </a:gridCol>
                <a:gridCol w="997268">
                  <a:extLst>
                    <a:ext uri="{9D8B030D-6E8A-4147-A177-3AD203B41FA5}">
                      <a16:colId xmlns:a16="http://schemas.microsoft.com/office/drawing/2014/main" val="3864879311"/>
                    </a:ext>
                  </a:extLst>
                </a:gridCol>
                <a:gridCol w="997268">
                  <a:extLst>
                    <a:ext uri="{9D8B030D-6E8A-4147-A177-3AD203B41FA5}">
                      <a16:colId xmlns:a16="http://schemas.microsoft.com/office/drawing/2014/main" val="3413103989"/>
                    </a:ext>
                  </a:extLst>
                </a:gridCol>
              </a:tblGrid>
              <a:tr h="229392">
                <a:tc>
                  <a:txBody>
                    <a:bodyPr/>
                    <a:lstStyle/>
                    <a:p>
                      <a:pPr indent="127000" algn="just"/>
                      <a:r>
                        <a:rPr lang="en-US" sz="1000" kern="100" dirty="0">
                          <a:effectLst/>
                        </a:rPr>
                        <a:t> Pro</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90539290"/>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36.12%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41.12%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58517827"/>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34.84%</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23.25%</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250511419"/>
                  </a:ext>
                </a:extLst>
              </a:tr>
            </a:tbl>
          </a:graphicData>
        </a:graphic>
      </p:graphicFrame>
      <p:graphicFrame>
        <p:nvGraphicFramePr>
          <p:cNvPr id="12" name="表格 11">
            <a:extLst>
              <a:ext uri="{FF2B5EF4-FFF2-40B4-BE49-F238E27FC236}">
                <a16:creationId xmlns:a16="http://schemas.microsoft.com/office/drawing/2014/main" id="{9BD45978-936C-AAAA-45B6-255F2D51075D}"/>
              </a:ext>
            </a:extLst>
          </p:cNvPr>
          <p:cNvGraphicFramePr>
            <a:graphicFrameLocks noGrp="1"/>
          </p:cNvGraphicFramePr>
          <p:nvPr>
            <p:extLst>
              <p:ext uri="{D42A27DB-BD31-4B8C-83A1-F6EECF244321}">
                <p14:modId xmlns:p14="http://schemas.microsoft.com/office/powerpoint/2010/main" val="4269878605"/>
              </p:ext>
            </p:extLst>
          </p:nvPr>
        </p:nvGraphicFramePr>
        <p:xfrm>
          <a:off x="3520284" y="3912397"/>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320132143"/>
                    </a:ext>
                  </a:extLst>
                </a:gridCol>
                <a:gridCol w="997268">
                  <a:extLst>
                    <a:ext uri="{9D8B030D-6E8A-4147-A177-3AD203B41FA5}">
                      <a16:colId xmlns:a16="http://schemas.microsoft.com/office/drawing/2014/main" val="648684410"/>
                    </a:ext>
                  </a:extLst>
                </a:gridCol>
                <a:gridCol w="997268">
                  <a:extLst>
                    <a:ext uri="{9D8B030D-6E8A-4147-A177-3AD203B41FA5}">
                      <a16:colId xmlns:a16="http://schemas.microsoft.com/office/drawing/2014/main" val="4096564796"/>
                    </a:ext>
                  </a:extLst>
                </a:gridCol>
              </a:tblGrid>
              <a:tr h="229392">
                <a:tc>
                  <a:txBody>
                    <a:bodyPr/>
                    <a:lstStyle/>
                    <a:p>
                      <a:pPr indent="127000" algn="just"/>
                      <a:r>
                        <a:rPr lang="en-US" sz="1000" kern="100" dirty="0">
                          <a:effectLst/>
                        </a:rPr>
                        <a:t> Ca</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261131745"/>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64.69%</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53.17%</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609039204"/>
                  </a:ext>
                </a:extLst>
              </a:tr>
              <a:tr h="229392">
                <a:tc>
                  <a:txBody>
                    <a:bodyPr/>
                    <a:lstStyle/>
                    <a:p>
                      <a:pPr indent="127000" algn="just"/>
                      <a:r>
                        <a:rPr lang="en-US" sz="1000" kern="100" dirty="0">
                          <a:effectLst/>
                        </a:rPr>
                        <a:t>F1 Score</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66.97%</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66.10%</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674076429"/>
                  </a:ext>
                </a:extLst>
              </a:tr>
            </a:tbl>
          </a:graphicData>
        </a:graphic>
      </p:graphicFrame>
      <p:graphicFrame>
        <p:nvGraphicFramePr>
          <p:cNvPr id="13" name="表格 12">
            <a:extLst>
              <a:ext uri="{FF2B5EF4-FFF2-40B4-BE49-F238E27FC236}">
                <a16:creationId xmlns:a16="http://schemas.microsoft.com/office/drawing/2014/main" id="{5AB5EF2D-43F9-9BB4-BAB3-4D9AE87984F6}"/>
              </a:ext>
            </a:extLst>
          </p:cNvPr>
          <p:cNvGraphicFramePr>
            <a:graphicFrameLocks noGrp="1"/>
          </p:cNvGraphicFramePr>
          <p:nvPr>
            <p:extLst>
              <p:ext uri="{D42A27DB-BD31-4B8C-83A1-F6EECF244321}">
                <p14:modId xmlns:p14="http://schemas.microsoft.com/office/powerpoint/2010/main" val="3875754021"/>
              </p:ext>
            </p:extLst>
          </p:nvPr>
        </p:nvGraphicFramePr>
        <p:xfrm>
          <a:off x="3520283" y="4677576"/>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845867216"/>
                    </a:ext>
                  </a:extLst>
                </a:gridCol>
                <a:gridCol w="997268">
                  <a:extLst>
                    <a:ext uri="{9D8B030D-6E8A-4147-A177-3AD203B41FA5}">
                      <a16:colId xmlns:a16="http://schemas.microsoft.com/office/drawing/2014/main" val="254910122"/>
                    </a:ext>
                  </a:extLst>
                </a:gridCol>
                <a:gridCol w="997268">
                  <a:extLst>
                    <a:ext uri="{9D8B030D-6E8A-4147-A177-3AD203B41FA5}">
                      <a16:colId xmlns:a16="http://schemas.microsoft.com/office/drawing/2014/main" val="3005166036"/>
                    </a:ext>
                  </a:extLst>
                </a:gridCol>
              </a:tblGrid>
              <a:tr h="229392">
                <a:tc>
                  <a:txBody>
                    <a:bodyPr/>
                    <a:lstStyle/>
                    <a:p>
                      <a:pPr indent="127000" algn="just"/>
                      <a:r>
                        <a:rPr lang="en-US" sz="1000" kern="100" dirty="0">
                          <a:effectLst/>
                        </a:rPr>
                        <a:t> P</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zh-TW" sz="1000" kern="100">
                          <a:effectLst/>
                        </a:rPr>
                        <a:t>測試集</a:t>
                      </a:r>
                      <a:r>
                        <a:rPr lang="en-US" sz="1000" kern="100">
                          <a:effectLst/>
                        </a:rPr>
                        <a:t>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463941566"/>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78.48%</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54.33%</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621727326"/>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77.29%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65.50%</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4192272660"/>
                  </a:ext>
                </a:extLst>
              </a:tr>
            </a:tbl>
          </a:graphicData>
        </a:graphic>
      </p:graphicFrame>
      <p:sp>
        <p:nvSpPr>
          <p:cNvPr id="3" name="投影片編號版面配置區 2">
            <a:extLst>
              <a:ext uri="{FF2B5EF4-FFF2-40B4-BE49-F238E27FC236}">
                <a16:creationId xmlns:a16="http://schemas.microsoft.com/office/drawing/2014/main" id="{D18758EE-67DA-3A29-EA47-34C8FC507699}"/>
              </a:ext>
            </a:extLst>
          </p:cNvPr>
          <p:cNvSpPr>
            <a:spLocks noGrp="1"/>
          </p:cNvSpPr>
          <p:nvPr>
            <p:ph type="sldNum" sz="quarter" idx="12"/>
          </p:nvPr>
        </p:nvSpPr>
        <p:spPr/>
        <p:txBody>
          <a:bodyPr/>
          <a:lstStyle/>
          <a:p>
            <a:fld id="{E684C0DF-CDD8-4110-A5C8-B52AE6F2C8CA}" type="slidenum">
              <a:rPr lang="zh-TW" altLang="en-US" smtClean="0"/>
              <a:t>14</a:t>
            </a:fld>
            <a:endParaRPr lang="zh-TW" altLang="en-US"/>
          </a:p>
        </p:txBody>
      </p:sp>
      <p:grpSp>
        <p:nvGrpSpPr>
          <p:cNvPr id="15" name="群組 14">
            <a:extLst>
              <a:ext uri="{FF2B5EF4-FFF2-40B4-BE49-F238E27FC236}">
                <a16:creationId xmlns:a16="http://schemas.microsoft.com/office/drawing/2014/main" id="{8E59AAD4-9DC1-9B94-B8D0-A9D0187D2F9C}"/>
              </a:ext>
            </a:extLst>
          </p:cNvPr>
          <p:cNvGrpSpPr/>
          <p:nvPr/>
        </p:nvGrpSpPr>
        <p:grpSpPr>
          <a:xfrm>
            <a:off x="1893480" y="1764481"/>
            <a:ext cx="3253606" cy="429908"/>
            <a:chOff x="80527" y="2887742"/>
            <a:chExt cx="6593323" cy="1277355"/>
          </a:xfrm>
        </p:grpSpPr>
        <p:sp>
          <p:nvSpPr>
            <p:cNvPr id="16" name="矩形: 圓角 15">
              <a:extLst>
                <a:ext uri="{FF2B5EF4-FFF2-40B4-BE49-F238E27FC236}">
                  <a16:creationId xmlns:a16="http://schemas.microsoft.com/office/drawing/2014/main" id="{C3E1A85E-C663-B261-2A7A-A625FE7AFD66}"/>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DBB64499-BBB2-2884-66CD-05E00369DFF4}"/>
                </a:ext>
              </a:extLst>
            </p:cNvPr>
            <p:cNvSpPr txBox="1"/>
            <p:nvPr/>
          </p:nvSpPr>
          <p:spPr>
            <a:xfrm>
              <a:off x="80527" y="2926258"/>
              <a:ext cx="6593321" cy="1097370"/>
            </a:xfrm>
            <a:prstGeom prst="rect">
              <a:avLst/>
            </a:prstGeom>
            <a:noFill/>
            <a:ln>
              <a:noFill/>
            </a:ln>
          </p:spPr>
          <p:txBody>
            <a:bodyPr wrap="square">
              <a:spAutoFit/>
            </a:bodyPr>
            <a:lstStyle/>
            <a:p>
              <a:pPr algn="just"/>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各血液項目模型測試結果</a:t>
              </a:r>
            </a:p>
          </p:txBody>
        </p:sp>
      </p:grpSp>
      <p:grpSp>
        <p:nvGrpSpPr>
          <p:cNvPr id="18" name="群組 17">
            <a:extLst>
              <a:ext uri="{FF2B5EF4-FFF2-40B4-BE49-F238E27FC236}">
                <a16:creationId xmlns:a16="http://schemas.microsoft.com/office/drawing/2014/main" id="{9E490608-D10B-DD62-8024-4744464F6EB9}"/>
              </a:ext>
            </a:extLst>
          </p:cNvPr>
          <p:cNvGrpSpPr/>
          <p:nvPr/>
        </p:nvGrpSpPr>
        <p:grpSpPr>
          <a:xfrm>
            <a:off x="8848246" y="1944304"/>
            <a:ext cx="1430337" cy="429908"/>
            <a:chOff x="80527" y="2887742"/>
            <a:chExt cx="6593323" cy="1277355"/>
          </a:xfrm>
        </p:grpSpPr>
        <p:sp>
          <p:nvSpPr>
            <p:cNvPr id="19" name="矩形: 圓角 18">
              <a:extLst>
                <a:ext uri="{FF2B5EF4-FFF2-40B4-BE49-F238E27FC236}">
                  <a16:creationId xmlns:a16="http://schemas.microsoft.com/office/drawing/2014/main" id="{48966C17-C261-6CE5-91B9-6792E3EC72A0}"/>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FC55A7E8-2C89-B4F4-D649-029C79766EFC}"/>
                </a:ext>
              </a:extLst>
            </p:cNvPr>
            <p:cNvSpPr txBox="1"/>
            <p:nvPr/>
          </p:nvSpPr>
          <p:spPr>
            <a:xfrm>
              <a:off x="80527" y="2926258"/>
              <a:ext cx="6593321" cy="1097370"/>
            </a:xfrm>
            <a:prstGeom prst="rect">
              <a:avLst/>
            </a:prstGeom>
            <a:noFill/>
            <a:ln>
              <a:noFill/>
            </a:ln>
          </p:spPr>
          <p:txBody>
            <a:bodyPr wrap="square">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資料數量表</a:t>
              </a:r>
            </a:p>
          </p:txBody>
        </p:sp>
      </p:grpSp>
    </p:spTree>
    <p:extLst>
      <p:ext uri="{BB962C8B-B14F-4D97-AF65-F5344CB8AC3E}">
        <p14:creationId xmlns:p14="http://schemas.microsoft.com/office/powerpoint/2010/main" val="208487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979055" y="224711"/>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aphicFrame>
        <p:nvGraphicFramePr>
          <p:cNvPr id="4" name="表格 3">
            <a:extLst>
              <a:ext uri="{FF2B5EF4-FFF2-40B4-BE49-F238E27FC236}">
                <a16:creationId xmlns:a16="http://schemas.microsoft.com/office/drawing/2014/main" id="{B0237D94-9337-4618-C523-CBD3A6A6AC18}"/>
              </a:ext>
            </a:extLst>
          </p:cNvPr>
          <p:cNvGraphicFramePr>
            <a:graphicFrameLocks noGrp="1"/>
          </p:cNvGraphicFramePr>
          <p:nvPr>
            <p:extLst>
              <p:ext uri="{D42A27DB-BD31-4B8C-83A1-F6EECF244321}">
                <p14:modId xmlns:p14="http://schemas.microsoft.com/office/powerpoint/2010/main" val="2537913360"/>
              </p:ext>
            </p:extLst>
          </p:nvPr>
        </p:nvGraphicFramePr>
        <p:xfrm>
          <a:off x="5665932" y="2115126"/>
          <a:ext cx="4715741" cy="4170219"/>
        </p:xfrm>
        <a:graphic>
          <a:graphicData uri="http://schemas.openxmlformats.org/drawingml/2006/table">
            <a:tbl>
              <a:tblPr firstRow="1" firstCol="1" bandRow="1">
                <a:tableStyleId>{3C2FFA5D-87B4-456A-9821-1D502468CF0F}</a:tableStyleId>
              </a:tblPr>
              <a:tblGrid>
                <a:gridCol w="2314324">
                  <a:extLst>
                    <a:ext uri="{9D8B030D-6E8A-4147-A177-3AD203B41FA5}">
                      <a16:colId xmlns:a16="http://schemas.microsoft.com/office/drawing/2014/main" val="2635375698"/>
                    </a:ext>
                  </a:extLst>
                </a:gridCol>
                <a:gridCol w="2401417">
                  <a:extLst>
                    <a:ext uri="{9D8B030D-6E8A-4147-A177-3AD203B41FA5}">
                      <a16:colId xmlns:a16="http://schemas.microsoft.com/office/drawing/2014/main" val="109556839"/>
                    </a:ext>
                  </a:extLst>
                </a:gridCol>
              </a:tblGrid>
              <a:tr h="268996">
                <a:tc gridSpan="2">
                  <a:txBody>
                    <a:bodyPr/>
                    <a:lstStyle/>
                    <a:p>
                      <a:pPr indent="127000" algn="ctr"/>
                      <a:r>
                        <a:rPr lang="en-US" sz="1400" kern="100" dirty="0">
                          <a:effectLst/>
                        </a:rPr>
                        <a:t>RBC</a:t>
                      </a:r>
                      <a:endParaRPr lang="zh-TW" sz="1400" kern="100" dirty="0">
                        <a:effectLst/>
                        <a:latin typeface="Times New Roman" panose="02020603050405020304" pitchFamily="18" charset="0"/>
                        <a:ea typeface="標楷體" panose="03000509000000000000" pitchFamily="65" charset="-12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66532035"/>
                  </a:ext>
                </a:extLst>
              </a:tr>
              <a:tr h="274601">
                <a:tc>
                  <a:txBody>
                    <a:bodyPr/>
                    <a:lstStyle/>
                    <a:p>
                      <a:pPr indent="127000" algn="ctr"/>
                      <a:r>
                        <a:rPr lang="zh-TW" sz="1000" kern="100" dirty="0">
                          <a:effectLst/>
                        </a:rPr>
                        <a:t>測試集</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r>
                        <a:rPr lang="zh-TW" sz="1000" b="1" kern="100" dirty="0">
                          <a:effectLst/>
                        </a:rPr>
                        <a:t>測試集</a:t>
                      </a:r>
                      <a:r>
                        <a:rPr lang="en-US" sz="1000" b="1" kern="100" dirty="0">
                          <a:effectLst/>
                        </a:rPr>
                        <a:t>2</a:t>
                      </a:r>
                      <a:endParaRPr lang="zh-TW" sz="1000" b="1"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302012"/>
                  </a:ext>
                </a:extLst>
              </a:tr>
              <a:tr h="1622948">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153908"/>
                  </a:ext>
                </a:extLst>
              </a:tr>
              <a:tr h="268996">
                <a:tc gridSpan="2">
                  <a:txBody>
                    <a:bodyPr/>
                    <a:lstStyle/>
                    <a:p>
                      <a:pPr indent="127000" algn="ctr"/>
                      <a:r>
                        <a:rPr lang="en-US" sz="1400" kern="100" dirty="0">
                          <a:solidFill>
                            <a:schemeClr val="bg1"/>
                          </a:solidFill>
                          <a:effectLst/>
                        </a:rPr>
                        <a:t>Na</a:t>
                      </a:r>
                      <a:endParaRPr lang="zh-TW" sz="1400" kern="100" dirty="0">
                        <a:solidFill>
                          <a:schemeClr val="bg1"/>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241518712"/>
                  </a:ext>
                </a:extLst>
              </a:tr>
              <a:tr h="223813">
                <a:tc>
                  <a:txBody>
                    <a:bodyPr/>
                    <a:lstStyle/>
                    <a:p>
                      <a:pPr indent="127000" algn="ctr"/>
                      <a:r>
                        <a:rPr lang="zh-TW" sz="1000" kern="100">
                          <a:effectLst/>
                        </a:rPr>
                        <a:t>測試集</a:t>
                      </a:r>
                      <a:r>
                        <a:rPr lang="en-US" sz="1000" kern="100">
                          <a:effectLst/>
                        </a:rPr>
                        <a:t>1</a:t>
                      </a:r>
                      <a:endParaRPr lang="zh-TW" sz="1000" kern="10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r>
                        <a:rPr lang="zh-TW" sz="1000" b="1" kern="100" dirty="0">
                          <a:effectLst/>
                        </a:rPr>
                        <a:t>測試集</a:t>
                      </a:r>
                      <a:r>
                        <a:rPr lang="en-US" sz="1000" b="1" kern="100" dirty="0">
                          <a:effectLst/>
                        </a:rPr>
                        <a:t>2</a:t>
                      </a:r>
                      <a:endParaRPr lang="zh-TW" sz="1000" b="1"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315461"/>
                  </a:ext>
                </a:extLst>
              </a:tr>
              <a:tr h="1510865">
                <a:tc>
                  <a:txBody>
                    <a:bodyPr/>
                    <a:lstStyle/>
                    <a:p>
                      <a:pPr indent="127000" algn="ctr"/>
                      <a:endParaRPr lang="en-US" sz="1000" kern="10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8268700"/>
                  </a:ext>
                </a:extLst>
              </a:tr>
            </a:tbl>
          </a:graphicData>
        </a:graphic>
      </p:graphicFrame>
      <p:grpSp>
        <p:nvGrpSpPr>
          <p:cNvPr id="7" name="群組 6">
            <a:extLst>
              <a:ext uri="{FF2B5EF4-FFF2-40B4-BE49-F238E27FC236}">
                <a16:creationId xmlns:a16="http://schemas.microsoft.com/office/drawing/2014/main" id="{EF2072BC-FE43-9C2F-0344-96D372896980}"/>
              </a:ext>
            </a:extLst>
          </p:cNvPr>
          <p:cNvGrpSpPr/>
          <p:nvPr/>
        </p:nvGrpSpPr>
        <p:grpSpPr>
          <a:xfrm>
            <a:off x="5966307" y="2761310"/>
            <a:ext cx="4184267" cy="3422435"/>
            <a:chOff x="4612024" y="2088484"/>
            <a:chExt cx="4933681" cy="4306706"/>
          </a:xfrm>
        </p:grpSpPr>
        <p:pic>
          <p:nvPicPr>
            <p:cNvPr id="12292" name="圖片 14">
              <a:extLst>
                <a:ext uri="{FF2B5EF4-FFF2-40B4-BE49-F238E27FC236}">
                  <a16:creationId xmlns:a16="http://schemas.microsoft.com/office/drawing/2014/main" id="{B5B73E07-0977-8886-543A-827D9003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24" y="2088484"/>
              <a:ext cx="2148425" cy="172550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圖片 15">
              <a:extLst>
                <a:ext uri="{FF2B5EF4-FFF2-40B4-BE49-F238E27FC236}">
                  <a16:creationId xmlns:a16="http://schemas.microsoft.com/office/drawing/2014/main" id="{DFBB1796-9CFB-EDF7-EE70-019A2B39F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16" y="2088484"/>
              <a:ext cx="2164789" cy="173513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圖片 9">
              <a:extLst>
                <a:ext uri="{FF2B5EF4-FFF2-40B4-BE49-F238E27FC236}">
                  <a16:creationId xmlns:a16="http://schemas.microsoft.com/office/drawing/2014/main" id="{96846A8F-13AE-3227-3F61-4BD72FA05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369" y="4669683"/>
              <a:ext cx="2148080" cy="1725507"/>
            </a:xfrm>
            <a:prstGeom prst="rect">
              <a:avLst/>
            </a:prstGeom>
            <a:noFill/>
            <a:extLst>
              <a:ext uri="{909E8E84-426E-40DD-AFC4-6F175D3DCCD1}">
                <a14:hiddenFill xmlns:a14="http://schemas.microsoft.com/office/drawing/2010/main">
                  <a:solidFill>
                    <a:srgbClr val="FFFFFF"/>
                  </a:solidFill>
                </a14:hiddenFill>
              </a:ext>
            </a:extLst>
          </p:spPr>
        </p:pic>
        <p:pic>
          <p:nvPicPr>
            <p:cNvPr id="12289" name="圖片 10">
              <a:extLst>
                <a:ext uri="{FF2B5EF4-FFF2-40B4-BE49-F238E27FC236}">
                  <a16:creationId xmlns:a16="http://schemas.microsoft.com/office/drawing/2014/main" id="{9638190E-89EF-CBED-473B-3773F06DA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916" y="4660053"/>
              <a:ext cx="2160069" cy="173513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文字方塊 8">
            <a:extLst>
              <a:ext uri="{FF2B5EF4-FFF2-40B4-BE49-F238E27FC236}">
                <a16:creationId xmlns:a16="http://schemas.microsoft.com/office/drawing/2014/main" id="{398D7A9F-F78F-D774-63DD-0E3F04A65D6E}"/>
              </a:ext>
            </a:extLst>
          </p:cNvPr>
          <p:cNvSpPr txBox="1"/>
          <p:nvPr/>
        </p:nvSpPr>
        <p:spPr>
          <a:xfrm>
            <a:off x="6596471" y="1734012"/>
            <a:ext cx="2854662" cy="369332"/>
          </a:xfrm>
          <a:prstGeom prst="rect">
            <a:avLst/>
          </a:prstGeom>
          <a:noFill/>
        </p:spPr>
        <p:txBody>
          <a:bodyPr wrap="square">
            <a:spAutoFit/>
          </a:bodyPr>
          <a:lstStyle/>
          <a:p>
            <a:r>
              <a:rPr lang="en-US" altLang="zh-TW" sz="1800" b="1" kern="100" dirty="0">
                <a:effectLst/>
                <a:latin typeface="Times New Roman" panose="02020603050405020304" pitchFamily="18" charset="0"/>
                <a:ea typeface="標楷體" panose="03000509000000000000" pitchFamily="65" charset="-120"/>
              </a:rPr>
              <a:t>RBC</a:t>
            </a:r>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1800" b="1" kern="100" dirty="0">
                <a:effectLst/>
                <a:latin typeface="Times New Roman" panose="02020603050405020304" pitchFamily="18" charset="0"/>
                <a:ea typeface="標楷體" panose="03000509000000000000" pitchFamily="65" charset="-120"/>
              </a:rPr>
              <a:t>Na</a:t>
            </a:r>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測試之</a:t>
            </a:r>
            <a:r>
              <a:rPr lang="en-US" altLang="zh-TW" sz="1800" b="1" kern="100" dirty="0">
                <a:effectLst/>
                <a:latin typeface="Times New Roman" panose="02020603050405020304" pitchFamily="18" charset="0"/>
                <a:ea typeface="標楷體" panose="03000509000000000000" pitchFamily="65" charset="-120"/>
              </a:rPr>
              <a:t>ROC</a:t>
            </a:r>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曲線</a:t>
            </a:r>
            <a:endParaRPr lang="zh-TW" altLang="en-US" dirty="0"/>
          </a:p>
        </p:txBody>
      </p:sp>
      <p:grpSp>
        <p:nvGrpSpPr>
          <p:cNvPr id="10" name="群組 9">
            <a:extLst>
              <a:ext uri="{FF2B5EF4-FFF2-40B4-BE49-F238E27FC236}">
                <a16:creationId xmlns:a16="http://schemas.microsoft.com/office/drawing/2014/main" id="{769DFE16-300D-5EDD-CFAB-ACFD5439D141}"/>
              </a:ext>
            </a:extLst>
          </p:cNvPr>
          <p:cNvGrpSpPr/>
          <p:nvPr/>
        </p:nvGrpSpPr>
        <p:grpSpPr>
          <a:xfrm>
            <a:off x="654050" y="2881125"/>
            <a:ext cx="3892550" cy="450850"/>
            <a:chOff x="80529" y="2887742"/>
            <a:chExt cx="6646142" cy="1277355"/>
          </a:xfrm>
        </p:grpSpPr>
        <p:sp>
          <p:nvSpPr>
            <p:cNvPr id="11" name="矩形: 圓角 10">
              <a:extLst>
                <a:ext uri="{FF2B5EF4-FFF2-40B4-BE49-F238E27FC236}">
                  <a16:creationId xmlns:a16="http://schemas.microsoft.com/office/drawing/2014/main" id="{634842C1-EA3A-39D0-87C2-DFC6A22F380E}"/>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7BC2CD05-9E7D-473B-05E5-5D2DCA82CED2}"/>
                </a:ext>
              </a:extLst>
            </p:cNvPr>
            <p:cNvSpPr txBox="1"/>
            <p:nvPr/>
          </p:nvSpPr>
          <p:spPr>
            <a:xfrm>
              <a:off x="80529" y="2926257"/>
              <a:ext cx="6646142" cy="1046397"/>
            </a:xfrm>
            <a:prstGeom prst="rect">
              <a:avLst/>
            </a:prstGeom>
            <a:noFill/>
            <a:ln>
              <a:solidFill>
                <a:srgbClr val="0070C0"/>
              </a:solidFill>
            </a:ln>
          </p:spPr>
          <p:txBody>
            <a:bodyPr wrap="square">
              <a:spAutoFit/>
            </a:bodyPr>
            <a:lstStyle/>
            <a:p>
              <a:pPr algn="just"/>
              <a:r>
                <a:rPr lang="zh-TW" altLang="en-US" dirty="0">
                  <a:latin typeface="標楷體" panose="03000509000000000000" pitchFamily="65" charset="-120"/>
                  <a:ea typeface="標楷體" panose="03000509000000000000" pitchFamily="65" charset="-120"/>
                </a:rPr>
                <a:t>模型之</a:t>
              </a:r>
              <a:r>
                <a:rPr lang="en-US" altLang="zh-TW" dirty="0">
                  <a:latin typeface="標楷體" panose="03000509000000000000" pitchFamily="65" charset="-120"/>
                  <a:ea typeface="標楷體" panose="03000509000000000000" pitchFamily="65" charset="-120"/>
                </a:rPr>
                <a:t>ROC</a:t>
              </a:r>
              <a:r>
                <a:rPr lang="zh-TW" altLang="en-US" dirty="0">
                  <a:latin typeface="標楷體" panose="03000509000000000000" pitchFamily="65" charset="-120"/>
                  <a:ea typeface="標楷體" panose="03000509000000000000" pitchFamily="65" charset="-120"/>
                </a:rPr>
                <a:t>曲線以</a:t>
              </a:r>
              <a:r>
                <a:rPr lang="en-US" altLang="zh-TW" dirty="0">
                  <a:latin typeface="標楷體" panose="03000509000000000000" pitchFamily="65" charset="-120"/>
                  <a:ea typeface="標楷體" panose="03000509000000000000" pitchFamily="65" charset="-120"/>
                </a:rPr>
                <a:t>RBC</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Na</a:t>
              </a:r>
              <a:r>
                <a:rPr lang="zh-TW" altLang="en-US" dirty="0">
                  <a:latin typeface="標楷體" panose="03000509000000000000" pitchFamily="65" charset="-120"/>
                  <a:ea typeface="標楷體" panose="03000509000000000000" pitchFamily="65" charset="-120"/>
                </a:rPr>
                <a:t>之測試為例</a:t>
              </a:r>
            </a:p>
          </p:txBody>
        </p:sp>
      </p:grpSp>
      <p:sp>
        <p:nvSpPr>
          <p:cNvPr id="3" name="投影片編號版面配置區 2">
            <a:extLst>
              <a:ext uri="{FF2B5EF4-FFF2-40B4-BE49-F238E27FC236}">
                <a16:creationId xmlns:a16="http://schemas.microsoft.com/office/drawing/2014/main" id="{00F98CAA-3327-9B4F-04CA-DE289F47C044}"/>
              </a:ext>
            </a:extLst>
          </p:cNvPr>
          <p:cNvSpPr>
            <a:spLocks noGrp="1"/>
          </p:cNvSpPr>
          <p:nvPr>
            <p:ph type="sldNum" sz="quarter" idx="12"/>
          </p:nvPr>
        </p:nvSpPr>
        <p:spPr/>
        <p:txBody>
          <a:bodyPr/>
          <a:lstStyle/>
          <a:p>
            <a:fld id="{E684C0DF-CDD8-4110-A5C8-B52AE6F2C8CA}" type="slidenum">
              <a:rPr lang="zh-TW" altLang="en-US" smtClean="0"/>
              <a:t>15</a:t>
            </a:fld>
            <a:endParaRPr lang="zh-TW" altLang="en-US"/>
          </a:p>
        </p:txBody>
      </p:sp>
    </p:spTree>
    <p:extLst>
      <p:ext uri="{BB962C8B-B14F-4D97-AF65-F5344CB8AC3E}">
        <p14:creationId xmlns:p14="http://schemas.microsoft.com/office/powerpoint/2010/main" val="373235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25524" y="187342"/>
            <a:ext cx="10515600" cy="1325563"/>
          </a:xfrm>
        </p:spPr>
        <p:txBody>
          <a:bodyPr>
            <a:normAutofit/>
          </a:bodyPr>
          <a:lstStyle/>
          <a:p>
            <a:r>
              <a:rPr lang="zh-TW" altLang="en-US" sz="4400" dirty="0">
                <a:solidFill>
                  <a:srgbClr val="000000"/>
                </a:solidFill>
                <a:latin typeface="標楷體" panose="03000509000000000000" pitchFamily="65" charset="-120"/>
                <a:ea typeface="標楷體" panose="03000509000000000000" pitchFamily="65" charset="-120"/>
              </a:rPr>
              <a:t>結論與未來展望</a:t>
            </a:r>
            <a:endParaRPr lang="zh-TW" altLang="en-US" sz="4400" dirty="0"/>
          </a:p>
        </p:txBody>
      </p:sp>
      <p:grpSp>
        <p:nvGrpSpPr>
          <p:cNvPr id="5" name="群組 4">
            <a:extLst>
              <a:ext uri="{FF2B5EF4-FFF2-40B4-BE49-F238E27FC236}">
                <a16:creationId xmlns:a16="http://schemas.microsoft.com/office/drawing/2014/main" id="{88680757-A063-A8E6-E555-5EDCED9AD1D4}"/>
              </a:ext>
            </a:extLst>
          </p:cNvPr>
          <p:cNvGrpSpPr/>
          <p:nvPr/>
        </p:nvGrpSpPr>
        <p:grpSpPr>
          <a:xfrm>
            <a:off x="364622" y="3319272"/>
            <a:ext cx="4457700" cy="1298778"/>
            <a:chOff x="80529" y="2887742"/>
            <a:chExt cx="6646142" cy="1277355"/>
          </a:xfrm>
        </p:grpSpPr>
        <p:sp>
          <p:nvSpPr>
            <p:cNvPr id="6" name="矩形: 圓角 5">
              <a:extLst>
                <a:ext uri="{FF2B5EF4-FFF2-40B4-BE49-F238E27FC236}">
                  <a16:creationId xmlns:a16="http://schemas.microsoft.com/office/drawing/2014/main" id="{CBC3C955-8E76-7C5E-F26A-EDBF4F511089}"/>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2FBEF7A-3F32-B974-2562-C2D1F659DC65}"/>
                </a:ext>
              </a:extLst>
            </p:cNvPr>
            <p:cNvSpPr txBox="1"/>
            <p:nvPr/>
          </p:nvSpPr>
          <p:spPr>
            <a:xfrm>
              <a:off x="80529" y="2926256"/>
              <a:ext cx="6646142" cy="1180530"/>
            </a:xfrm>
            <a:prstGeom prst="rect">
              <a:avLst/>
            </a:prstGeom>
            <a:noFill/>
          </p:spPr>
          <p:txBody>
            <a:bodyPr wrap="square">
              <a:spAutoFit/>
            </a:bodyPr>
            <a:lstStyle/>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雖然有部分血液項目模型有達到</a:t>
              </a:r>
              <a:r>
                <a:rPr lang="en-US" altLang="zh-TW" sz="1800" kern="100" dirty="0">
                  <a:effectLst/>
                  <a:latin typeface="Times New Roman" panose="02020603050405020304" pitchFamily="18" charset="0"/>
                  <a:ea typeface="標楷體" panose="03000509000000000000" pitchFamily="65" charset="-120"/>
                </a:rPr>
                <a:t>7~8</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成準確度，但大部分仍然有很大的進步空間。</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數據收集與分析、深度學習演算法以及模型架構方面仍有需要調整與加強。</a:t>
              </a:r>
              <a:endParaRPr lang="zh-TW" altLang="en-US" dirty="0"/>
            </a:p>
          </p:txBody>
        </p:sp>
      </p:grpSp>
      <p:sp>
        <p:nvSpPr>
          <p:cNvPr id="9" name="文字方塊 8">
            <a:extLst>
              <a:ext uri="{FF2B5EF4-FFF2-40B4-BE49-F238E27FC236}">
                <a16:creationId xmlns:a16="http://schemas.microsoft.com/office/drawing/2014/main" id="{8D851887-5042-1B83-7703-D46926ADEA67}"/>
              </a:ext>
            </a:extLst>
          </p:cNvPr>
          <p:cNvSpPr txBox="1"/>
          <p:nvPr/>
        </p:nvSpPr>
        <p:spPr>
          <a:xfrm>
            <a:off x="5111750" y="2032869"/>
            <a:ext cx="6429374" cy="3970318"/>
          </a:xfrm>
          <a:prstGeom prst="rect">
            <a:avLst/>
          </a:prstGeom>
          <a:noFill/>
        </p:spPr>
        <p:txBody>
          <a:bodyPr wrap="square">
            <a:spAutoFit/>
          </a:bodyPr>
          <a:lstStyle/>
          <a:p>
            <a:pPr indent="254000" algn="just" defTabSz="0"/>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增加模型泛化性，觀察不同時間所量測的訊號波型會因什麼實驗變因而有所不同。</a:t>
            </a:r>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不同群體是否會有準確率的不同，例如：性別、年齡等先天生理資訊或者是針對不同個體設計適應性模型，對每個人建立個性化模型，研究是否能提高準確率。</a:t>
            </a:r>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持續進行人體試驗收集數據，增加更多的血液量測項目，以及建立更為全面的訊號資料庫。</a:t>
            </a:r>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將訓練好的模型進行簡化以及將手機應用程式設計成一般民眾使用之版本，嵌入至手機或是</a:t>
            </a:r>
            <a:r>
              <a:rPr lang="en-US" altLang="zh-TW" sz="1800" kern="100" dirty="0">
                <a:effectLst/>
                <a:latin typeface="Times New Roman" panose="02020603050405020304" pitchFamily="18" charset="0"/>
                <a:ea typeface="標楷體" panose="03000509000000000000" pitchFamily="65" charset="-120"/>
              </a:rPr>
              <a:t>MCU</a:t>
            </a:r>
            <a:r>
              <a:rPr lang="zh-TW" altLang="zh-TW" sz="1800" kern="100" dirty="0">
                <a:effectLst/>
                <a:latin typeface="Times New Roman" panose="02020603050405020304" pitchFamily="18" charset="0"/>
                <a:ea typeface="標楷體" panose="03000509000000000000" pitchFamily="65" charset="-120"/>
              </a:rPr>
              <a:t>進行邊緣運算，未來將能更簡便的讓使用者進行預測。</a:t>
            </a:r>
          </a:p>
        </p:txBody>
      </p:sp>
      <p:sp>
        <p:nvSpPr>
          <p:cNvPr id="14" name="文字方塊 13">
            <a:extLst>
              <a:ext uri="{FF2B5EF4-FFF2-40B4-BE49-F238E27FC236}">
                <a16:creationId xmlns:a16="http://schemas.microsoft.com/office/drawing/2014/main" id="{32FCACB7-6B9B-4A4B-D0D6-F34FC426CE05}"/>
              </a:ext>
            </a:extLst>
          </p:cNvPr>
          <p:cNvSpPr txBox="1"/>
          <p:nvPr/>
        </p:nvSpPr>
        <p:spPr>
          <a:xfrm>
            <a:off x="4822322" y="1848203"/>
            <a:ext cx="6219824" cy="369332"/>
          </a:xfrm>
          <a:prstGeom prst="rect">
            <a:avLst/>
          </a:prstGeom>
          <a:noFill/>
        </p:spPr>
        <p:txBody>
          <a:bodyPr wrap="square">
            <a:spAutoFit/>
          </a:bodyPr>
          <a:lstStyle/>
          <a:p>
            <a:pPr indent="254000" algn="just" defTabSz="0"/>
            <a:r>
              <a:rPr lang="zh-TW" altLang="zh-TW" sz="1800" kern="100" dirty="0">
                <a:effectLst/>
                <a:latin typeface="Times New Roman" panose="02020603050405020304" pitchFamily="18" charset="0"/>
                <a:ea typeface="標楷體" panose="03000509000000000000" pitchFamily="65" charset="-120"/>
              </a:rPr>
              <a:t>未來，將持續研究下列幾大方向：</a:t>
            </a:r>
          </a:p>
        </p:txBody>
      </p:sp>
      <p:sp>
        <p:nvSpPr>
          <p:cNvPr id="3" name="投影片編號版面配置區 2">
            <a:extLst>
              <a:ext uri="{FF2B5EF4-FFF2-40B4-BE49-F238E27FC236}">
                <a16:creationId xmlns:a16="http://schemas.microsoft.com/office/drawing/2014/main" id="{ACBE6FFB-2E15-EC5A-28CA-EB886049E881}"/>
              </a:ext>
            </a:extLst>
          </p:cNvPr>
          <p:cNvSpPr>
            <a:spLocks noGrp="1"/>
          </p:cNvSpPr>
          <p:nvPr>
            <p:ph type="sldNum" sz="quarter" idx="12"/>
          </p:nvPr>
        </p:nvSpPr>
        <p:spPr/>
        <p:txBody>
          <a:bodyPr/>
          <a:lstStyle/>
          <a:p>
            <a:fld id="{E684C0DF-CDD8-4110-A5C8-B52AE6F2C8CA}" type="slidenum">
              <a:rPr lang="zh-TW" altLang="en-US" smtClean="0"/>
              <a:t>16</a:t>
            </a:fld>
            <a:endParaRPr lang="zh-TW" altLang="en-US"/>
          </a:p>
        </p:txBody>
      </p:sp>
    </p:spTree>
    <p:extLst>
      <p:ext uri="{BB962C8B-B14F-4D97-AF65-F5344CB8AC3E}">
        <p14:creationId xmlns:p14="http://schemas.microsoft.com/office/powerpoint/2010/main" val="58724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25524" y="187342"/>
            <a:ext cx="10515600" cy="1325563"/>
          </a:xfrm>
        </p:spPr>
        <p:txBody>
          <a:bodyPr>
            <a:normAutofit/>
          </a:bodyPr>
          <a:lstStyle/>
          <a:p>
            <a:r>
              <a:rPr lang="zh-TW" altLang="en-US" sz="4400" dirty="0">
                <a:solidFill>
                  <a:srgbClr val="000000"/>
                </a:solidFill>
                <a:latin typeface="標楷體" panose="03000509000000000000" pitchFamily="65" charset="-120"/>
                <a:ea typeface="標楷體" panose="03000509000000000000" pitchFamily="65" charset="-120"/>
              </a:rPr>
              <a:t>參考文獻</a:t>
            </a:r>
            <a:endParaRPr lang="zh-TW" altLang="en-US" sz="4400" dirty="0"/>
          </a:p>
        </p:txBody>
      </p:sp>
      <p:sp>
        <p:nvSpPr>
          <p:cNvPr id="3" name="投影片編號版面配置區 2">
            <a:extLst>
              <a:ext uri="{FF2B5EF4-FFF2-40B4-BE49-F238E27FC236}">
                <a16:creationId xmlns:a16="http://schemas.microsoft.com/office/drawing/2014/main" id="{ACBE6FFB-2E15-EC5A-28CA-EB886049E881}"/>
              </a:ext>
            </a:extLst>
          </p:cNvPr>
          <p:cNvSpPr>
            <a:spLocks noGrp="1"/>
          </p:cNvSpPr>
          <p:nvPr>
            <p:ph type="sldNum" sz="quarter" idx="12"/>
          </p:nvPr>
        </p:nvSpPr>
        <p:spPr/>
        <p:txBody>
          <a:bodyPr/>
          <a:lstStyle/>
          <a:p>
            <a:fld id="{E684C0DF-CDD8-4110-A5C8-B52AE6F2C8CA}" type="slidenum">
              <a:rPr lang="zh-TW" altLang="en-US" smtClean="0"/>
              <a:t>17</a:t>
            </a:fld>
            <a:endParaRPr lang="zh-TW" altLang="en-US"/>
          </a:p>
        </p:txBody>
      </p:sp>
      <p:sp>
        <p:nvSpPr>
          <p:cNvPr id="13" name="文字方塊 12">
            <a:extLst>
              <a:ext uri="{FF2B5EF4-FFF2-40B4-BE49-F238E27FC236}">
                <a16:creationId xmlns:a16="http://schemas.microsoft.com/office/drawing/2014/main" id="{C1F34E61-70A3-4A3B-F57F-C1E9F5355DC7}"/>
              </a:ext>
            </a:extLst>
          </p:cNvPr>
          <p:cNvSpPr txBox="1"/>
          <p:nvPr/>
        </p:nvSpPr>
        <p:spPr>
          <a:xfrm>
            <a:off x="1025524" y="1782395"/>
            <a:ext cx="8694821" cy="3570208"/>
          </a:xfrm>
          <a:prstGeom prst="rect">
            <a:avLst/>
          </a:prstGeom>
          <a:noFill/>
        </p:spPr>
        <p:txBody>
          <a:bodyPr wrap="square">
            <a:spAutoFit/>
          </a:bodyPr>
          <a:lstStyle/>
          <a:p>
            <a:pPr marL="342900" indent="-342900" algn="just" rtl="0" fontAlgn="base">
              <a:spcBef>
                <a:spcPts val="0"/>
              </a:spcBef>
              <a:spcAft>
                <a:spcPts val="300"/>
              </a:spcAft>
              <a:buFont typeface="+mj-lt"/>
              <a:buAutoNum type="arabicPeriod"/>
            </a:pPr>
            <a:r>
              <a:rPr lang="zh-TW" altLang="en-US" sz="1800" b="0" i="0" u="none" strike="noStrike" dirty="0">
                <a:solidFill>
                  <a:srgbClr val="000000"/>
                </a:solidFill>
                <a:effectLst/>
                <a:latin typeface="Times New Roman" panose="02020603050405020304" pitchFamily="18" charset="0"/>
              </a:rPr>
              <a:t>“國家發展委員會 扶養比趨勢”</a:t>
            </a:r>
            <a:r>
              <a:rPr lang="en-US" altLang="zh-TW" sz="1800" b="0" i="0" u="none" strike="noStrike" dirty="0">
                <a:solidFill>
                  <a:srgbClr val="000000"/>
                </a:solidFill>
                <a:effectLst/>
                <a:latin typeface="Times New Roman" panose="02020603050405020304" pitchFamily="18" charset="0"/>
              </a:rPr>
              <a:t>[Online] Available: https://www.ndc.gov.tw/Content_List.aspx?n=695E69E28C6AC7F3 [Accessed: Agu, 2022]</a:t>
            </a:r>
          </a:p>
          <a:p>
            <a:pPr marL="342900" indent="-342900" algn="just" rtl="0" fontAlgn="base">
              <a:spcBef>
                <a:spcPts val="0"/>
              </a:spcBef>
              <a:spcAft>
                <a:spcPts val="300"/>
              </a:spcAft>
              <a:buFont typeface="+mj-lt"/>
              <a:buAutoNum type="arabicPeriod"/>
            </a:pPr>
            <a:r>
              <a:rPr lang="en-US" altLang="zh-TW" sz="1800" b="0" i="0" u="none" strike="noStrike" dirty="0">
                <a:solidFill>
                  <a:srgbClr val="000000"/>
                </a:solidFill>
                <a:effectLst/>
                <a:latin typeface="Times New Roman" panose="02020603050405020304" pitchFamily="18" charset="0"/>
                <a:cs typeface="Times New Roman" panose="02020603050405020304" pitchFamily="18" charset="0"/>
              </a:rPr>
              <a:t>Robert Avram, et al., “A digital biomarker of diabetes from smartphone-based vascular signals”, in Nature Medicine. Vol 26, Oct 2020. 1576-1582.</a:t>
            </a:r>
          </a:p>
          <a:p>
            <a:pPr marL="342900" indent="-342900" algn="just" rtl="0" fontAlgn="base">
              <a:spcBef>
                <a:spcPts val="0"/>
              </a:spcBef>
              <a:spcAft>
                <a:spcPts val="300"/>
              </a:spcAft>
              <a:buFont typeface="+mj-lt"/>
              <a:buAutoNum type="arabicPeriod"/>
            </a:pPr>
            <a:r>
              <a:rPr lang="en-US" altLang="zh-TW" sz="1800" b="0" i="0" u="none" strike="noStrike" dirty="0" err="1">
                <a:solidFill>
                  <a:srgbClr val="000000"/>
                </a:solidFill>
                <a:effectLst/>
                <a:latin typeface="Times New Roman" panose="02020603050405020304" pitchFamily="18" charset="0"/>
              </a:rPr>
              <a:t>Brinnae</a:t>
            </a:r>
            <a:r>
              <a:rPr lang="en-US" altLang="zh-TW" sz="1800" b="0" i="0" u="none" strike="noStrike" dirty="0">
                <a:solidFill>
                  <a:srgbClr val="000000"/>
                </a:solidFill>
                <a:effectLst/>
                <a:latin typeface="Times New Roman" panose="02020603050405020304" pitchFamily="18" charset="0"/>
              </a:rPr>
              <a:t> Bent, et al., “Engineering digital biomarkers of interstitial glucose from noninvasive smartwatches” in Nature Digital Medicine, Jun 2021.</a:t>
            </a:r>
          </a:p>
          <a:p>
            <a:pPr marL="342900" indent="-342900" algn="just" rtl="0" fontAlgn="base">
              <a:spcBef>
                <a:spcPts val="0"/>
              </a:spcBef>
              <a:spcAft>
                <a:spcPts val="300"/>
              </a:spcAft>
              <a:buFont typeface="+mj-lt"/>
              <a:buAutoNum type="arabicPeriod"/>
            </a:pPr>
            <a:r>
              <a:rPr lang="en-US" altLang="zh-TW" sz="1800" b="0" i="0" u="none" strike="noStrike" dirty="0">
                <a:solidFill>
                  <a:srgbClr val="000000"/>
                </a:solidFill>
                <a:effectLst/>
                <a:latin typeface="Times New Roman" panose="02020603050405020304" pitchFamily="18" charset="0"/>
              </a:rPr>
              <a:t>Shao-Hao Chen, et al. “Development of a Portable All-Wavelength PPG Sensing Device for Robust Adaptive-Depth Measurement: A Spectrometer Approach with a Hydrostatic Measurement Example.” Sensors, vol. 20, no. 6556, Oct. 2020.</a:t>
            </a:r>
          </a:p>
          <a:p>
            <a:pPr marL="342900" indent="-342900" algn="just" rtl="0" fontAlgn="base">
              <a:spcBef>
                <a:spcPts val="0"/>
              </a:spcBef>
              <a:spcAft>
                <a:spcPts val="300"/>
              </a:spcAft>
              <a:buFont typeface="+mj-lt"/>
              <a:buAutoNum type="arabicPeriod"/>
            </a:pPr>
            <a:r>
              <a:rPr lang="zh-TW" altLang="en-US" sz="1800" b="0" i="0" u="none" strike="noStrike" dirty="0">
                <a:solidFill>
                  <a:srgbClr val="000000"/>
                </a:solidFill>
                <a:effectLst/>
                <a:latin typeface="Times New Roman" panose="02020603050405020304" pitchFamily="18" charset="0"/>
              </a:rPr>
              <a:t> </a:t>
            </a:r>
            <a:r>
              <a:rPr lang="en-US" altLang="zh-TW" sz="1800" b="0" i="0" u="none" strike="noStrike" dirty="0">
                <a:solidFill>
                  <a:srgbClr val="000000"/>
                </a:solidFill>
                <a:effectLst/>
                <a:latin typeface="Times New Roman" panose="02020603050405020304" pitchFamily="18" charset="0"/>
              </a:rPr>
              <a:t>“</a:t>
            </a:r>
            <a:r>
              <a:rPr lang="zh-TW" altLang="en-US" sz="1800" b="0" i="0" u="none" strike="noStrike" dirty="0">
                <a:solidFill>
                  <a:srgbClr val="000000"/>
                </a:solidFill>
                <a:effectLst/>
                <a:latin typeface="Times New Roman" panose="02020603050405020304" pitchFamily="18" charset="0"/>
              </a:rPr>
              <a:t>研究倫理委員會說明” </a:t>
            </a:r>
            <a:r>
              <a:rPr lang="en-US" altLang="zh-TW" sz="1800" b="0" i="0" u="none" strike="noStrike" dirty="0">
                <a:solidFill>
                  <a:srgbClr val="000000"/>
                </a:solidFill>
                <a:effectLst/>
                <a:latin typeface="Times New Roman" panose="02020603050405020304" pitchFamily="18" charset="0"/>
              </a:rPr>
              <a:t>[Online] Available: https://www.yongxi-stat.com/irb/[Accessed: Sep. 24, 2018]</a:t>
            </a:r>
          </a:p>
        </p:txBody>
      </p:sp>
    </p:spTree>
    <p:extLst>
      <p:ext uri="{BB962C8B-B14F-4D97-AF65-F5344CB8AC3E}">
        <p14:creationId xmlns:p14="http://schemas.microsoft.com/office/powerpoint/2010/main" val="74932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E346C26-44BD-46D7-8E61-C421FA8428E9}"/>
              </a:ext>
            </a:extLst>
          </p:cNvPr>
          <p:cNvSpPr txBox="1"/>
          <p:nvPr/>
        </p:nvSpPr>
        <p:spPr>
          <a:xfrm>
            <a:off x="5581698" y="1206001"/>
            <a:ext cx="4257676" cy="923330"/>
          </a:xfrm>
          <a:prstGeom prst="rect">
            <a:avLst/>
          </a:prstGeom>
          <a:noFill/>
        </p:spPr>
        <p:txBody>
          <a:bodyPr wrap="square" rtlCol="0">
            <a:spAutoFit/>
          </a:bodyPr>
          <a:lstStyle/>
          <a:p>
            <a:pPr algn="ctr"/>
            <a:r>
              <a:rPr lang="en-US" altLang="zh-TW" sz="5400" b="1" dirty="0">
                <a:latin typeface="標楷體" panose="03000509000000000000" pitchFamily="65" charset="-120"/>
                <a:ea typeface="標楷體" panose="03000509000000000000" pitchFamily="65" charset="-120"/>
              </a:rPr>
              <a:t>Q&amp;A</a:t>
            </a:r>
            <a:endParaRPr lang="zh-TW" altLang="en-US" sz="5400" b="1"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705451A4-E351-346A-9944-3E08376F1679}"/>
              </a:ext>
            </a:extLst>
          </p:cNvPr>
          <p:cNvSpPr txBox="1"/>
          <p:nvPr/>
        </p:nvSpPr>
        <p:spPr>
          <a:xfrm>
            <a:off x="1558540" y="1206001"/>
            <a:ext cx="4257676" cy="923330"/>
          </a:xfrm>
          <a:prstGeom prst="rect">
            <a:avLst/>
          </a:prstGeom>
          <a:noFill/>
        </p:spPr>
        <p:txBody>
          <a:bodyPr wrap="square" rtlCol="0">
            <a:spAutoFit/>
          </a:bodyPr>
          <a:lstStyle/>
          <a:p>
            <a:pPr algn="ctr"/>
            <a:r>
              <a:rPr lang="zh-TW" altLang="en-US" sz="5400" b="1" dirty="0">
                <a:latin typeface="標楷體" panose="03000509000000000000" pitchFamily="65" charset="-120"/>
                <a:ea typeface="標楷體" panose="03000509000000000000" pitchFamily="65" charset="-120"/>
              </a:rPr>
              <a:t>謝謝聆聽</a:t>
            </a:r>
          </a:p>
        </p:txBody>
      </p:sp>
      <p:pic>
        <p:nvPicPr>
          <p:cNvPr id="4" name="Google Shape;229;p30">
            <a:extLst>
              <a:ext uri="{FF2B5EF4-FFF2-40B4-BE49-F238E27FC236}">
                <a16:creationId xmlns:a16="http://schemas.microsoft.com/office/drawing/2014/main" id="{70D09758-F77D-FDDE-2A52-3450F899D6C3}"/>
              </a:ext>
            </a:extLst>
          </p:cNvPr>
          <p:cNvPicPr preferRelativeResize="0"/>
          <p:nvPr/>
        </p:nvPicPr>
        <p:blipFill>
          <a:blip r:embed="rId3">
            <a:alphaModFix/>
          </a:blip>
          <a:stretch>
            <a:fillRect/>
          </a:stretch>
        </p:blipFill>
        <p:spPr>
          <a:xfrm>
            <a:off x="1906216" y="2636753"/>
            <a:ext cx="3306158" cy="3053920"/>
          </a:xfrm>
          <a:prstGeom prst="rect">
            <a:avLst/>
          </a:prstGeom>
          <a:noFill/>
          <a:ln>
            <a:noFill/>
          </a:ln>
        </p:spPr>
      </p:pic>
      <p:sp>
        <p:nvSpPr>
          <p:cNvPr id="5" name="Google Shape;230;p30">
            <a:extLst>
              <a:ext uri="{FF2B5EF4-FFF2-40B4-BE49-F238E27FC236}">
                <a16:creationId xmlns:a16="http://schemas.microsoft.com/office/drawing/2014/main" id="{F61249C5-A02C-7D54-DB40-162DD4DA52E8}"/>
              </a:ext>
            </a:extLst>
          </p:cNvPr>
          <p:cNvSpPr txBox="1"/>
          <p:nvPr/>
        </p:nvSpPr>
        <p:spPr>
          <a:xfrm>
            <a:off x="5228483" y="2840280"/>
            <a:ext cx="4393574"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400" dirty="0"/>
              <a:t>聯絡人:</a:t>
            </a:r>
            <a:endParaRPr sz="2400" dirty="0"/>
          </a:p>
          <a:p>
            <a:pPr marL="0" lvl="0" indent="0" algn="l" rtl="0">
              <a:spcBef>
                <a:spcPts val="0"/>
              </a:spcBef>
              <a:spcAft>
                <a:spcPts val="0"/>
              </a:spcAft>
              <a:buNone/>
            </a:pPr>
            <a:r>
              <a:rPr lang="zh-TW" sz="2400" dirty="0"/>
              <a:t>臺北科技大學電機工程系</a:t>
            </a:r>
            <a:endParaRPr sz="2400" dirty="0"/>
          </a:p>
          <a:p>
            <a:pPr marL="0" lvl="0" indent="0" algn="l" rtl="0">
              <a:spcBef>
                <a:spcPts val="0"/>
              </a:spcBef>
              <a:spcAft>
                <a:spcPts val="0"/>
              </a:spcAft>
              <a:buNone/>
            </a:pPr>
            <a:r>
              <a:rPr lang="zh-TW" sz="2400" dirty="0"/>
              <a:t>張正春&lt;ccchang@ntut.edu.tw&gt;</a:t>
            </a:r>
            <a:endParaRPr sz="2400" dirty="0"/>
          </a:p>
        </p:txBody>
      </p:sp>
      <p:grpSp>
        <p:nvGrpSpPr>
          <p:cNvPr id="6" name="Google Shape;500;p1">
            <a:extLst>
              <a:ext uri="{FF2B5EF4-FFF2-40B4-BE49-F238E27FC236}">
                <a16:creationId xmlns:a16="http://schemas.microsoft.com/office/drawing/2014/main" id="{5C52808E-781F-5C62-A153-2C73CC0E3CED}"/>
              </a:ext>
            </a:extLst>
          </p:cNvPr>
          <p:cNvGrpSpPr/>
          <p:nvPr/>
        </p:nvGrpSpPr>
        <p:grpSpPr>
          <a:xfrm>
            <a:off x="4998139" y="4840296"/>
            <a:ext cx="6181716" cy="1839728"/>
            <a:chOff x="3876684" y="5019860"/>
            <a:chExt cx="4230670" cy="1372232"/>
          </a:xfrm>
        </p:grpSpPr>
        <p:sp>
          <p:nvSpPr>
            <p:cNvPr id="7" name="Google Shape;501;p1">
              <a:extLst>
                <a:ext uri="{FF2B5EF4-FFF2-40B4-BE49-F238E27FC236}">
                  <a16:creationId xmlns:a16="http://schemas.microsoft.com/office/drawing/2014/main" id="{C87F9D94-8061-82E4-DDC2-3ECF9AD7BF0C}"/>
                </a:ext>
              </a:extLst>
            </p:cNvPr>
            <p:cNvSpPr/>
            <p:nvPr/>
          </p:nvSpPr>
          <p:spPr>
            <a:xfrm>
              <a:off x="5314957" y="5489391"/>
              <a:ext cx="222818" cy="414281"/>
            </a:xfrm>
            <a:prstGeom prst="rect">
              <a:avLst/>
            </a:prstGeom>
            <a:noFill/>
            <a:ln>
              <a:noFill/>
            </a:ln>
          </p:spPr>
          <p:txBody>
            <a:bodyPr spcFirstLastPara="1" wrap="square" lIns="0" tIns="0" rIns="0" bIns="0" anchor="ctr" anchorCtr="0">
              <a:spAutoFit/>
            </a:bodyPr>
            <a:lstStyle/>
            <a:p>
              <a:pPr marL="0" marR="0" lvl="0" indent="0" algn="ctr" rtl="0">
                <a:lnSpc>
                  <a:spcPct val="185000"/>
                </a:lnSpc>
                <a:spcBef>
                  <a:spcPts val="0"/>
                </a:spcBef>
                <a:spcAft>
                  <a:spcPts val="0"/>
                </a:spcAft>
                <a:buNone/>
              </a:pPr>
              <a:r>
                <a:rPr lang="zh-TW" sz="2000" b="1">
                  <a:solidFill>
                    <a:srgbClr val="7F7F7F"/>
                  </a:solidFill>
                  <a:latin typeface="Lato Black"/>
                  <a:ea typeface="Lato Black"/>
                  <a:cs typeface="Lato Black"/>
                  <a:sym typeface="Lato Black"/>
                </a:rPr>
                <a:t>X</a:t>
              </a:r>
              <a:endParaRPr sz="2000" b="1">
                <a:solidFill>
                  <a:srgbClr val="7F7F7F"/>
                </a:solidFill>
                <a:latin typeface="Lato Black"/>
                <a:ea typeface="Lato Black"/>
                <a:cs typeface="Lato Black"/>
                <a:sym typeface="Lato Black"/>
              </a:endParaRPr>
            </a:p>
          </p:txBody>
        </p:sp>
        <p:pic>
          <p:nvPicPr>
            <p:cNvPr id="8" name="Google Shape;502;p1">
              <a:extLst>
                <a:ext uri="{FF2B5EF4-FFF2-40B4-BE49-F238E27FC236}">
                  <a16:creationId xmlns:a16="http://schemas.microsoft.com/office/drawing/2014/main" id="{E144358B-145B-3F8A-7FD0-11D3061F9F76}"/>
                </a:ext>
              </a:extLst>
            </p:cNvPr>
            <p:cNvPicPr preferRelativeResize="0"/>
            <p:nvPr/>
          </p:nvPicPr>
          <p:blipFill rotWithShape="1">
            <a:blip r:embed="rId4">
              <a:alphaModFix/>
            </a:blip>
            <a:srcRect/>
            <a:stretch/>
          </p:blipFill>
          <p:spPr>
            <a:xfrm>
              <a:off x="3876684" y="5231487"/>
              <a:ext cx="1211051" cy="930087"/>
            </a:xfrm>
            <a:prstGeom prst="rect">
              <a:avLst/>
            </a:prstGeom>
            <a:noFill/>
            <a:ln>
              <a:noFill/>
            </a:ln>
          </p:spPr>
        </p:pic>
        <p:pic>
          <p:nvPicPr>
            <p:cNvPr id="9" name="Google Shape;503;p1">
              <a:extLst>
                <a:ext uri="{FF2B5EF4-FFF2-40B4-BE49-F238E27FC236}">
                  <a16:creationId xmlns:a16="http://schemas.microsoft.com/office/drawing/2014/main" id="{30BC24F7-6985-2E16-74EE-013C32D6FFF1}"/>
                </a:ext>
              </a:extLst>
            </p:cNvPr>
            <p:cNvPicPr preferRelativeResize="0"/>
            <p:nvPr/>
          </p:nvPicPr>
          <p:blipFill rotWithShape="1">
            <a:blip r:embed="rId5">
              <a:alphaModFix/>
            </a:blip>
            <a:srcRect/>
            <a:stretch/>
          </p:blipFill>
          <p:spPr>
            <a:xfrm>
              <a:off x="5719497" y="5019860"/>
              <a:ext cx="2206135" cy="857941"/>
            </a:xfrm>
            <a:prstGeom prst="rect">
              <a:avLst/>
            </a:prstGeom>
            <a:noFill/>
            <a:ln>
              <a:noFill/>
            </a:ln>
          </p:spPr>
        </p:pic>
        <p:pic>
          <p:nvPicPr>
            <p:cNvPr id="10" name="Google Shape;504;p1">
              <a:extLst>
                <a:ext uri="{FF2B5EF4-FFF2-40B4-BE49-F238E27FC236}">
                  <a16:creationId xmlns:a16="http://schemas.microsoft.com/office/drawing/2014/main" id="{F2584129-00B1-343B-843B-1AD4C459EA92}"/>
                </a:ext>
              </a:extLst>
            </p:cNvPr>
            <p:cNvPicPr preferRelativeResize="0"/>
            <p:nvPr/>
          </p:nvPicPr>
          <p:blipFill rotWithShape="1">
            <a:blip r:embed="rId6">
              <a:alphaModFix/>
            </a:blip>
            <a:srcRect/>
            <a:stretch/>
          </p:blipFill>
          <p:spPr>
            <a:xfrm>
              <a:off x="5798771" y="5877996"/>
              <a:ext cx="2308583" cy="514096"/>
            </a:xfrm>
            <a:prstGeom prst="rect">
              <a:avLst/>
            </a:prstGeom>
            <a:noFill/>
            <a:ln>
              <a:noFill/>
            </a:ln>
          </p:spPr>
        </p:pic>
      </p:grpSp>
      <p:sp>
        <p:nvSpPr>
          <p:cNvPr id="11" name="投影片編號版面配置區 10">
            <a:extLst>
              <a:ext uri="{FF2B5EF4-FFF2-40B4-BE49-F238E27FC236}">
                <a16:creationId xmlns:a16="http://schemas.microsoft.com/office/drawing/2014/main" id="{CBD02E49-3B08-E1F4-3D93-16884C36FE5B}"/>
              </a:ext>
            </a:extLst>
          </p:cNvPr>
          <p:cNvSpPr>
            <a:spLocks noGrp="1"/>
          </p:cNvSpPr>
          <p:nvPr>
            <p:ph type="sldNum" sz="quarter" idx="12"/>
          </p:nvPr>
        </p:nvSpPr>
        <p:spPr/>
        <p:txBody>
          <a:bodyPr/>
          <a:lstStyle/>
          <a:p>
            <a:fld id="{E684C0DF-CDD8-4110-A5C8-B52AE6F2C8CA}" type="slidenum">
              <a:rPr lang="zh-TW" altLang="en-US" smtClean="0"/>
              <a:t>18</a:t>
            </a:fld>
            <a:endParaRPr lang="zh-TW" altLang="en-US"/>
          </a:p>
        </p:txBody>
      </p:sp>
      <p:sp>
        <p:nvSpPr>
          <p:cNvPr id="15" name="文字方塊 14">
            <a:extLst>
              <a:ext uri="{FF2B5EF4-FFF2-40B4-BE49-F238E27FC236}">
                <a16:creationId xmlns:a16="http://schemas.microsoft.com/office/drawing/2014/main" id="{05D7EA79-A73A-42A4-2C57-F68915B73167}"/>
              </a:ext>
            </a:extLst>
          </p:cNvPr>
          <p:cNvSpPr txBox="1"/>
          <p:nvPr/>
        </p:nvSpPr>
        <p:spPr>
          <a:xfrm>
            <a:off x="854201" y="2209387"/>
            <a:ext cx="10483598" cy="461665"/>
          </a:xfrm>
          <a:prstGeom prst="rect">
            <a:avLst/>
          </a:prstGeom>
          <a:noFill/>
        </p:spPr>
        <p:txBody>
          <a:bodyPr wrap="square">
            <a:spAutoFit/>
          </a:bodyPr>
          <a:lstStyle/>
          <a:p>
            <a:r>
              <a:rPr lang="zh-TW" altLang="en-US" sz="2400" dirty="0"/>
              <a:t>感謝國科會</a:t>
            </a:r>
            <a:r>
              <a:rPr lang="en-US" altLang="zh-TW" sz="2400" dirty="0"/>
              <a:t>(</a:t>
            </a:r>
            <a:r>
              <a:rPr lang="zh-TW" altLang="en-US" sz="2400" dirty="0"/>
              <a:t>計畫編號：</a:t>
            </a:r>
            <a:r>
              <a:rPr lang="en-US" altLang="zh-TW" sz="2400" dirty="0"/>
              <a:t>NSTC 112-2221-E-027-099)</a:t>
            </a:r>
            <a:r>
              <a:rPr lang="zh-TW" altLang="en-US" sz="2400" dirty="0"/>
              <a:t>在研究經費上的補助。</a:t>
            </a:r>
          </a:p>
        </p:txBody>
      </p:sp>
    </p:spTree>
    <p:extLst>
      <p:ext uri="{BB962C8B-B14F-4D97-AF65-F5344CB8AC3E}">
        <p14:creationId xmlns:p14="http://schemas.microsoft.com/office/powerpoint/2010/main" val="96828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 name="Oval 50">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zh-TW" altLang="en-US"/>
            </a:p>
          </p:txBody>
        </p:sp>
        <p:sp>
          <p:nvSpPr>
            <p:cNvPr id="52" name="Oval 51">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zh-TW" altLang="en-US"/>
            </a:p>
          </p:txBody>
        </p:sp>
      </p:grpSp>
      <p:sp useBgFill="1">
        <p:nvSpPr>
          <p:cNvPr id="54" name="Rectangle 53">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5">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48C8179-E92B-A99C-A646-00FAE3FD551D}"/>
              </a:ext>
            </a:extLst>
          </p:cNvPr>
          <p:cNvSpPr>
            <a:spLocks noGrp="1"/>
          </p:cNvSpPr>
          <p:nvPr>
            <p:ph type="title"/>
          </p:nvPr>
        </p:nvSpPr>
        <p:spPr>
          <a:xfrm>
            <a:off x="1069848" y="4846002"/>
            <a:ext cx="10058400" cy="1522993"/>
          </a:xfrm>
        </p:spPr>
        <p:txBody>
          <a:bodyPr vert="horz" lIns="91440" tIns="45720" rIns="91440" bIns="45720" rtlCol="0" anchor="ctr">
            <a:normAutofit/>
          </a:bodyPr>
          <a:lstStyle/>
          <a:p>
            <a:r>
              <a:rPr lang="en-US" altLang="zh-TW" sz="6000"/>
              <a:t>Outline</a:t>
            </a:r>
          </a:p>
        </p:txBody>
      </p:sp>
      <p:grpSp>
        <p:nvGrpSpPr>
          <p:cNvPr id="66" name="Group 57">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7" name="Oval 58">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zh-TW" altLang="en-US"/>
            </a:p>
          </p:txBody>
        </p:sp>
        <p:sp>
          <p:nvSpPr>
            <p:cNvPr id="68" name="Oval 59">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zh-TW" altLang="en-US"/>
            </a:p>
          </p:txBody>
        </p:sp>
      </p:grpSp>
      <p:sp>
        <p:nvSpPr>
          <p:cNvPr id="3" name="投影片編號版面配置區 2">
            <a:extLst>
              <a:ext uri="{FF2B5EF4-FFF2-40B4-BE49-F238E27FC236}">
                <a16:creationId xmlns:a16="http://schemas.microsoft.com/office/drawing/2014/main" id="{3C6008C3-7AD9-63BC-D413-9F3A22453B00}"/>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E684C0DF-CDD8-4110-A5C8-B52AE6F2C8CA}" type="slidenum">
              <a:rPr lang="en-US" altLang="zh-TW" b="1" kern="1200" dirty="0">
                <a:solidFill>
                  <a:srgbClr val="FFFFFF"/>
                </a:solidFill>
                <a:latin typeface="+mj-lt"/>
                <a:ea typeface="+mn-ea"/>
                <a:cs typeface="+mn-cs"/>
              </a:rPr>
              <a:pPr>
                <a:spcAft>
                  <a:spcPts val="600"/>
                </a:spcAft>
              </a:pPr>
              <a:t>2</a:t>
            </a:fld>
            <a:endParaRPr lang="en-US" altLang="zh-TW" b="1" kern="1200" dirty="0">
              <a:solidFill>
                <a:srgbClr val="FFFFFF"/>
              </a:solidFill>
              <a:latin typeface="+mj-lt"/>
              <a:ea typeface="+mn-ea"/>
              <a:cs typeface="+mn-cs"/>
            </a:endParaRPr>
          </a:p>
        </p:txBody>
      </p:sp>
      <p:graphicFrame>
        <p:nvGraphicFramePr>
          <p:cNvPr id="6" name="文字方塊 3">
            <a:extLst>
              <a:ext uri="{FF2B5EF4-FFF2-40B4-BE49-F238E27FC236}">
                <a16:creationId xmlns:a16="http://schemas.microsoft.com/office/drawing/2014/main" id="{8D5AD906-04FD-E67B-92A2-5ED1EA3D479D}"/>
              </a:ext>
            </a:extLst>
          </p:cNvPr>
          <p:cNvGraphicFramePr/>
          <p:nvPr>
            <p:extLst>
              <p:ext uri="{D42A27DB-BD31-4B8C-83A1-F6EECF244321}">
                <p14:modId xmlns:p14="http://schemas.microsoft.com/office/powerpoint/2010/main" val="410969655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6000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302327" y="297138"/>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研究動機</a:t>
            </a:r>
            <a:endParaRPr lang="zh-TW" altLang="en-US" dirty="0"/>
          </a:p>
        </p:txBody>
      </p:sp>
      <p:grpSp>
        <p:nvGrpSpPr>
          <p:cNvPr id="45" name="群組 44">
            <a:extLst>
              <a:ext uri="{FF2B5EF4-FFF2-40B4-BE49-F238E27FC236}">
                <a16:creationId xmlns:a16="http://schemas.microsoft.com/office/drawing/2014/main" id="{94ED4C1D-9432-8667-4079-873F4E72A63F}"/>
              </a:ext>
            </a:extLst>
          </p:cNvPr>
          <p:cNvGrpSpPr/>
          <p:nvPr/>
        </p:nvGrpSpPr>
        <p:grpSpPr>
          <a:xfrm>
            <a:off x="327602" y="3536900"/>
            <a:ext cx="6646142" cy="943943"/>
            <a:chOff x="80529" y="2887742"/>
            <a:chExt cx="6646142" cy="1277355"/>
          </a:xfrm>
        </p:grpSpPr>
        <p:sp>
          <p:nvSpPr>
            <p:cNvPr id="44" name="矩形: 圓角 43">
              <a:extLst>
                <a:ext uri="{FF2B5EF4-FFF2-40B4-BE49-F238E27FC236}">
                  <a16:creationId xmlns:a16="http://schemas.microsoft.com/office/drawing/2014/main" id="{7220A941-9DC6-7F81-A75B-A402A44EA996}"/>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03660A17-98F6-3787-1D7B-D2C4DC06D5B8}"/>
                </a:ext>
              </a:extLst>
            </p:cNvPr>
            <p:cNvSpPr txBox="1"/>
            <p:nvPr/>
          </p:nvSpPr>
          <p:spPr>
            <a:xfrm>
              <a:off x="80529" y="2926256"/>
              <a:ext cx="6646142" cy="923330"/>
            </a:xfrm>
            <a:prstGeom prst="rect">
              <a:avLst/>
            </a:prstGeom>
            <a:noFill/>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現今</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量測血液生理數值</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通常需要使用</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侵入式</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的方式，如</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按針</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，這種方式不但會引起病患的</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疼痛和不適</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，還可能</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增加傳染病和感染的風險</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51" name="群組 50">
            <a:extLst>
              <a:ext uri="{FF2B5EF4-FFF2-40B4-BE49-F238E27FC236}">
                <a16:creationId xmlns:a16="http://schemas.microsoft.com/office/drawing/2014/main" id="{92EF5AC4-A9E0-0854-C9FD-E29451FB8D10}"/>
              </a:ext>
            </a:extLst>
          </p:cNvPr>
          <p:cNvGrpSpPr/>
          <p:nvPr/>
        </p:nvGrpSpPr>
        <p:grpSpPr>
          <a:xfrm>
            <a:off x="4893829" y="4928907"/>
            <a:ext cx="6593321" cy="943943"/>
            <a:chOff x="5429392" y="4281207"/>
            <a:chExt cx="6593321" cy="1200329"/>
          </a:xfrm>
        </p:grpSpPr>
        <p:sp>
          <p:nvSpPr>
            <p:cNvPr id="50" name="矩形: 圓角 49">
              <a:extLst>
                <a:ext uri="{FF2B5EF4-FFF2-40B4-BE49-F238E27FC236}">
                  <a16:creationId xmlns:a16="http://schemas.microsoft.com/office/drawing/2014/main" id="{6C828723-52D1-9A5D-C4BD-399B51F82154}"/>
                </a:ext>
              </a:extLst>
            </p:cNvPr>
            <p:cNvSpPr/>
            <p:nvPr/>
          </p:nvSpPr>
          <p:spPr>
            <a:xfrm>
              <a:off x="5429392" y="4281207"/>
              <a:ext cx="6593321" cy="1200329"/>
            </a:xfrm>
            <a:prstGeom prst="roundRect">
              <a:avLst/>
            </a:prstGeom>
            <a:ln w="762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7920F1-80D1-9824-F1DA-580D7DE513A4}"/>
                </a:ext>
              </a:extLst>
            </p:cNvPr>
            <p:cNvSpPr txBox="1"/>
            <p:nvPr/>
          </p:nvSpPr>
          <p:spPr>
            <a:xfrm>
              <a:off x="5615708" y="4281207"/>
              <a:ext cx="6220690" cy="923330"/>
            </a:xfrm>
            <a:prstGeom prst="rect">
              <a:avLst/>
            </a:prstGeom>
            <a:noFill/>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本研究使用的</a:t>
              </a:r>
              <a:r>
                <a:rPr lang="en-US" altLang="zh-TW" b="1" dirty="0">
                  <a:solidFill>
                    <a:srgbClr val="FF0000"/>
                  </a:solidFill>
                  <a:latin typeface="標楷體" panose="03000509000000000000" pitchFamily="65" charset="-120"/>
                  <a:ea typeface="標楷體" panose="03000509000000000000" pitchFamily="65" charset="-120"/>
                </a:rPr>
                <a:t>AW-PPG</a:t>
              </a:r>
              <a:r>
                <a:rPr lang="zh-TW" altLang="en-US" dirty="0">
                  <a:solidFill>
                    <a:srgbClr val="000000"/>
                  </a:solidFill>
                  <a:latin typeface="標楷體" panose="03000509000000000000" pitchFamily="65" charset="-120"/>
                  <a:ea typeface="標楷體" panose="03000509000000000000" pitchFamily="65" charset="-120"/>
                </a:rPr>
                <a:t>及</a:t>
              </a:r>
              <a:r>
                <a:rPr lang="en-US" altLang="zh-TW" sz="1800" b="1" i="0" u="none" strike="noStrike" dirty="0">
                  <a:solidFill>
                    <a:srgbClr val="FF0000"/>
                  </a:solidFill>
                  <a:effectLst/>
                  <a:latin typeface="標楷體" panose="03000509000000000000" pitchFamily="65" charset="-120"/>
                  <a:ea typeface="標楷體" panose="03000509000000000000" pitchFamily="65" charset="-120"/>
                </a:rPr>
                <a:t>MW-PPG</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感測技術可以利用不同波長的光線進行量測。例如，紅外線波長可以測量</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血氧飽和度</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，綠色波長可以</a:t>
              </a:r>
              <a:r>
                <a:rPr lang="zh-TW" altLang="en-US" sz="1800" i="0" u="none" strike="noStrike" dirty="0">
                  <a:effectLst/>
                  <a:latin typeface="標楷體" panose="03000509000000000000" pitchFamily="65" charset="-120"/>
                  <a:ea typeface="標楷體" panose="03000509000000000000" pitchFamily="65" charset="-120"/>
                </a:rPr>
                <a:t>測量</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心率</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46" name="群組 45">
            <a:extLst>
              <a:ext uri="{FF2B5EF4-FFF2-40B4-BE49-F238E27FC236}">
                <a16:creationId xmlns:a16="http://schemas.microsoft.com/office/drawing/2014/main" id="{08461CCC-D954-BE02-6310-62F737E3A260}"/>
              </a:ext>
            </a:extLst>
          </p:cNvPr>
          <p:cNvGrpSpPr/>
          <p:nvPr/>
        </p:nvGrpSpPr>
        <p:grpSpPr>
          <a:xfrm>
            <a:off x="4893829" y="2462951"/>
            <a:ext cx="6646142" cy="785456"/>
            <a:chOff x="80529" y="2887742"/>
            <a:chExt cx="6646142" cy="1277355"/>
          </a:xfrm>
        </p:grpSpPr>
        <p:sp>
          <p:nvSpPr>
            <p:cNvPr id="47" name="矩形: 圓角 46">
              <a:extLst>
                <a:ext uri="{FF2B5EF4-FFF2-40B4-BE49-F238E27FC236}">
                  <a16:creationId xmlns:a16="http://schemas.microsoft.com/office/drawing/2014/main" id="{B4715CFA-C173-970D-2D2D-59EE5317BC38}"/>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5102DEA9-025A-763F-C1A8-569A9CAE593B}"/>
                </a:ext>
              </a:extLst>
            </p:cNvPr>
            <p:cNvSpPr txBox="1"/>
            <p:nvPr/>
          </p:nvSpPr>
          <p:spPr>
            <a:xfrm>
              <a:off x="80529" y="2926257"/>
              <a:ext cx="6646142" cy="1051102"/>
            </a:xfrm>
            <a:prstGeom prst="rect">
              <a:avLst/>
            </a:prstGeom>
            <a:noFill/>
            <a:ln>
              <a:noFill/>
            </a:ln>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近年來，</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穿戴式裝置</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的普及使得</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可偵測生理資訊的穿戴式手錶或手環</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已成為現代生活不可或缺的配件之一。</a:t>
              </a:r>
              <a:endParaRPr lang="zh-TW" altLang="en-US" dirty="0">
                <a:latin typeface="標楷體" panose="03000509000000000000" pitchFamily="65" charset="-120"/>
                <a:ea typeface="標楷體" panose="03000509000000000000" pitchFamily="65" charset="-120"/>
              </a:endParaRPr>
            </a:p>
          </p:txBody>
        </p:sp>
      </p:grpSp>
      <p:pic>
        <p:nvPicPr>
          <p:cNvPr id="3" name="Picture 5">
            <a:extLst>
              <a:ext uri="{FF2B5EF4-FFF2-40B4-BE49-F238E27FC236}">
                <a16:creationId xmlns:a16="http://schemas.microsoft.com/office/drawing/2014/main" id="{7A40CB24-1F01-3C02-BF36-ABA6F5022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9" y="4563293"/>
            <a:ext cx="4692052" cy="1675169"/>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7F1A4DC4-9FC7-479C-9DD6-6CEF6EBFB50A}"/>
              </a:ext>
            </a:extLst>
          </p:cNvPr>
          <p:cNvSpPr>
            <a:spLocks noGrp="1"/>
          </p:cNvSpPr>
          <p:nvPr>
            <p:ph type="sldNum" sz="quarter" idx="12"/>
          </p:nvPr>
        </p:nvSpPr>
        <p:spPr/>
        <p:txBody>
          <a:bodyPr/>
          <a:lstStyle/>
          <a:p>
            <a:fld id="{E684C0DF-CDD8-4110-A5C8-B52AE6F2C8CA}" type="slidenum">
              <a:rPr lang="zh-TW" altLang="en-US" smtClean="0"/>
              <a:t>3</a:t>
            </a:fld>
            <a:endParaRPr lang="zh-TW" altLang="en-US"/>
          </a:p>
        </p:txBody>
      </p:sp>
    </p:spTree>
    <p:extLst>
      <p:ext uri="{BB962C8B-B14F-4D97-AF65-F5344CB8AC3E}">
        <p14:creationId xmlns:p14="http://schemas.microsoft.com/office/powerpoint/2010/main" val="138186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126836" y="240146"/>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方法</a:t>
            </a:r>
            <a:endParaRPr lang="zh-TW" altLang="en-US" dirty="0"/>
          </a:p>
        </p:txBody>
      </p:sp>
      <p:grpSp>
        <p:nvGrpSpPr>
          <p:cNvPr id="5" name="群組 4">
            <a:extLst>
              <a:ext uri="{FF2B5EF4-FFF2-40B4-BE49-F238E27FC236}">
                <a16:creationId xmlns:a16="http://schemas.microsoft.com/office/drawing/2014/main" id="{4F28926C-D111-24CA-1959-A68422C85D62}"/>
              </a:ext>
            </a:extLst>
          </p:cNvPr>
          <p:cNvGrpSpPr/>
          <p:nvPr/>
        </p:nvGrpSpPr>
        <p:grpSpPr>
          <a:xfrm>
            <a:off x="448828" y="3026363"/>
            <a:ext cx="5261727" cy="1386887"/>
            <a:chOff x="80529" y="2887742"/>
            <a:chExt cx="6646142" cy="1277355"/>
          </a:xfrm>
        </p:grpSpPr>
        <p:sp>
          <p:nvSpPr>
            <p:cNvPr id="6" name="矩形: 圓角 5">
              <a:extLst>
                <a:ext uri="{FF2B5EF4-FFF2-40B4-BE49-F238E27FC236}">
                  <a16:creationId xmlns:a16="http://schemas.microsoft.com/office/drawing/2014/main" id="{B519D695-F92D-6C5A-3140-854B690D7FBC}"/>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4EDC47C7-07C9-0F71-82D9-C1E8EF91A01F}"/>
                </a:ext>
              </a:extLst>
            </p:cNvPr>
            <p:cNvSpPr txBox="1"/>
            <p:nvPr/>
          </p:nvSpPr>
          <p:spPr>
            <a:xfrm>
              <a:off x="80529" y="2926255"/>
              <a:ext cx="6646142" cy="1110616"/>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cs typeface="Times New Roman" panose="02020603050405020304" pitchFamily="18" charset="0"/>
                </a:rPr>
                <a:t>結合微型光譜感測器、手機</a:t>
              </a:r>
              <a:r>
                <a:rPr lang="en-US" altLang="zh-TW" dirty="0">
                  <a:latin typeface="標楷體" panose="03000509000000000000" pitchFamily="65" charset="-120"/>
                  <a:ea typeface="標楷體" panose="03000509000000000000" pitchFamily="65" charset="-120"/>
                  <a:cs typeface="Times New Roman" panose="02020603050405020304" pitchFamily="18" charset="0"/>
                </a:rPr>
                <a:t>App</a:t>
              </a:r>
              <a:r>
                <a:rPr lang="zh-TW" altLang="en-US" dirty="0">
                  <a:latin typeface="標楷體" panose="03000509000000000000" pitchFamily="65" charset="-120"/>
                  <a:ea typeface="標楷體" panose="03000509000000000000" pitchFamily="65" charset="-120"/>
                  <a:cs typeface="Times New Roman" panose="02020603050405020304" pitchFamily="18" charset="0"/>
                </a:rPr>
                <a:t>、</a:t>
              </a:r>
              <a:r>
                <a:rPr lang="en-US" altLang="zh-TW" dirty="0">
                  <a:latin typeface="標楷體" panose="03000509000000000000" pitchFamily="65" charset="-120"/>
                  <a:ea typeface="標楷體" panose="03000509000000000000" pitchFamily="65" charset="-120"/>
                  <a:cs typeface="Times New Roman" panose="02020603050405020304" pitchFamily="18" charset="0"/>
                </a:rPr>
                <a:t>3D</a:t>
              </a:r>
              <a:r>
                <a:rPr lang="zh-TW" altLang="en-US" dirty="0">
                  <a:latin typeface="標楷體" panose="03000509000000000000" pitchFamily="65" charset="-120"/>
                  <a:ea typeface="標楷體" panose="03000509000000000000" pitchFamily="65" charset="-120"/>
                  <a:cs typeface="Times New Roman" panose="02020603050405020304" pitchFamily="18" charset="0"/>
                </a:rPr>
                <a:t>列印、微控制器、藍牙傳輸晶片研製全波段光譜量測系統，並利用深度神經網路技術進行光譜訊號處理模型訓練，以達成更高準確率之血液量測系統。</a:t>
              </a:r>
              <a:endParaRPr lang="zh-TW" altLang="en-US" dirty="0">
                <a:latin typeface="標楷體" panose="03000509000000000000" pitchFamily="65" charset="-120"/>
                <a:ea typeface="標楷體" panose="03000509000000000000" pitchFamily="65" charset="-120"/>
              </a:endParaRPr>
            </a:p>
          </p:txBody>
        </p:sp>
      </p:grpSp>
      <p:pic>
        <p:nvPicPr>
          <p:cNvPr id="9" name="圖片 8">
            <a:extLst>
              <a:ext uri="{FF2B5EF4-FFF2-40B4-BE49-F238E27FC236}">
                <a16:creationId xmlns:a16="http://schemas.microsoft.com/office/drawing/2014/main" id="{CB7E876F-0245-8178-E86A-3A2A4892850B}"/>
              </a:ext>
            </a:extLst>
          </p:cNvPr>
          <p:cNvPicPr>
            <a:picLocks noChangeAspect="1"/>
          </p:cNvPicPr>
          <p:nvPr/>
        </p:nvPicPr>
        <p:blipFill>
          <a:blip r:embed="rId2"/>
          <a:stretch>
            <a:fillRect/>
          </a:stretch>
        </p:blipFill>
        <p:spPr>
          <a:xfrm>
            <a:off x="6096000" y="2426335"/>
            <a:ext cx="5274310" cy="1852930"/>
          </a:xfrm>
          <a:prstGeom prst="rect">
            <a:avLst/>
          </a:prstGeom>
        </p:spPr>
      </p:pic>
      <p:sp>
        <p:nvSpPr>
          <p:cNvPr id="3" name="投影片編號版面配置區 2">
            <a:extLst>
              <a:ext uri="{FF2B5EF4-FFF2-40B4-BE49-F238E27FC236}">
                <a16:creationId xmlns:a16="http://schemas.microsoft.com/office/drawing/2014/main" id="{94283AB9-F08E-6C24-08A7-6D6C72A9A47F}"/>
              </a:ext>
            </a:extLst>
          </p:cNvPr>
          <p:cNvSpPr>
            <a:spLocks noGrp="1"/>
          </p:cNvSpPr>
          <p:nvPr>
            <p:ph type="sldNum" sz="quarter" idx="12"/>
          </p:nvPr>
        </p:nvSpPr>
        <p:spPr/>
        <p:txBody>
          <a:bodyPr/>
          <a:lstStyle/>
          <a:p>
            <a:fld id="{E684C0DF-CDD8-4110-A5C8-B52AE6F2C8CA}" type="slidenum">
              <a:rPr lang="zh-TW" altLang="en-US" smtClean="0"/>
              <a:t>4</a:t>
            </a:fld>
            <a:endParaRPr lang="zh-TW" altLang="en-US"/>
          </a:p>
        </p:txBody>
      </p:sp>
    </p:spTree>
    <p:extLst>
      <p:ext uri="{BB962C8B-B14F-4D97-AF65-F5344CB8AC3E}">
        <p14:creationId xmlns:p14="http://schemas.microsoft.com/office/powerpoint/2010/main" val="286965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45729B9-4A50-837B-0E2E-25A820956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44" y="1831975"/>
            <a:ext cx="5901055" cy="3417298"/>
          </a:xfrm>
          <a:prstGeom prst="rect">
            <a:avLst/>
          </a:prstGeom>
        </p:spPr>
      </p:pic>
      <p:grpSp>
        <p:nvGrpSpPr>
          <p:cNvPr id="5" name="群組 4">
            <a:extLst>
              <a:ext uri="{FF2B5EF4-FFF2-40B4-BE49-F238E27FC236}">
                <a16:creationId xmlns:a16="http://schemas.microsoft.com/office/drawing/2014/main" id="{4F28926C-D111-24CA-1959-A68422C85D62}"/>
              </a:ext>
            </a:extLst>
          </p:cNvPr>
          <p:cNvGrpSpPr/>
          <p:nvPr/>
        </p:nvGrpSpPr>
        <p:grpSpPr>
          <a:xfrm>
            <a:off x="389773" y="3000961"/>
            <a:ext cx="4948671" cy="834439"/>
            <a:chOff x="80529" y="2887742"/>
            <a:chExt cx="6646142" cy="1277355"/>
          </a:xfrm>
        </p:grpSpPr>
        <p:sp>
          <p:nvSpPr>
            <p:cNvPr id="6" name="矩形: 圓角 5">
              <a:extLst>
                <a:ext uri="{FF2B5EF4-FFF2-40B4-BE49-F238E27FC236}">
                  <a16:creationId xmlns:a16="http://schemas.microsoft.com/office/drawing/2014/main" id="{B519D695-F92D-6C5A-3140-854B690D7FBC}"/>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4EDC47C7-07C9-0F71-82D9-C1E8EF91A01F}"/>
                </a:ext>
              </a:extLst>
            </p:cNvPr>
            <p:cNvSpPr txBox="1"/>
            <p:nvPr/>
          </p:nvSpPr>
          <p:spPr>
            <a:xfrm>
              <a:off x="80529" y="2926256"/>
              <a:ext cx="6646142" cy="891735"/>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cs typeface="Times New Roman" panose="02020603050405020304" pitchFamily="18" charset="0"/>
                </a:rPr>
                <a:t>量測裝置由模組控制電路與光源模組組成</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algn="just"/>
              <a:r>
                <a:rPr lang="zh-TW" altLang="en-US" dirty="0">
                  <a:latin typeface="標楷體" panose="03000509000000000000" pitchFamily="65" charset="-120"/>
                  <a:ea typeface="標楷體" panose="03000509000000000000" pitchFamily="65" charset="-120"/>
                </a:rPr>
                <a:t>收集數據時則由行動裝置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App</a:t>
              </a:r>
              <a:r>
                <a:rPr lang="zh-TW" altLang="en-US" dirty="0">
                  <a:latin typeface="標楷體" panose="03000509000000000000" pitchFamily="65" charset="-120"/>
                  <a:ea typeface="標楷體" panose="03000509000000000000" pitchFamily="65" charset="-120"/>
                </a:rPr>
                <a:t>進行顯示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&amp;</a:t>
              </a:r>
              <a:r>
                <a:rPr lang="zh-TW" altLang="en-US" dirty="0">
                  <a:latin typeface="標楷體" panose="03000509000000000000" pitchFamily="65" charset="-120"/>
                  <a:ea typeface="標楷體" panose="03000509000000000000" pitchFamily="65" charset="-120"/>
                </a:rPr>
                <a:t>控制</a:t>
              </a:r>
            </a:p>
          </p:txBody>
        </p:sp>
      </p:grpSp>
      <p:sp>
        <p:nvSpPr>
          <p:cNvPr id="9" name="標題 1">
            <a:extLst>
              <a:ext uri="{FF2B5EF4-FFF2-40B4-BE49-F238E27FC236}">
                <a16:creationId xmlns:a16="http://schemas.microsoft.com/office/drawing/2014/main" id="{8A441368-51EB-5238-0492-6CBDD27C97B8}"/>
              </a:ext>
            </a:extLst>
          </p:cNvPr>
          <p:cNvSpPr txBox="1">
            <a:spLocks/>
          </p:cNvSpPr>
          <p:nvPr/>
        </p:nvSpPr>
        <p:spPr>
          <a:xfrm>
            <a:off x="1079499" y="506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zh-TW" dirty="0">
                <a:solidFill>
                  <a:srgbClr val="000000"/>
                </a:solidFill>
                <a:latin typeface="標楷體" panose="03000509000000000000" pitchFamily="65" charset="-120"/>
                <a:ea typeface="標楷體" panose="03000509000000000000" pitchFamily="65" charset="-120"/>
              </a:rPr>
              <a:t>研究</a:t>
            </a:r>
            <a:r>
              <a:rPr lang="zh-TW" altLang="en-US" dirty="0">
                <a:solidFill>
                  <a:srgbClr val="000000"/>
                </a:solidFill>
                <a:latin typeface="標楷體" panose="03000509000000000000" pitchFamily="65" charset="-120"/>
                <a:ea typeface="標楷體" panose="03000509000000000000" pitchFamily="65" charset="-120"/>
              </a:rPr>
              <a:t>方法</a:t>
            </a:r>
            <a:endParaRPr lang="zh-TW" altLang="en-US" dirty="0"/>
          </a:p>
        </p:txBody>
      </p:sp>
      <p:sp>
        <p:nvSpPr>
          <p:cNvPr id="2" name="投影片編號版面配置區 1">
            <a:extLst>
              <a:ext uri="{FF2B5EF4-FFF2-40B4-BE49-F238E27FC236}">
                <a16:creationId xmlns:a16="http://schemas.microsoft.com/office/drawing/2014/main" id="{C281F2CF-8B42-B0D5-D348-556A4C87D7D0}"/>
              </a:ext>
            </a:extLst>
          </p:cNvPr>
          <p:cNvSpPr>
            <a:spLocks noGrp="1"/>
          </p:cNvSpPr>
          <p:nvPr>
            <p:ph type="sldNum" sz="quarter" idx="12"/>
          </p:nvPr>
        </p:nvSpPr>
        <p:spPr/>
        <p:txBody>
          <a:bodyPr/>
          <a:lstStyle/>
          <a:p>
            <a:fld id="{E684C0DF-CDD8-4110-A5C8-B52AE6F2C8CA}" type="slidenum">
              <a:rPr lang="zh-TW" altLang="en-US" smtClean="0"/>
              <a:t>5</a:t>
            </a:fld>
            <a:endParaRPr lang="zh-TW" altLang="en-US"/>
          </a:p>
        </p:txBody>
      </p:sp>
    </p:spTree>
    <p:extLst>
      <p:ext uri="{BB962C8B-B14F-4D97-AF65-F5344CB8AC3E}">
        <p14:creationId xmlns:p14="http://schemas.microsoft.com/office/powerpoint/2010/main" val="385726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924" y="286612"/>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pic>
        <p:nvPicPr>
          <p:cNvPr id="3" name="圖片 2" descr="一張含有 文字, 螢幕擷取畫面 的圖片&#10;&#10;自動產生的描述">
            <a:extLst>
              <a:ext uri="{FF2B5EF4-FFF2-40B4-BE49-F238E27FC236}">
                <a16:creationId xmlns:a16="http://schemas.microsoft.com/office/drawing/2014/main" id="{04AC690B-7AB9-5C3B-77DA-0A40BCEF4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1" y="1860460"/>
            <a:ext cx="4644865" cy="1792996"/>
          </a:xfrm>
          <a:prstGeom prst="rect">
            <a:avLst/>
          </a:prstGeom>
        </p:spPr>
      </p:pic>
      <p:sp>
        <p:nvSpPr>
          <p:cNvPr id="5" name="文字方塊 4">
            <a:extLst>
              <a:ext uri="{FF2B5EF4-FFF2-40B4-BE49-F238E27FC236}">
                <a16:creationId xmlns:a16="http://schemas.microsoft.com/office/drawing/2014/main" id="{87254F50-EA3A-9424-58FE-B6EA098B5736}"/>
              </a:ext>
            </a:extLst>
          </p:cNvPr>
          <p:cNvSpPr txBox="1"/>
          <p:nvPr/>
        </p:nvSpPr>
        <p:spPr>
          <a:xfrm>
            <a:off x="1096924" y="2235864"/>
            <a:ext cx="3727450" cy="461665"/>
          </a:xfrm>
          <a:prstGeom prst="rect">
            <a:avLst/>
          </a:prstGeom>
          <a:noFill/>
        </p:spPr>
        <p:txBody>
          <a:bodyPr wrap="square">
            <a:spAutoFit/>
          </a:bodyPr>
          <a:lstStyle/>
          <a:p>
            <a:pPr lvl="1" algn="just"/>
            <a:r>
              <a:rPr lang="zh-TW" altLang="zh-TW" sz="2400" b="1" kern="100" dirty="0">
                <a:effectLst/>
                <a:latin typeface="Times New Roman" panose="02020603050405020304" pitchFamily="18" charset="0"/>
                <a:ea typeface="標楷體" panose="03000509000000000000" pitchFamily="65" charset="-120"/>
              </a:rPr>
              <a:t>穿戴式光譜量測</a:t>
            </a:r>
            <a:r>
              <a:rPr lang="zh-TW" altLang="en-US" sz="2400" b="1" kern="100" dirty="0">
                <a:effectLst/>
                <a:latin typeface="Times New Roman" panose="02020603050405020304" pitchFamily="18" charset="0"/>
                <a:ea typeface="標楷體" panose="03000509000000000000" pitchFamily="65" charset="-120"/>
              </a:rPr>
              <a:t>裝置</a:t>
            </a:r>
            <a:endParaRPr lang="zh-TW" altLang="zh-TW" sz="2400" b="1" kern="100" dirty="0">
              <a:effectLst/>
              <a:latin typeface="Times New Roman" panose="0202060305040502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86AA0CFF-7B94-2A03-EC31-729D35B24E66}"/>
              </a:ext>
            </a:extLst>
          </p:cNvPr>
          <p:cNvGraphicFramePr>
            <a:graphicFrameLocks noGrp="1"/>
          </p:cNvGraphicFramePr>
          <p:nvPr>
            <p:extLst>
              <p:ext uri="{D42A27DB-BD31-4B8C-83A1-F6EECF244321}">
                <p14:modId xmlns:p14="http://schemas.microsoft.com/office/powerpoint/2010/main" val="1355419523"/>
              </p:ext>
            </p:extLst>
          </p:nvPr>
        </p:nvGraphicFramePr>
        <p:xfrm>
          <a:off x="5588001" y="3743018"/>
          <a:ext cx="5178130" cy="2539979"/>
        </p:xfrm>
        <a:graphic>
          <a:graphicData uri="http://schemas.openxmlformats.org/drawingml/2006/table">
            <a:tbl>
              <a:tblPr firstRow="1" firstCol="1" bandRow="1">
                <a:tableStyleId>{5C22544A-7EE6-4342-B048-85BDC9FD1C3A}</a:tableStyleId>
              </a:tblPr>
              <a:tblGrid>
                <a:gridCol w="2159969">
                  <a:extLst>
                    <a:ext uri="{9D8B030D-6E8A-4147-A177-3AD203B41FA5}">
                      <a16:colId xmlns:a16="http://schemas.microsoft.com/office/drawing/2014/main" val="1020376493"/>
                    </a:ext>
                  </a:extLst>
                </a:gridCol>
                <a:gridCol w="1760742">
                  <a:extLst>
                    <a:ext uri="{9D8B030D-6E8A-4147-A177-3AD203B41FA5}">
                      <a16:colId xmlns:a16="http://schemas.microsoft.com/office/drawing/2014/main" val="3214486960"/>
                    </a:ext>
                  </a:extLst>
                </a:gridCol>
                <a:gridCol w="1257419">
                  <a:extLst>
                    <a:ext uri="{9D8B030D-6E8A-4147-A177-3AD203B41FA5}">
                      <a16:colId xmlns:a16="http://schemas.microsoft.com/office/drawing/2014/main" val="2543123712"/>
                    </a:ext>
                  </a:extLst>
                </a:gridCol>
              </a:tblGrid>
              <a:tr h="465193">
                <a:tc rowSpan="7">
                  <a:txBody>
                    <a:bodyPr/>
                    <a:lstStyle/>
                    <a:p>
                      <a:pPr indent="254000" algn="ctr">
                        <a:lnSpc>
                          <a:spcPct val="150000"/>
                        </a:lnSpc>
                      </a:pPr>
                      <a:r>
                        <a:rPr lang="en-US" sz="1200" kern="100" dirty="0" err="1">
                          <a:effectLst/>
                        </a:rPr>
                        <a:t>nanoλ</a:t>
                      </a:r>
                      <a:r>
                        <a:rPr lang="en-US" sz="1200" kern="100" dirty="0">
                          <a:effectLst/>
                        </a:rPr>
                        <a:t> </a:t>
                      </a:r>
                      <a:r>
                        <a:rPr lang="en-US" sz="1200" kern="100" dirty="0" err="1">
                          <a:effectLst/>
                        </a:rPr>
                        <a:t>apolloTM</a:t>
                      </a:r>
                      <a:r>
                        <a:rPr lang="en-US" sz="1200" kern="100" dirty="0">
                          <a:effectLst/>
                        </a:rPr>
                        <a:t> sensor</a:t>
                      </a:r>
                      <a:endParaRPr lang="zh-TW" sz="1200" kern="100" dirty="0">
                        <a:effectLst/>
                        <a:latin typeface="Times New Roman" panose="02020603050405020304" pitchFamily="18" charset="0"/>
                        <a:ea typeface="標楷體" panose="03000509000000000000" pitchFamily="65" charset="-120"/>
                      </a:endParaRPr>
                    </a:p>
                  </a:txBody>
                  <a:tcPr marL="68580" marR="68580" marT="0" marB="0">
                    <a:solidFill>
                      <a:srgbClr val="0070C0"/>
                    </a:solidFill>
                  </a:tcPr>
                </a:tc>
                <a:tc>
                  <a:txBody>
                    <a:bodyPr/>
                    <a:lstStyle/>
                    <a:p>
                      <a:pPr indent="254000" algn="ctr">
                        <a:lnSpc>
                          <a:spcPct val="150000"/>
                        </a:lnSpc>
                      </a:pPr>
                      <a:r>
                        <a:rPr lang="en-US" sz="1200" kern="100" dirty="0">
                          <a:effectLst/>
                        </a:rPr>
                        <a:t>Wavelength range: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solidFill>
                      <a:srgbClr val="0070C0"/>
                    </a:solidFill>
                  </a:tcPr>
                </a:tc>
                <a:tc>
                  <a:txBody>
                    <a:bodyPr/>
                    <a:lstStyle/>
                    <a:p>
                      <a:pPr indent="254000" algn="ctr">
                        <a:lnSpc>
                          <a:spcPct val="150000"/>
                        </a:lnSpc>
                      </a:pPr>
                      <a:r>
                        <a:rPr lang="en-US" sz="1200" kern="100" dirty="0">
                          <a:effectLst/>
                        </a:rPr>
                        <a:t>400 nm~1000 nm</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solidFill>
                      <a:srgbClr val="0070C0"/>
                    </a:solidFill>
                  </a:tcPr>
                </a:tc>
                <a:extLst>
                  <a:ext uri="{0D108BD9-81ED-4DB2-BD59-A6C34878D82A}">
                    <a16:rowId xmlns:a16="http://schemas.microsoft.com/office/drawing/2014/main" val="2208403324"/>
                  </a:ext>
                </a:extLst>
              </a:tr>
              <a:tr h="219487">
                <a:tc vMerge="1">
                  <a:txBody>
                    <a:bodyPr/>
                    <a:lstStyle/>
                    <a:p>
                      <a:endParaRPr lang="zh-TW" altLang="en-US"/>
                    </a:p>
                  </a:txBody>
                  <a:tcPr/>
                </a:tc>
                <a:tc>
                  <a:txBody>
                    <a:bodyPr/>
                    <a:lstStyle/>
                    <a:p>
                      <a:pPr indent="254000" algn="ctr">
                        <a:lnSpc>
                          <a:spcPct val="150000"/>
                        </a:lnSpc>
                      </a:pPr>
                      <a:r>
                        <a:rPr lang="en-US" sz="1200" kern="100">
                          <a:effectLst/>
                        </a:rPr>
                        <a:t>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25~30 nm</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264862356"/>
                  </a:ext>
                </a:extLst>
              </a:tr>
              <a:tr h="219487">
                <a:tc vMerge="1">
                  <a:txBody>
                    <a:bodyPr/>
                    <a:lstStyle/>
                    <a:p>
                      <a:endParaRPr lang="zh-TW" altLang="en-US"/>
                    </a:p>
                  </a:txBody>
                  <a:tcPr/>
                </a:tc>
                <a:tc>
                  <a:txBody>
                    <a:bodyPr/>
                    <a:lstStyle/>
                    <a:p>
                      <a:pPr indent="254000" algn="ctr">
                        <a:lnSpc>
                          <a:spcPct val="150000"/>
                        </a:lnSpc>
                      </a:pPr>
                      <a:r>
                        <a:rPr lang="en-US" sz="1200" kern="100">
                          <a:effectLst/>
                        </a:rPr>
                        <a:t>ADC Full Scale: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0~3.3V</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891093953"/>
                  </a:ext>
                </a:extLst>
              </a:tr>
              <a:tr h="219487">
                <a:tc vMerge="1">
                  <a:txBody>
                    <a:bodyPr/>
                    <a:lstStyle/>
                    <a:p>
                      <a:endParaRPr lang="zh-TW" altLang="en-US"/>
                    </a:p>
                  </a:txBody>
                  <a:tcPr/>
                </a:tc>
                <a:tc>
                  <a:txBody>
                    <a:bodyPr/>
                    <a:lstStyle/>
                    <a:p>
                      <a:pPr indent="254000" algn="ctr">
                        <a:lnSpc>
                          <a:spcPct val="150000"/>
                        </a:lnSpc>
                      </a:pPr>
                      <a:r>
                        <a:rPr lang="en-US" sz="1200" kern="100">
                          <a:effectLst/>
                        </a:rPr>
                        <a:t>A/D 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12-bits</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842147927"/>
                  </a:ext>
                </a:extLst>
              </a:tr>
              <a:tr h="219487">
                <a:tc vMerge="1">
                  <a:txBody>
                    <a:bodyPr/>
                    <a:lstStyle/>
                    <a:p>
                      <a:endParaRPr lang="zh-TW" altLang="en-US"/>
                    </a:p>
                  </a:txBody>
                  <a:tcPr/>
                </a:tc>
                <a:tc>
                  <a:txBody>
                    <a:bodyPr/>
                    <a:lstStyle/>
                    <a:p>
                      <a:pPr indent="254000" algn="ctr">
                        <a:lnSpc>
                          <a:spcPct val="150000"/>
                        </a:lnSpc>
                      </a:pPr>
                      <a:r>
                        <a:rPr lang="en-US" sz="1200" kern="100">
                          <a:effectLst/>
                        </a:rPr>
                        <a:t>SNR:</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218432080"/>
                  </a:ext>
                </a:extLst>
              </a:tr>
              <a:tr h="268457">
                <a:tc vMerge="1">
                  <a:txBody>
                    <a:bodyPr/>
                    <a:lstStyle/>
                    <a:p>
                      <a:endParaRPr lang="zh-TW" altLang="en-US"/>
                    </a:p>
                  </a:txBody>
                  <a:tcPr/>
                </a:tc>
                <a:tc>
                  <a:txBody>
                    <a:bodyPr/>
                    <a:lstStyle/>
                    <a:p>
                      <a:pPr indent="254000" algn="ctr">
                        <a:lnSpc>
                          <a:spcPct val="150000"/>
                        </a:lnSpc>
                      </a:pPr>
                      <a:r>
                        <a:rPr lang="en-US" sz="1200" kern="100">
                          <a:effectLst/>
                        </a:rPr>
                        <a:t>Dynamic Range: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671918078"/>
                  </a:ext>
                </a:extLst>
              </a:tr>
              <a:tr h="710900">
                <a:tc vMerge="1">
                  <a:txBody>
                    <a:bodyPr/>
                    <a:lstStyle/>
                    <a:p>
                      <a:endParaRPr lang="zh-TW" altLang="en-US"/>
                    </a:p>
                  </a:txBody>
                  <a:tcPr/>
                </a:tc>
                <a:tc>
                  <a:txBody>
                    <a:bodyPr/>
                    <a:lstStyle/>
                    <a:p>
                      <a:pPr indent="254000" algn="ctr">
                        <a:lnSpc>
                          <a:spcPct val="150000"/>
                        </a:lnSpc>
                      </a:pPr>
                      <a:r>
                        <a:rPr lang="en-US" sz="1200" kern="100" dirty="0">
                          <a:effectLst/>
                        </a:rPr>
                        <a:t>Integration Time: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211us~, manual or auto setting</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76730032"/>
                  </a:ext>
                </a:extLst>
              </a:tr>
            </a:tbl>
          </a:graphicData>
        </a:graphic>
      </p:graphicFrame>
      <p:pic>
        <p:nvPicPr>
          <p:cNvPr id="8" name="圖片 4" descr="https://2.bp.blogspot.com/--JjeA86bn5Q/WUWDMZFf-pI/AAAAAAAASKM/vDLOO8kypPU3v3VAYzERzI4Y1rJPb_4zACLcBGAs/s1600/Nanolambda-3.JPG">
            <a:extLst>
              <a:ext uri="{FF2B5EF4-FFF2-40B4-BE49-F238E27FC236}">
                <a16:creationId xmlns:a16="http://schemas.microsoft.com/office/drawing/2014/main" id="{A7A3D58B-EE1A-C067-8AF1-BA38D6C40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826" y="4239587"/>
            <a:ext cx="1800225" cy="19526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a:extLst>
              <a:ext uri="{FF2B5EF4-FFF2-40B4-BE49-F238E27FC236}">
                <a16:creationId xmlns:a16="http://schemas.microsoft.com/office/drawing/2014/main" id="{50FCB8A4-8772-951C-6F1E-3D13C1ED2E17}"/>
              </a:ext>
            </a:extLst>
          </p:cNvPr>
          <p:cNvGrpSpPr/>
          <p:nvPr/>
        </p:nvGrpSpPr>
        <p:grpSpPr>
          <a:xfrm>
            <a:off x="505979" y="4836111"/>
            <a:ext cx="4948671" cy="925829"/>
            <a:chOff x="80529" y="2887742"/>
            <a:chExt cx="6646142" cy="1277355"/>
          </a:xfrm>
        </p:grpSpPr>
        <p:sp>
          <p:nvSpPr>
            <p:cNvPr id="12" name="矩形: 圓角 11">
              <a:extLst>
                <a:ext uri="{FF2B5EF4-FFF2-40B4-BE49-F238E27FC236}">
                  <a16:creationId xmlns:a16="http://schemas.microsoft.com/office/drawing/2014/main" id="{EB388CD8-2A4C-CD37-2265-82ED312A8AA2}"/>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D739FBAB-D600-AC4A-35A5-2E8CFD71A84B}"/>
                </a:ext>
              </a:extLst>
            </p:cNvPr>
            <p:cNvSpPr txBox="1"/>
            <p:nvPr/>
          </p:nvSpPr>
          <p:spPr>
            <a:xfrm>
              <a:off x="80529" y="2926256"/>
              <a:ext cx="6646142" cy="767970"/>
            </a:xfrm>
            <a:prstGeom prst="rect">
              <a:avLst/>
            </a:prstGeom>
            <a:noFill/>
          </p:spPr>
          <p:txBody>
            <a:bodyPr wrap="square">
              <a:spAutoFit/>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微型光譜感測晶片利用大量微型光譜感測陣列進行光譜資訊的擷取，不僅</a:t>
              </a:r>
              <a:r>
                <a:rPr lang="zh-TW" altLang="zh-TW" sz="18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體積小巧</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成本也相對較低</a:t>
              </a:r>
              <a:endParaRPr lang="zh-TW" altLang="en-US" b="1" dirty="0">
                <a:solidFill>
                  <a:srgbClr val="FF0000"/>
                </a:solidFill>
              </a:endParaRPr>
            </a:p>
          </p:txBody>
        </p:sp>
      </p:grpSp>
      <p:sp>
        <p:nvSpPr>
          <p:cNvPr id="4" name="投影片編號版面配置區 3">
            <a:extLst>
              <a:ext uri="{FF2B5EF4-FFF2-40B4-BE49-F238E27FC236}">
                <a16:creationId xmlns:a16="http://schemas.microsoft.com/office/drawing/2014/main" id="{FDD9A9F0-D47A-67EF-CD0F-9467D9669D50}"/>
              </a:ext>
            </a:extLst>
          </p:cNvPr>
          <p:cNvSpPr>
            <a:spLocks noGrp="1"/>
          </p:cNvSpPr>
          <p:nvPr>
            <p:ph type="sldNum" sz="quarter" idx="12"/>
          </p:nvPr>
        </p:nvSpPr>
        <p:spPr/>
        <p:txBody>
          <a:bodyPr/>
          <a:lstStyle/>
          <a:p>
            <a:fld id="{E684C0DF-CDD8-4110-A5C8-B52AE6F2C8CA}" type="slidenum">
              <a:rPr lang="zh-TW" altLang="en-US" smtClean="0"/>
              <a:t>6</a:t>
            </a:fld>
            <a:endParaRPr lang="zh-TW" altLang="en-US"/>
          </a:p>
        </p:txBody>
      </p:sp>
    </p:spTree>
    <p:extLst>
      <p:ext uri="{BB962C8B-B14F-4D97-AF65-F5344CB8AC3E}">
        <p14:creationId xmlns:p14="http://schemas.microsoft.com/office/powerpoint/2010/main" val="89256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924" y="260350"/>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pic>
        <p:nvPicPr>
          <p:cNvPr id="3" name="圖片 2">
            <a:extLst>
              <a:ext uri="{FF2B5EF4-FFF2-40B4-BE49-F238E27FC236}">
                <a16:creationId xmlns:a16="http://schemas.microsoft.com/office/drawing/2014/main" id="{A0EB57CD-7EFB-708F-8951-8BF811577E98}"/>
              </a:ext>
            </a:extLst>
          </p:cNvPr>
          <p:cNvPicPr>
            <a:picLocks noChangeAspect="1"/>
          </p:cNvPicPr>
          <p:nvPr/>
        </p:nvPicPr>
        <p:blipFill>
          <a:blip r:embed="rId2"/>
          <a:stretch>
            <a:fillRect/>
          </a:stretch>
        </p:blipFill>
        <p:spPr>
          <a:xfrm>
            <a:off x="6096000" y="1992313"/>
            <a:ext cx="4866005" cy="3408430"/>
          </a:xfrm>
          <a:prstGeom prst="rect">
            <a:avLst/>
          </a:prstGeom>
        </p:spPr>
      </p:pic>
      <p:grpSp>
        <p:nvGrpSpPr>
          <p:cNvPr id="8" name="群組 7">
            <a:extLst>
              <a:ext uri="{FF2B5EF4-FFF2-40B4-BE49-F238E27FC236}">
                <a16:creationId xmlns:a16="http://schemas.microsoft.com/office/drawing/2014/main" id="{600A4082-CD50-E112-7025-4BC0B9397855}"/>
              </a:ext>
            </a:extLst>
          </p:cNvPr>
          <p:cNvGrpSpPr/>
          <p:nvPr/>
        </p:nvGrpSpPr>
        <p:grpSpPr>
          <a:xfrm>
            <a:off x="709179" y="4366211"/>
            <a:ext cx="4948671" cy="951245"/>
            <a:chOff x="80529" y="2887742"/>
            <a:chExt cx="6646142" cy="1312421"/>
          </a:xfrm>
        </p:grpSpPr>
        <p:sp>
          <p:nvSpPr>
            <p:cNvPr id="9" name="矩形: 圓角 8">
              <a:extLst>
                <a:ext uri="{FF2B5EF4-FFF2-40B4-BE49-F238E27FC236}">
                  <a16:creationId xmlns:a16="http://schemas.microsoft.com/office/drawing/2014/main" id="{13DAEC18-EC64-600F-3030-EAAAB375EFE0}"/>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AE06B7-8ABA-25E5-BCA3-06A410B162D4}"/>
                </a:ext>
              </a:extLst>
            </p:cNvPr>
            <p:cNvSpPr txBox="1"/>
            <p:nvPr/>
          </p:nvSpPr>
          <p:spPr>
            <a:xfrm>
              <a:off x="80529" y="2926256"/>
              <a:ext cx="6646142" cy="1273907"/>
            </a:xfrm>
            <a:prstGeom prst="rect">
              <a:avLst/>
            </a:prstGeom>
            <a:noFill/>
            <a:ln>
              <a:solidFill>
                <a:srgbClr val="0070C0"/>
              </a:solidFill>
            </a:ln>
          </p:spPr>
          <p:txBody>
            <a:bodyPr wrap="square">
              <a:spAutoFit/>
            </a:bodyPr>
            <a:lstStyle/>
            <a:p>
              <a:pPr algn="just"/>
              <a:r>
                <a:rPr lang="zh-TW" altLang="zh-TW" sz="1800" dirty="0">
                  <a:effectLst/>
                  <a:ea typeface="標楷體" panose="03000509000000000000" pitchFamily="65" charset="-120"/>
                  <a:cs typeface="Times New Roman" panose="02020603050405020304" pitchFamily="18" charset="0"/>
                </a:rPr>
                <a:t>為了方便研究人員於臨床採集光譜訊號資料，本研究使用</a:t>
              </a:r>
              <a:r>
                <a:rPr lang="en-US" altLang="zh-TW" sz="1800" dirty="0">
                  <a:effectLst/>
                  <a:ea typeface="標楷體" panose="03000509000000000000" pitchFamily="65" charset="-120"/>
                  <a:cs typeface="Times New Roman" panose="02020603050405020304" pitchFamily="18" charset="0"/>
                </a:rPr>
                <a:t>Android Studio</a:t>
              </a:r>
              <a:r>
                <a:rPr lang="zh-TW" altLang="zh-TW" sz="1800" dirty="0">
                  <a:effectLst/>
                  <a:ea typeface="標楷體" panose="03000509000000000000" pitchFamily="65" charset="-120"/>
                  <a:cs typeface="Times New Roman" panose="02020603050405020304" pitchFamily="18" charset="0"/>
                </a:rPr>
                <a:t>結合</a:t>
              </a:r>
              <a:r>
                <a:rPr lang="en-US" altLang="zh-TW" sz="1800" dirty="0">
                  <a:effectLst/>
                  <a:ea typeface="標楷體" panose="03000509000000000000" pitchFamily="65" charset="-120"/>
                  <a:cs typeface="Times New Roman" panose="02020603050405020304" pitchFamily="18" charset="0"/>
                </a:rPr>
                <a:t>Java</a:t>
              </a:r>
              <a:r>
                <a:rPr lang="zh-TW" altLang="zh-TW" sz="1800" dirty="0">
                  <a:effectLst/>
                  <a:ea typeface="標楷體" panose="03000509000000000000" pitchFamily="65" charset="-120"/>
                  <a:cs typeface="Times New Roman" panose="02020603050405020304" pitchFamily="18" charset="0"/>
                </a:rPr>
                <a:t>製作一量測手機應用程式</a:t>
              </a:r>
              <a:endParaRPr lang="zh-TW" altLang="en-US" dirty="0"/>
            </a:p>
          </p:txBody>
        </p:sp>
      </p:grpSp>
      <p:sp>
        <p:nvSpPr>
          <p:cNvPr id="11" name="文字方塊 10">
            <a:extLst>
              <a:ext uri="{FF2B5EF4-FFF2-40B4-BE49-F238E27FC236}">
                <a16:creationId xmlns:a16="http://schemas.microsoft.com/office/drawing/2014/main" id="{469E066B-92D1-50F2-682F-0A6BE85BFDAF}"/>
              </a:ext>
            </a:extLst>
          </p:cNvPr>
          <p:cNvSpPr txBox="1"/>
          <p:nvPr/>
        </p:nvSpPr>
        <p:spPr>
          <a:xfrm>
            <a:off x="1096924" y="2235864"/>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手機應用程式的主要畫面</a:t>
            </a:r>
          </a:p>
        </p:txBody>
      </p:sp>
      <p:sp>
        <p:nvSpPr>
          <p:cNvPr id="4" name="投影片編號版面配置區 3">
            <a:extLst>
              <a:ext uri="{FF2B5EF4-FFF2-40B4-BE49-F238E27FC236}">
                <a16:creationId xmlns:a16="http://schemas.microsoft.com/office/drawing/2014/main" id="{F041AD6C-D25B-0B77-1392-8ED16AFF1DB1}"/>
              </a:ext>
            </a:extLst>
          </p:cNvPr>
          <p:cNvSpPr>
            <a:spLocks noGrp="1"/>
          </p:cNvSpPr>
          <p:nvPr>
            <p:ph type="sldNum" sz="quarter" idx="12"/>
          </p:nvPr>
        </p:nvSpPr>
        <p:spPr/>
        <p:txBody>
          <a:bodyPr/>
          <a:lstStyle/>
          <a:p>
            <a:fld id="{E684C0DF-CDD8-4110-A5C8-B52AE6F2C8CA}" type="slidenum">
              <a:rPr lang="zh-TW" altLang="en-US" smtClean="0"/>
              <a:t>7</a:t>
            </a:fld>
            <a:endParaRPr lang="zh-TW" altLang="en-US"/>
          </a:p>
        </p:txBody>
      </p:sp>
    </p:spTree>
    <p:extLst>
      <p:ext uri="{BB962C8B-B14F-4D97-AF65-F5344CB8AC3E}">
        <p14:creationId xmlns:p14="http://schemas.microsoft.com/office/powerpoint/2010/main" val="403403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106" y="180703"/>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pic>
        <p:nvPicPr>
          <p:cNvPr id="3" name="圖片 2">
            <a:extLst>
              <a:ext uri="{FF2B5EF4-FFF2-40B4-BE49-F238E27FC236}">
                <a16:creationId xmlns:a16="http://schemas.microsoft.com/office/drawing/2014/main" id="{3A443916-4639-A8BA-E4D2-536826DAC1CB}"/>
              </a:ext>
            </a:extLst>
          </p:cNvPr>
          <p:cNvPicPr>
            <a:picLocks noChangeAspect="1"/>
          </p:cNvPicPr>
          <p:nvPr/>
        </p:nvPicPr>
        <p:blipFill>
          <a:blip r:embed="rId2"/>
          <a:stretch>
            <a:fillRect/>
          </a:stretch>
        </p:blipFill>
        <p:spPr>
          <a:xfrm>
            <a:off x="6824761" y="2781852"/>
            <a:ext cx="4368800" cy="2807970"/>
          </a:xfrm>
          <a:prstGeom prst="rect">
            <a:avLst/>
          </a:prstGeom>
        </p:spPr>
      </p:pic>
      <p:pic>
        <p:nvPicPr>
          <p:cNvPr id="4" name="圖片 3">
            <a:extLst>
              <a:ext uri="{FF2B5EF4-FFF2-40B4-BE49-F238E27FC236}">
                <a16:creationId xmlns:a16="http://schemas.microsoft.com/office/drawing/2014/main" id="{C15A6610-39F3-D234-4D4A-9CE24DADE298}"/>
              </a:ext>
            </a:extLst>
          </p:cNvPr>
          <p:cNvPicPr>
            <a:picLocks noChangeAspect="1"/>
          </p:cNvPicPr>
          <p:nvPr/>
        </p:nvPicPr>
        <p:blipFill>
          <a:blip r:embed="rId3"/>
          <a:stretch>
            <a:fillRect/>
          </a:stretch>
        </p:blipFill>
        <p:spPr>
          <a:xfrm>
            <a:off x="905164" y="3017437"/>
            <a:ext cx="5274310" cy="2336800"/>
          </a:xfrm>
          <a:prstGeom prst="rect">
            <a:avLst/>
          </a:prstGeom>
        </p:spPr>
      </p:pic>
      <p:grpSp>
        <p:nvGrpSpPr>
          <p:cNvPr id="5" name="群組 4">
            <a:extLst>
              <a:ext uri="{FF2B5EF4-FFF2-40B4-BE49-F238E27FC236}">
                <a16:creationId xmlns:a16="http://schemas.microsoft.com/office/drawing/2014/main" id="{CDE401D2-58DA-9653-1537-3DB61992C2AC}"/>
              </a:ext>
            </a:extLst>
          </p:cNvPr>
          <p:cNvGrpSpPr/>
          <p:nvPr/>
        </p:nvGrpSpPr>
        <p:grpSpPr>
          <a:xfrm>
            <a:off x="667283" y="5366024"/>
            <a:ext cx="4999471" cy="913145"/>
            <a:chOff x="80529" y="2887742"/>
            <a:chExt cx="6646142" cy="1491816"/>
          </a:xfrm>
        </p:grpSpPr>
        <p:sp>
          <p:nvSpPr>
            <p:cNvPr id="6" name="矩形: 圓角 5">
              <a:extLst>
                <a:ext uri="{FF2B5EF4-FFF2-40B4-BE49-F238E27FC236}">
                  <a16:creationId xmlns:a16="http://schemas.microsoft.com/office/drawing/2014/main" id="{2488AC6E-51C4-93DE-B49A-AACC997C61B8}"/>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CE7BF45-C549-47CB-4D04-9BED80DA0CC6}"/>
                </a:ext>
              </a:extLst>
            </p:cNvPr>
            <p:cNvSpPr txBox="1"/>
            <p:nvPr/>
          </p:nvSpPr>
          <p:spPr>
            <a:xfrm>
              <a:off x="80529" y="2926256"/>
              <a:ext cx="6646142" cy="1453302"/>
            </a:xfrm>
            <a:prstGeom prst="rect">
              <a:avLst/>
            </a:prstGeom>
            <a:noFill/>
            <a:ln>
              <a:solidFill>
                <a:srgbClr val="0070C0"/>
              </a:solidFill>
            </a:ln>
          </p:spPr>
          <p:txBody>
            <a:bodyPr wrap="square">
              <a:spAutoFit/>
            </a:bodyPr>
            <a:lstStyle/>
            <a:p>
              <a:pPr algn="just"/>
              <a:r>
                <a:rPr lang="zh-TW" altLang="zh-TW" sz="1800" dirty="0">
                  <a:effectLst/>
                  <a:latin typeface="標楷體" panose="03000509000000000000" pitchFamily="65" charset="-120"/>
                  <a:ea typeface="標楷體" panose="03000509000000000000" pitchFamily="65" charset="-120"/>
                  <a:cs typeface="Times New Roman" panose="02020603050405020304" pitchFamily="18" charset="0"/>
                </a:rPr>
                <a:t>本研究所量測的部位主要為手指</a:t>
              </a:r>
              <a:r>
                <a:rPr lang="zh-TW" altLang="en-US" sz="18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rPr>
                <a:t>收集數據時將受測者的手指置於裝置正中央的光譜感測器上</a:t>
              </a:r>
            </a:p>
          </p:txBody>
        </p:sp>
      </p:grpSp>
      <p:sp>
        <p:nvSpPr>
          <p:cNvPr id="8" name="文字方塊 7">
            <a:extLst>
              <a:ext uri="{FF2B5EF4-FFF2-40B4-BE49-F238E27FC236}">
                <a16:creationId xmlns:a16="http://schemas.microsoft.com/office/drawing/2014/main" id="{F8331D1F-F3A1-DB57-0A9A-E6D95D32B8FC}"/>
              </a:ext>
            </a:extLst>
          </p:cNvPr>
          <p:cNvSpPr txBox="1"/>
          <p:nvPr/>
        </p:nvSpPr>
        <p:spPr>
          <a:xfrm>
            <a:off x="1225415" y="2422515"/>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量測裝置數據採集方式</a:t>
            </a:r>
          </a:p>
        </p:txBody>
      </p:sp>
      <p:sp>
        <p:nvSpPr>
          <p:cNvPr id="9" name="投影片編號版面配置區 8">
            <a:extLst>
              <a:ext uri="{FF2B5EF4-FFF2-40B4-BE49-F238E27FC236}">
                <a16:creationId xmlns:a16="http://schemas.microsoft.com/office/drawing/2014/main" id="{0D30EA1A-5748-3F75-EB6A-2F5AC42E717E}"/>
              </a:ext>
            </a:extLst>
          </p:cNvPr>
          <p:cNvSpPr>
            <a:spLocks noGrp="1"/>
          </p:cNvSpPr>
          <p:nvPr>
            <p:ph type="sldNum" sz="quarter" idx="12"/>
          </p:nvPr>
        </p:nvSpPr>
        <p:spPr/>
        <p:txBody>
          <a:bodyPr/>
          <a:lstStyle/>
          <a:p>
            <a:fld id="{E684C0DF-CDD8-4110-A5C8-B52AE6F2C8CA}" type="slidenum">
              <a:rPr lang="zh-TW" altLang="en-US" smtClean="0"/>
              <a:t>8</a:t>
            </a:fld>
            <a:endParaRPr lang="zh-TW" altLang="en-US"/>
          </a:p>
        </p:txBody>
      </p:sp>
    </p:spTree>
    <p:extLst>
      <p:ext uri="{BB962C8B-B14F-4D97-AF65-F5344CB8AC3E}">
        <p14:creationId xmlns:p14="http://schemas.microsoft.com/office/powerpoint/2010/main" val="221821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E3593AAD-A06B-5358-7BB7-B0D6ECA8A6B1}"/>
              </a:ext>
            </a:extLst>
          </p:cNvPr>
          <p:cNvGrpSpPr/>
          <p:nvPr/>
        </p:nvGrpSpPr>
        <p:grpSpPr>
          <a:xfrm>
            <a:off x="5948218" y="2395238"/>
            <a:ext cx="6015356" cy="2943543"/>
            <a:chOff x="5686774" y="1649912"/>
            <a:chExt cx="5274310" cy="2318385"/>
          </a:xfrm>
        </p:grpSpPr>
        <p:sp>
          <p:nvSpPr>
            <p:cNvPr id="4" name="矩形 3">
              <a:extLst>
                <a:ext uri="{FF2B5EF4-FFF2-40B4-BE49-F238E27FC236}">
                  <a16:creationId xmlns:a16="http://schemas.microsoft.com/office/drawing/2014/main" id="{905AC2B4-A81D-26AB-36DD-5ACD1B109794}"/>
                </a:ext>
              </a:extLst>
            </p:cNvPr>
            <p:cNvSpPr/>
            <p:nvPr/>
          </p:nvSpPr>
          <p:spPr>
            <a:xfrm>
              <a:off x="9734550" y="3067050"/>
              <a:ext cx="723900" cy="133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11317622-955A-172C-3889-C270B6CC0DA5}"/>
                </a:ext>
              </a:extLst>
            </p:cNvPr>
            <p:cNvPicPr>
              <a:picLocks noChangeAspect="1"/>
            </p:cNvPicPr>
            <p:nvPr/>
          </p:nvPicPr>
          <p:blipFill>
            <a:blip r:embed="rId2"/>
            <a:stretch>
              <a:fillRect/>
            </a:stretch>
          </p:blipFill>
          <p:spPr>
            <a:xfrm>
              <a:off x="5686774" y="1649912"/>
              <a:ext cx="5274310" cy="2318385"/>
            </a:xfrm>
            <a:prstGeom prst="rect">
              <a:avLst/>
            </a:prstGeom>
          </p:spPr>
        </p:pic>
      </p:grpSp>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113694" y="19076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6" name="文字方塊 5">
            <a:extLst>
              <a:ext uri="{FF2B5EF4-FFF2-40B4-BE49-F238E27FC236}">
                <a16:creationId xmlns:a16="http://schemas.microsoft.com/office/drawing/2014/main" id="{91237500-64EB-D0A8-0A9E-D409D8FB0001}"/>
              </a:ext>
            </a:extLst>
          </p:cNvPr>
          <p:cNvSpPr txBox="1"/>
          <p:nvPr/>
        </p:nvSpPr>
        <p:spPr>
          <a:xfrm>
            <a:off x="1045021" y="2164406"/>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數據採集作業流程</a:t>
            </a:r>
          </a:p>
        </p:txBody>
      </p:sp>
      <p:grpSp>
        <p:nvGrpSpPr>
          <p:cNvPr id="7" name="群組 6">
            <a:extLst>
              <a:ext uri="{FF2B5EF4-FFF2-40B4-BE49-F238E27FC236}">
                <a16:creationId xmlns:a16="http://schemas.microsoft.com/office/drawing/2014/main" id="{DB9F5D0E-7F5F-7668-4D2F-7B5B4E962C94}"/>
              </a:ext>
            </a:extLst>
          </p:cNvPr>
          <p:cNvGrpSpPr/>
          <p:nvPr/>
        </p:nvGrpSpPr>
        <p:grpSpPr>
          <a:xfrm>
            <a:off x="374029" y="5351472"/>
            <a:ext cx="4999471" cy="781873"/>
            <a:chOff x="80529" y="2887742"/>
            <a:chExt cx="6646142" cy="1277355"/>
          </a:xfrm>
        </p:grpSpPr>
        <p:sp>
          <p:nvSpPr>
            <p:cNvPr id="8" name="矩形: 圓角 7">
              <a:extLst>
                <a:ext uri="{FF2B5EF4-FFF2-40B4-BE49-F238E27FC236}">
                  <a16:creationId xmlns:a16="http://schemas.microsoft.com/office/drawing/2014/main" id="{816668CC-2281-AC6F-06BC-D84E14E25280}"/>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BAE7C5ED-F602-BC51-EE8E-04F66DE6E619}"/>
                </a:ext>
              </a:extLst>
            </p:cNvPr>
            <p:cNvSpPr txBox="1"/>
            <p:nvPr/>
          </p:nvSpPr>
          <p:spPr>
            <a:xfrm>
              <a:off x="80529" y="2926257"/>
              <a:ext cx="6646142" cy="1055918"/>
            </a:xfrm>
            <a:prstGeom prst="rect">
              <a:avLst/>
            </a:prstGeom>
            <a:noFill/>
            <a:ln>
              <a:solidFill>
                <a:srgbClr val="0070C0"/>
              </a:solidFill>
            </a:ln>
          </p:spPr>
          <p:txBody>
            <a:bodyPr wrap="square">
              <a:spAutoFit/>
            </a:bodyPr>
            <a:lstStyle/>
            <a:p>
              <a:pPr algn="just"/>
              <a:r>
                <a:rPr lang="zh-TW" altLang="en-US" dirty="0">
                  <a:latin typeface="標楷體" panose="03000509000000000000" pitchFamily="65" charset="-120"/>
                  <a:ea typeface="標楷體" panose="03000509000000000000" pitchFamily="65" charset="-120"/>
                </a:rPr>
                <a:t>受試者按壓量測裝置後收集的數據透過</a:t>
              </a:r>
              <a:r>
                <a:rPr lang="en-US" altLang="zh-TW" dirty="0">
                  <a:latin typeface="標楷體" panose="03000509000000000000" pitchFamily="65" charset="-120"/>
                  <a:ea typeface="標楷體" panose="03000509000000000000" pitchFamily="65" charset="-120"/>
                </a:rPr>
                <a:t>App</a:t>
              </a:r>
              <a:r>
                <a:rPr lang="zh-TW" altLang="en-US" dirty="0">
                  <a:latin typeface="標楷體" panose="03000509000000000000" pitchFamily="65" charset="-120"/>
                  <a:ea typeface="標楷體" panose="03000509000000000000" pitchFamily="65" charset="-120"/>
                </a:rPr>
                <a:t>顯示後將其保存並上傳至雲端</a:t>
              </a:r>
            </a:p>
          </p:txBody>
        </p:sp>
      </p:grpSp>
      <p:pic>
        <p:nvPicPr>
          <p:cNvPr id="10" name="圖片 9" descr="一張含有 螢幕擷取畫面, 文字 的圖片&#10;&#10;自動產生的描述">
            <a:extLst>
              <a:ext uri="{FF2B5EF4-FFF2-40B4-BE49-F238E27FC236}">
                <a16:creationId xmlns:a16="http://schemas.microsoft.com/office/drawing/2014/main" id="{52EC317B-36D1-820E-E96F-8F154AEB1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9023" y="3031322"/>
            <a:ext cx="5033822" cy="2101532"/>
          </a:xfrm>
          <a:prstGeom prst="rect">
            <a:avLst/>
          </a:prstGeom>
          <a:noFill/>
        </p:spPr>
      </p:pic>
      <p:sp>
        <p:nvSpPr>
          <p:cNvPr id="11" name="矩形 10">
            <a:extLst>
              <a:ext uri="{FF2B5EF4-FFF2-40B4-BE49-F238E27FC236}">
                <a16:creationId xmlns:a16="http://schemas.microsoft.com/office/drawing/2014/main" id="{98CFF870-BC9A-4A69-AE40-7E76FC357CBC}"/>
              </a:ext>
            </a:extLst>
          </p:cNvPr>
          <p:cNvSpPr/>
          <p:nvPr/>
        </p:nvSpPr>
        <p:spPr>
          <a:xfrm>
            <a:off x="4558771" y="4997537"/>
            <a:ext cx="679450" cy="97905"/>
          </a:xfrm>
          <a:prstGeom prst="rect">
            <a:avLst/>
          </a:prstGeom>
          <a:solidFill>
            <a:srgbClr val="303030"/>
          </a:solidFill>
          <a:ln>
            <a:solidFill>
              <a:srgbClr val="2E2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投影片編號版面配置區 11">
            <a:extLst>
              <a:ext uri="{FF2B5EF4-FFF2-40B4-BE49-F238E27FC236}">
                <a16:creationId xmlns:a16="http://schemas.microsoft.com/office/drawing/2014/main" id="{BFE67A88-55EE-28DB-FCF9-304A674C92C5}"/>
              </a:ext>
            </a:extLst>
          </p:cNvPr>
          <p:cNvSpPr>
            <a:spLocks noGrp="1"/>
          </p:cNvSpPr>
          <p:nvPr>
            <p:ph type="sldNum" sz="quarter" idx="12"/>
          </p:nvPr>
        </p:nvSpPr>
        <p:spPr/>
        <p:txBody>
          <a:bodyPr/>
          <a:lstStyle/>
          <a:p>
            <a:fld id="{E684C0DF-CDD8-4110-A5C8-B52AE6F2C8CA}" type="slidenum">
              <a:rPr lang="zh-TW" altLang="en-US" smtClean="0"/>
              <a:t>9</a:t>
            </a:fld>
            <a:endParaRPr lang="zh-TW" altLang="en-US"/>
          </a:p>
        </p:txBody>
      </p:sp>
    </p:spTree>
    <p:extLst>
      <p:ext uri="{BB962C8B-B14F-4D97-AF65-F5344CB8AC3E}">
        <p14:creationId xmlns:p14="http://schemas.microsoft.com/office/powerpoint/2010/main" val="292856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TM03090434[[fn=木刻字型]]</Template>
  <TotalTime>1164</TotalTime>
  <Words>1609</Words>
  <Application>Microsoft Office PowerPoint</Application>
  <PresentationFormat>寬螢幕</PresentationFormat>
  <Paragraphs>260</Paragraphs>
  <Slides>18</Slides>
  <Notes>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標楷體</vt:lpstr>
      <vt:lpstr>Calibri</vt:lpstr>
      <vt:lpstr>Lato Black</vt:lpstr>
      <vt:lpstr>Rockwell</vt:lpstr>
      <vt:lpstr>Rockwell Condensed</vt:lpstr>
      <vt:lpstr>Times New Roman</vt:lpstr>
      <vt:lpstr>Wingdings</vt:lpstr>
      <vt:lpstr>木刻字型</vt:lpstr>
      <vt:lpstr>非侵入式血液資訊量測應用於穿戴式裝置之研究</vt:lpstr>
      <vt:lpstr>Outline</vt:lpstr>
      <vt:lpstr>研究動機</vt:lpstr>
      <vt:lpstr>研究方法</vt:lpstr>
      <vt:lpstr>PowerPoint 簡報</vt:lpstr>
      <vt:lpstr>研究成果</vt:lpstr>
      <vt:lpstr>研究成果</vt:lpstr>
      <vt:lpstr>研究成果</vt:lpstr>
      <vt:lpstr>研究成果</vt:lpstr>
      <vt:lpstr>研究成果</vt:lpstr>
      <vt:lpstr>研究成果</vt:lpstr>
      <vt:lpstr>競品分析</vt:lpstr>
      <vt:lpstr>競品分析</vt:lpstr>
      <vt:lpstr>研究成果</vt:lpstr>
      <vt:lpstr>研究成果</vt:lpstr>
      <vt:lpstr>結論與未來展望</vt:lpstr>
      <vt:lpstr>參考文獻</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非侵入式血液資訊量測應用於穿戴式裝置之研究</dc:title>
  <dc:creator>季甫 鍾</dc:creator>
  <cp:lastModifiedBy>季甫 鍾</cp:lastModifiedBy>
  <cp:revision>9</cp:revision>
  <dcterms:created xsi:type="dcterms:W3CDTF">2023-12-04T15:11:34Z</dcterms:created>
  <dcterms:modified xsi:type="dcterms:W3CDTF">2023-12-14T07:37:23Z</dcterms:modified>
</cp:coreProperties>
</file>