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67" r:id="rId5"/>
    <p:sldId id="268" r:id="rId6"/>
    <p:sldId id="264" r:id="rId7"/>
    <p:sldId id="263" r:id="rId8"/>
    <p:sldId id="265" r:id="rId9"/>
    <p:sldId id="266" r:id="rId10"/>
    <p:sldId id="269" r:id="rId11"/>
    <p:sldId id="270" r:id="rId12"/>
    <p:sldId id="271" r:id="rId13"/>
    <p:sldId id="272" r:id="rId14"/>
    <p:sldId id="273" r:id="rId1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740610-05E2-4D33-8651-CF9B4B012EF9}" v="3" dt="2024-02-14T09:07:53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54586" autoAdjust="0"/>
  </p:normalViewPr>
  <p:slideViewPr>
    <p:cSldViewPr snapToGrid="0">
      <p:cViewPr varScale="1">
        <p:scale>
          <a:sx n="33" d="100"/>
          <a:sy n="33" d="100"/>
        </p:scale>
        <p:origin x="1948" y="32"/>
      </p:cViewPr>
      <p:guideLst/>
    </p:cSldViewPr>
  </p:slideViewPr>
  <p:notesTextViewPr>
    <p:cViewPr>
      <p:scale>
        <a:sx n="1" d="1"/>
        <a:sy n="1" d="1"/>
      </p:scale>
      <p:origin x="0" y="-2024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張舜雅" userId="b9112f3c-fe76-4fa5-b7ce-54a87f0879f1" providerId="ADAL" clId="{9F740610-05E2-4D33-8651-CF9B4B012EF9}"/>
    <pc:docChg chg="undo redo custSel addSld delSld modSld">
      <pc:chgData name="張舜雅" userId="b9112f3c-fe76-4fa5-b7ce-54a87f0879f1" providerId="ADAL" clId="{9F740610-05E2-4D33-8651-CF9B4B012EF9}" dt="2024-02-14T09:08:38.373" v="442" actId="20577"/>
      <pc:docMkLst>
        <pc:docMk/>
      </pc:docMkLst>
      <pc:sldChg chg="addSp delSp modSp new mod modClrScheme chgLayout">
        <pc:chgData name="張舜雅" userId="b9112f3c-fe76-4fa5-b7ce-54a87f0879f1" providerId="ADAL" clId="{9F740610-05E2-4D33-8651-CF9B4B012EF9}" dt="2024-02-14T08:57:45.242" v="34" actId="20577"/>
        <pc:sldMkLst>
          <pc:docMk/>
          <pc:sldMk cId="1134806307" sldId="268"/>
        </pc:sldMkLst>
        <pc:spChg chg="del mod ord">
          <ac:chgData name="張舜雅" userId="b9112f3c-fe76-4fa5-b7ce-54a87f0879f1" providerId="ADAL" clId="{9F740610-05E2-4D33-8651-CF9B4B012EF9}" dt="2024-02-14T08:57:34.898" v="3" actId="700"/>
          <ac:spMkLst>
            <pc:docMk/>
            <pc:sldMk cId="1134806307" sldId="268"/>
            <ac:spMk id="2" creationId="{F6699A86-EDE3-1ACC-D43C-34B0389C8791}"/>
          </ac:spMkLst>
        </pc:spChg>
        <pc:spChg chg="del mod ord">
          <ac:chgData name="張舜雅" userId="b9112f3c-fe76-4fa5-b7ce-54a87f0879f1" providerId="ADAL" clId="{9F740610-05E2-4D33-8651-CF9B4B012EF9}" dt="2024-02-14T08:57:34.898" v="3" actId="700"/>
          <ac:spMkLst>
            <pc:docMk/>
            <pc:sldMk cId="1134806307" sldId="268"/>
            <ac:spMk id="3" creationId="{2465725F-1DE2-F4A7-E077-9CD0AA682EB5}"/>
          </ac:spMkLst>
        </pc:spChg>
        <pc:spChg chg="add mod ord">
          <ac:chgData name="張舜雅" userId="b9112f3c-fe76-4fa5-b7ce-54a87f0879f1" providerId="ADAL" clId="{9F740610-05E2-4D33-8651-CF9B4B012EF9}" dt="2024-02-14T08:57:45.242" v="34" actId="20577"/>
          <ac:spMkLst>
            <pc:docMk/>
            <pc:sldMk cId="1134806307" sldId="268"/>
            <ac:spMk id="4" creationId="{216EE08A-A42B-0979-8734-57B54C82D5B6}"/>
          </ac:spMkLst>
        </pc:spChg>
        <pc:spChg chg="add mod ord">
          <ac:chgData name="張舜雅" userId="b9112f3c-fe76-4fa5-b7ce-54a87f0879f1" providerId="ADAL" clId="{9F740610-05E2-4D33-8651-CF9B4B012EF9}" dt="2024-02-14T08:57:34.898" v="3" actId="700"/>
          <ac:spMkLst>
            <pc:docMk/>
            <pc:sldMk cId="1134806307" sldId="268"/>
            <ac:spMk id="5" creationId="{40D70DE6-57A4-09E3-D08A-79419886190A}"/>
          </ac:spMkLst>
        </pc:spChg>
      </pc:sldChg>
      <pc:sldChg chg="addSp delSp modSp del mod">
        <pc:chgData name="張舜雅" userId="b9112f3c-fe76-4fa5-b7ce-54a87f0879f1" providerId="ADAL" clId="{9F740610-05E2-4D33-8651-CF9B4B012EF9}" dt="2024-01-12T07:10:46.803" v="1" actId="47"/>
        <pc:sldMkLst>
          <pc:docMk/>
          <pc:sldMk cId="1381339068" sldId="268"/>
        </pc:sldMkLst>
        <pc:spChg chg="add mod">
          <ac:chgData name="張舜雅" userId="b9112f3c-fe76-4fa5-b7ce-54a87f0879f1" providerId="ADAL" clId="{9F740610-05E2-4D33-8651-CF9B4B012EF9}" dt="2024-01-12T07:10:45.184" v="0" actId="478"/>
          <ac:spMkLst>
            <pc:docMk/>
            <pc:sldMk cId="1381339068" sldId="268"/>
            <ac:spMk id="8" creationId="{86595CB0-607C-B630-90C4-0CDCFCB0330B}"/>
          </ac:spMkLst>
        </pc:spChg>
        <pc:graphicFrameChg chg="del">
          <ac:chgData name="張舜雅" userId="b9112f3c-fe76-4fa5-b7ce-54a87f0879f1" providerId="ADAL" clId="{9F740610-05E2-4D33-8651-CF9B4B012EF9}" dt="2024-01-12T07:10:45.184" v="0" actId="478"/>
          <ac:graphicFrameMkLst>
            <pc:docMk/>
            <pc:sldMk cId="1381339068" sldId="268"/>
            <ac:graphicFrameMk id="6" creationId="{E1051FA6-B35F-8B58-582D-7E6738BAB4E3}"/>
          </ac:graphicFrameMkLst>
        </pc:graphicFrameChg>
      </pc:sldChg>
      <pc:sldChg chg="modSp new mod">
        <pc:chgData name="張舜雅" userId="b9112f3c-fe76-4fa5-b7ce-54a87f0879f1" providerId="ADAL" clId="{9F740610-05E2-4D33-8651-CF9B4B012EF9}" dt="2024-02-14T08:58:37.220" v="126" actId="20577"/>
        <pc:sldMkLst>
          <pc:docMk/>
          <pc:sldMk cId="2433785295" sldId="269"/>
        </pc:sldMkLst>
        <pc:spChg chg="mod">
          <ac:chgData name="張舜雅" userId="b9112f3c-fe76-4fa5-b7ce-54a87f0879f1" providerId="ADAL" clId="{9F740610-05E2-4D33-8651-CF9B4B012EF9}" dt="2024-02-14T08:58:11.690" v="72" actId="20577"/>
          <ac:spMkLst>
            <pc:docMk/>
            <pc:sldMk cId="2433785295" sldId="269"/>
            <ac:spMk id="2" creationId="{04EFD091-2B7A-8BD8-9830-925451572DD7}"/>
          </ac:spMkLst>
        </pc:spChg>
        <pc:spChg chg="mod">
          <ac:chgData name="張舜雅" userId="b9112f3c-fe76-4fa5-b7ce-54a87f0879f1" providerId="ADAL" clId="{9F740610-05E2-4D33-8651-CF9B4B012EF9}" dt="2024-02-14T08:58:37.220" v="126" actId="20577"/>
          <ac:spMkLst>
            <pc:docMk/>
            <pc:sldMk cId="2433785295" sldId="269"/>
            <ac:spMk id="3" creationId="{BE05EBC6-F99D-AE22-284D-377A8DEC008F}"/>
          </ac:spMkLst>
        </pc:spChg>
      </pc:sldChg>
      <pc:sldChg chg="new del">
        <pc:chgData name="張舜雅" userId="b9112f3c-fe76-4fa5-b7ce-54a87f0879f1" providerId="ADAL" clId="{9F740610-05E2-4D33-8651-CF9B4B012EF9}" dt="2024-02-14T08:58:40.909" v="128" actId="680"/>
        <pc:sldMkLst>
          <pc:docMk/>
          <pc:sldMk cId="35101579" sldId="270"/>
        </pc:sldMkLst>
      </pc:sldChg>
      <pc:sldChg chg="addSp modSp new mod modNotesTx">
        <pc:chgData name="張舜雅" userId="b9112f3c-fe76-4fa5-b7ce-54a87f0879f1" providerId="ADAL" clId="{9F740610-05E2-4D33-8651-CF9B4B012EF9}" dt="2024-02-14T09:06:25.630" v="319" actId="20577"/>
        <pc:sldMkLst>
          <pc:docMk/>
          <pc:sldMk cId="1739930135" sldId="270"/>
        </pc:sldMkLst>
        <pc:spChg chg="mod">
          <ac:chgData name="張舜雅" userId="b9112f3c-fe76-4fa5-b7ce-54a87f0879f1" providerId="ADAL" clId="{9F740610-05E2-4D33-8651-CF9B4B012EF9}" dt="2024-02-14T08:59:44.626" v="157" actId="20577"/>
          <ac:spMkLst>
            <pc:docMk/>
            <pc:sldMk cId="1739930135" sldId="270"/>
            <ac:spMk id="2" creationId="{1B9FDBEA-FD0A-8927-089C-8E447B044F47}"/>
          </ac:spMkLst>
        </pc:spChg>
        <pc:spChg chg="mod">
          <ac:chgData name="張舜雅" userId="b9112f3c-fe76-4fa5-b7ce-54a87f0879f1" providerId="ADAL" clId="{9F740610-05E2-4D33-8651-CF9B4B012EF9}" dt="2024-02-14T09:06:25.630" v="319" actId="20577"/>
          <ac:spMkLst>
            <pc:docMk/>
            <pc:sldMk cId="1739930135" sldId="270"/>
            <ac:spMk id="3" creationId="{B108B698-0410-5580-14BE-1C6D58DAA13C}"/>
          </ac:spMkLst>
        </pc:spChg>
        <pc:graphicFrameChg chg="add mod modGraphic">
          <ac:chgData name="張舜雅" userId="b9112f3c-fe76-4fa5-b7ce-54a87f0879f1" providerId="ADAL" clId="{9F740610-05E2-4D33-8651-CF9B4B012EF9}" dt="2024-02-14T09:05:14.103" v="278" actId="20577"/>
          <ac:graphicFrameMkLst>
            <pc:docMk/>
            <pc:sldMk cId="1739930135" sldId="270"/>
            <ac:graphicFrameMk id="4" creationId="{C055239C-7127-B050-5EF3-09494736E6D0}"/>
          </ac:graphicFrameMkLst>
        </pc:graphicFrameChg>
      </pc:sldChg>
      <pc:sldChg chg="modSp add mod">
        <pc:chgData name="張舜雅" userId="b9112f3c-fe76-4fa5-b7ce-54a87f0879f1" providerId="ADAL" clId="{9F740610-05E2-4D33-8651-CF9B4B012EF9}" dt="2024-02-14T09:06:31.825" v="321" actId="20577"/>
        <pc:sldMkLst>
          <pc:docMk/>
          <pc:sldMk cId="620457123" sldId="271"/>
        </pc:sldMkLst>
        <pc:spChg chg="mod">
          <ac:chgData name="張舜雅" userId="b9112f3c-fe76-4fa5-b7ce-54a87f0879f1" providerId="ADAL" clId="{9F740610-05E2-4D33-8651-CF9B4B012EF9}" dt="2024-02-14T09:05:32.602" v="281" actId="20577"/>
          <ac:spMkLst>
            <pc:docMk/>
            <pc:sldMk cId="620457123" sldId="271"/>
            <ac:spMk id="2" creationId="{2C217430-16A0-1FE2-9DD2-95718CB54609}"/>
          </ac:spMkLst>
        </pc:spChg>
        <pc:spChg chg="mod">
          <ac:chgData name="張舜雅" userId="b9112f3c-fe76-4fa5-b7ce-54a87f0879f1" providerId="ADAL" clId="{9F740610-05E2-4D33-8651-CF9B4B012EF9}" dt="2024-02-14T09:06:31.825" v="321" actId="20577"/>
          <ac:spMkLst>
            <pc:docMk/>
            <pc:sldMk cId="620457123" sldId="271"/>
            <ac:spMk id="3" creationId="{F30E4C3F-CE03-0E6A-DD39-B7004F0AADF5}"/>
          </ac:spMkLst>
        </pc:spChg>
        <pc:graphicFrameChg chg="modGraphic">
          <ac:chgData name="張舜雅" userId="b9112f3c-fe76-4fa5-b7ce-54a87f0879f1" providerId="ADAL" clId="{9F740610-05E2-4D33-8651-CF9B4B012EF9}" dt="2024-02-14T09:06:16.539" v="317" actId="20577"/>
          <ac:graphicFrameMkLst>
            <pc:docMk/>
            <pc:sldMk cId="620457123" sldId="271"/>
            <ac:graphicFrameMk id="4" creationId="{30DC4BAC-928B-9528-50CE-02F371743CC9}"/>
          </ac:graphicFrameMkLst>
        </pc:graphicFrameChg>
      </pc:sldChg>
      <pc:sldChg chg="modSp add mod">
        <pc:chgData name="張舜雅" userId="b9112f3c-fe76-4fa5-b7ce-54a87f0879f1" providerId="ADAL" clId="{9F740610-05E2-4D33-8651-CF9B4B012EF9}" dt="2024-02-14T09:07:48.529" v="414" actId="20577"/>
        <pc:sldMkLst>
          <pc:docMk/>
          <pc:sldMk cId="1743508516" sldId="272"/>
        </pc:sldMkLst>
        <pc:spChg chg="mod">
          <ac:chgData name="張舜雅" userId="b9112f3c-fe76-4fa5-b7ce-54a87f0879f1" providerId="ADAL" clId="{9F740610-05E2-4D33-8651-CF9B4B012EF9}" dt="2024-02-14T09:06:40.751" v="324" actId="20577"/>
          <ac:spMkLst>
            <pc:docMk/>
            <pc:sldMk cId="1743508516" sldId="272"/>
            <ac:spMk id="2" creationId="{F8F83363-EDC6-3E81-A2B5-447093EF02A4}"/>
          </ac:spMkLst>
        </pc:spChg>
        <pc:spChg chg="mod">
          <ac:chgData name="張舜雅" userId="b9112f3c-fe76-4fa5-b7ce-54a87f0879f1" providerId="ADAL" clId="{9F740610-05E2-4D33-8651-CF9B4B012EF9}" dt="2024-02-14T09:07:33.760" v="407" actId="20577"/>
          <ac:spMkLst>
            <pc:docMk/>
            <pc:sldMk cId="1743508516" sldId="272"/>
            <ac:spMk id="3" creationId="{DAAFCF62-C6CB-4140-DAFB-FD90A08DA5B4}"/>
          </ac:spMkLst>
        </pc:spChg>
        <pc:graphicFrameChg chg="modGraphic">
          <ac:chgData name="張舜雅" userId="b9112f3c-fe76-4fa5-b7ce-54a87f0879f1" providerId="ADAL" clId="{9F740610-05E2-4D33-8651-CF9B4B012EF9}" dt="2024-02-14T09:07:48.529" v="414" actId="20577"/>
          <ac:graphicFrameMkLst>
            <pc:docMk/>
            <pc:sldMk cId="1743508516" sldId="272"/>
            <ac:graphicFrameMk id="4" creationId="{9260D3D9-207D-800F-50AA-65AAEEAC94D1}"/>
          </ac:graphicFrameMkLst>
        </pc:graphicFrameChg>
      </pc:sldChg>
      <pc:sldChg chg="modSp add mod">
        <pc:chgData name="張舜雅" userId="b9112f3c-fe76-4fa5-b7ce-54a87f0879f1" providerId="ADAL" clId="{9F740610-05E2-4D33-8651-CF9B4B012EF9}" dt="2024-02-14T09:08:38.373" v="442" actId="20577"/>
        <pc:sldMkLst>
          <pc:docMk/>
          <pc:sldMk cId="2571644767" sldId="273"/>
        </pc:sldMkLst>
        <pc:spChg chg="mod">
          <ac:chgData name="張舜雅" userId="b9112f3c-fe76-4fa5-b7ce-54a87f0879f1" providerId="ADAL" clId="{9F740610-05E2-4D33-8651-CF9B4B012EF9}" dt="2024-02-14T09:07:58.693" v="416" actId="20577"/>
          <ac:spMkLst>
            <pc:docMk/>
            <pc:sldMk cId="2571644767" sldId="273"/>
            <ac:spMk id="2" creationId="{D8FC7974-25EC-CBFE-5319-69EFF6A0FF63}"/>
          </ac:spMkLst>
        </pc:spChg>
        <pc:spChg chg="mod">
          <ac:chgData name="張舜雅" userId="b9112f3c-fe76-4fa5-b7ce-54a87f0879f1" providerId="ADAL" clId="{9F740610-05E2-4D33-8651-CF9B4B012EF9}" dt="2024-02-14T09:08:19.701" v="429" actId="20577"/>
          <ac:spMkLst>
            <pc:docMk/>
            <pc:sldMk cId="2571644767" sldId="273"/>
            <ac:spMk id="3" creationId="{B6CA3A21-67B5-6B89-6C92-964D9868B7F6}"/>
          </ac:spMkLst>
        </pc:spChg>
        <pc:graphicFrameChg chg="modGraphic">
          <ac:chgData name="張舜雅" userId="b9112f3c-fe76-4fa5-b7ce-54a87f0879f1" providerId="ADAL" clId="{9F740610-05E2-4D33-8651-CF9B4B012EF9}" dt="2024-02-14T09:08:38.373" v="442" actId="20577"/>
          <ac:graphicFrameMkLst>
            <pc:docMk/>
            <pc:sldMk cId="2571644767" sldId="273"/>
            <ac:graphicFrameMk id="4" creationId="{DCD58E8A-5F00-AD93-D718-7E0A051A0A21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48180D-EDC2-44DF-A5C4-55C4D1B27C2A}" type="datetimeFigureOut">
              <a:rPr lang="zh-TW" altLang="en-US" smtClean="0"/>
              <a:t>2024/2/14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900F52-0C87-4E7E-AE5E-2DB8035763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427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dataset</a:t>
            </a:r>
          </a:p>
          <a:p>
            <a:r>
              <a:rPr lang="en-US" altLang="zh-TW" dirty="0"/>
              <a:t>dataset1:samsung_mwppg_001-046(</a:t>
            </a:r>
            <a:r>
              <a:rPr lang="en-US" altLang="zh-TW" dirty="0" err="1"/>
              <a:t>path:C</a:t>
            </a:r>
            <a:r>
              <a:rPr lang="en-US" altLang="zh-TW" dirty="0"/>
              <a:t>:\Users\user\Desktop\anemia\</a:t>
            </a:r>
            <a:r>
              <a:rPr lang="en-US" altLang="zh-TW" dirty="0" err="1"/>
              <a:t>Ntut_Project</a:t>
            </a:r>
            <a:r>
              <a:rPr lang="en-US" altLang="zh-TW" dirty="0"/>
              <a:t>-master\</a:t>
            </a:r>
            <a:r>
              <a:rPr lang="en-US" altLang="zh-TW" dirty="0" err="1"/>
              <a:t>knn</a:t>
            </a:r>
            <a:r>
              <a:rPr lang="en-US" altLang="zh-TW" dirty="0"/>
              <a:t>)</a:t>
            </a:r>
          </a:p>
          <a:p>
            <a:r>
              <a:rPr lang="en-US" altLang="zh-TW" dirty="0"/>
              <a:t>male:</a:t>
            </a:r>
          </a:p>
          <a:p>
            <a:r>
              <a:rPr lang="en-US" altLang="zh-TW" dirty="0"/>
              <a:t>	anemia:20</a:t>
            </a:r>
          </a:p>
          <a:p>
            <a:r>
              <a:rPr lang="en-US" altLang="zh-TW" dirty="0"/>
              <a:t>	normal:92</a:t>
            </a:r>
          </a:p>
          <a:p>
            <a:r>
              <a:rPr lang="en-US" altLang="zh-TW" dirty="0"/>
              <a:t>female:</a:t>
            </a:r>
          </a:p>
          <a:p>
            <a:r>
              <a:rPr lang="en-US" altLang="zh-TW" dirty="0"/>
              <a:t>	anemia:29</a:t>
            </a:r>
          </a:p>
          <a:p>
            <a:r>
              <a:rPr lang="en-US" altLang="zh-TW" dirty="0"/>
              <a:t>	normal:61</a:t>
            </a:r>
          </a:p>
          <a:p>
            <a:r>
              <a:rPr lang="en-US" altLang="zh-TW" dirty="0"/>
              <a:t>dataset2:0717_without_white_balance(iPhone_mwppg_001-041)(</a:t>
            </a:r>
            <a:r>
              <a:rPr lang="en-US" altLang="zh-TW" dirty="0" err="1"/>
              <a:t>path:C</a:t>
            </a:r>
            <a:r>
              <a:rPr lang="en-US" altLang="zh-TW" dirty="0"/>
              <a:t>:\Users\user\Desktop\anemia)</a:t>
            </a:r>
          </a:p>
          <a:p>
            <a:r>
              <a:rPr lang="en-US" altLang="zh-TW" dirty="0"/>
              <a:t>male:</a:t>
            </a:r>
          </a:p>
          <a:p>
            <a:r>
              <a:rPr lang="en-US" altLang="zh-TW" dirty="0"/>
              <a:t>	anemia:28</a:t>
            </a:r>
          </a:p>
          <a:p>
            <a:r>
              <a:rPr lang="en-US" altLang="zh-TW" dirty="0"/>
              <a:t>	normal:174</a:t>
            </a:r>
          </a:p>
          <a:p>
            <a:r>
              <a:rPr lang="en-US" altLang="zh-TW" dirty="0"/>
              <a:t>female:</a:t>
            </a:r>
          </a:p>
          <a:p>
            <a:r>
              <a:rPr lang="en-US" altLang="zh-TW" dirty="0"/>
              <a:t>	anemia:48</a:t>
            </a:r>
          </a:p>
          <a:p>
            <a:r>
              <a:rPr lang="en-US" altLang="zh-TW" dirty="0"/>
              <a:t>	normal:153</a:t>
            </a:r>
          </a:p>
          <a:p>
            <a:r>
              <a:rPr lang="en-US" altLang="zh-TW" dirty="0"/>
              <a:t>dataset3:</a:t>
            </a:r>
            <a:r>
              <a:rPr lang="zh-TW" altLang="en-US" dirty="0"/>
              <a:t>健檢</a:t>
            </a:r>
            <a:r>
              <a:rPr lang="en-US" altLang="zh-TW" dirty="0"/>
              <a:t>+12</a:t>
            </a:r>
            <a:r>
              <a:rPr lang="zh-TW" altLang="en-US" dirty="0"/>
              <a:t>月</a:t>
            </a:r>
            <a:r>
              <a:rPr lang="en-US" altLang="zh-TW" dirty="0"/>
              <a:t>iPhone(</a:t>
            </a:r>
            <a:r>
              <a:rPr lang="en-US" altLang="zh-TW" dirty="0" err="1"/>
              <a:t>path:C</a:t>
            </a:r>
            <a:r>
              <a:rPr lang="en-US" altLang="zh-TW" dirty="0"/>
              <a:t>:\Users\user\Desktop\anemia\</a:t>
            </a:r>
            <a:r>
              <a:rPr lang="en-US" altLang="zh-TW" dirty="0" err="1"/>
              <a:t>Ntut_Project</a:t>
            </a:r>
            <a:r>
              <a:rPr lang="en-US" altLang="zh-TW" dirty="0"/>
              <a:t>-master\</a:t>
            </a:r>
            <a:r>
              <a:rPr lang="en-US" altLang="zh-TW" dirty="0" err="1"/>
              <a:t>knn</a:t>
            </a:r>
            <a:r>
              <a:rPr lang="en-US" altLang="zh-TW" dirty="0"/>
              <a:t>\image)</a:t>
            </a:r>
          </a:p>
          <a:p>
            <a:r>
              <a:rPr lang="en-US" altLang="zh-TW" dirty="0"/>
              <a:t>male:</a:t>
            </a:r>
          </a:p>
          <a:p>
            <a:r>
              <a:rPr lang="en-US" altLang="zh-TW" dirty="0"/>
              <a:t>	anemia:59</a:t>
            </a:r>
          </a:p>
          <a:p>
            <a:r>
              <a:rPr lang="en-US" altLang="zh-TW" dirty="0"/>
              <a:t>	normal:16</a:t>
            </a:r>
          </a:p>
          <a:p>
            <a:r>
              <a:rPr lang="en-US" altLang="zh-TW" dirty="0"/>
              <a:t>female:</a:t>
            </a:r>
          </a:p>
          <a:p>
            <a:r>
              <a:rPr lang="en-US" altLang="zh-TW" dirty="0"/>
              <a:t>	anemia:47</a:t>
            </a:r>
          </a:p>
          <a:p>
            <a:r>
              <a:rPr lang="en-US" altLang="zh-TW" dirty="0"/>
              <a:t>	normal:8</a:t>
            </a:r>
          </a:p>
          <a:p>
            <a:r>
              <a:rPr lang="en-US" altLang="zh-TW" dirty="0"/>
              <a:t>dataset4:samsung_mwppg_047-064(</a:t>
            </a:r>
            <a:r>
              <a:rPr lang="en-US" altLang="zh-TW" dirty="0" err="1"/>
              <a:t>path:C</a:t>
            </a:r>
            <a:r>
              <a:rPr lang="en-US" altLang="zh-TW" dirty="0"/>
              <a:t>:\Users\user\Desktop\anemia)</a:t>
            </a:r>
          </a:p>
          <a:p>
            <a:r>
              <a:rPr lang="en-US" altLang="zh-TW" dirty="0"/>
              <a:t>// C:\Users\user\Desktop\anemia\samsung_mwppg_047-064\samsung_female</a:t>
            </a:r>
          </a:p>
          <a:p>
            <a:r>
              <a:rPr lang="en-US" altLang="zh-TW" dirty="0"/>
              <a:t>male:</a:t>
            </a:r>
          </a:p>
          <a:p>
            <a:r>
              <a:rPr lang="en-US" altLang="zh-TW" dirty="0"/>
              <a:t>	anemia:16</a:t>
            </a:r>
          </a:p>
          <a:p>
            <a:r>
              <a:rPr lang="en-US" altLang="zh-TW" dirty="0"/>
              <a:t>	normal:141</a:t>
            </a:r>
          </a:p>
          <a:p>
            <a:r>
              <a:rPr lang="en-US" altLang="zh-TW" dirty="0"/>
              <a:t>female:</a:t>
            </a:r>
          </a:p>
          <a:p>
            <a:r>
              <a:rPr lang="en-US" altLang="zh-TW" dirty="0"/>
              <a:t>	anemia:40</a:t>
            </a:r>
          </a:p>
          <a:p>
            <a:r>
              <a:rPr lang="en-US" altLang="zh-TW" dirty="0"/>
              <a:t>	normal:87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900F52-0C87-4E7E-AE5E-2DB8035763F4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7880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92102E-50E2-7855-8842-FEFD02907A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>
            <a:extLst>
              <a:ext uri="{FF2B5EF4-FFF2-40B4-BE49-F238E27FC236}">
                <a16:creationId xmlns:a16="http://schemas.microsoft.com/office/drawing/2014/main" id="{64CC6D50-D1A4-7179-702D-20D18E9A35D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B7935446-61FA-E8E4-05C0-3FC5610786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dataset</a:t>
            </a:r>
          </a:p>
          <a:p>
            <a:r>
              <a:rPr lang="en-US" altLang="zh-TW" dirty="0"/>
              <a:t>dataset1:samsung_mwppg_001-046(</a:t>
            </a:r>
            <a:r>
              <a:rPr lang="en-US" altLang="zh-TW" dirty="0" err="1"/>
              <a:t>path:C</a:t>
            </a:r>
            <a:r>
              <a:rPr lang="en-US" altLang="zh-TW" dirty="0"/>
              <a:t>:\Users\user\Desktop\anemia\</a:t>
            </a:r>
            <a:r>
              <a:rPr lang="en-US" altLang="zh-TW" dirty="0" err="1"/>
              <a:t>Ntut_Project</a:t>
            </a:r>
            <a:r>
              <a:rPr lang="en-US" altLang="zh-TW" dirty="0"/>
              <a:t>-master\</a:t>
            </a:r>
            <a:r>
              <a:rPr lang="en-US" altLang="zh-TW" dirty="0" err="1"/>
              <a:t>knn</a:t>
            </a:r>
            <a:r>
              <a:rPr lang="en-US" altLang="zh-TW" dirty="0"/>
              <a:t>)</a:t>
            </a:r>
          </a:p>
          <a:p>
            <a:r>
              <a:rPr lang="en-US" altLang="zh-TW" dirty="0"/>
              <a:t>male:</a:t>
            </a:r>
          </a:p>
          <a:p>
            <a:r>
              <a:rPr lang="en-US" altLang="zh-TW" dirty="0"/>
              <a:t>	anemia:20</a:t>
            </a:r>
          </a:p>
          <a:p>
            <a:r>
              <a:rPr lang="en-US" altLang="zh-TW" dirty="0"/>
              <a:t>	normal:92</a:t>
            </a:r>
          </a:p>
          <a:p>
            <a:r>
              <a:rPr lang="en-US" altLang="zh-TW" dirty="0"/>
              <a:t>female:</a:t>
            </a:r>
          </a:p>
          <a:p>
            <a:r>
              <a:rPr lang="en-US" altLang="zh-TW" dirty="0"/>
              <a:t>	anemia:29</a:t>
            </a:r>
          </a:p>
          <a:p>
            <a:r>
              <a:rPr lang="en-US" altLang="zh-TW" dirty="0"/>
              <a:t>	normal:61</a:t>
            </a:r>
          </a:p>
          <a:p>
            <a:r>
              <a:rPr lang="en-US" altLang="zh-TW" dirty="0"/>
              <a:t>dataset2:0717_without_white_balance(iPhone_mwppg_001-041)(</a:t>
            </a:r>
            <a:r>
              <a:rPr lang="en-US" altLang="zh-TW" dirty="0" err="1"/>
              <a:t>path:C</a:t>
            </a:r>
            <a:r>
              <a:rPr lang="en-US" altLang="zh-TW" dirty="0"/>
              <a:t>:\Users\user\Desktop\anemia)</a:t>
            </a:r>
          </a:p>
          <a:p>
            <a:r>
              <a:rPr lang="en-US" altLang="zh-TW" dirty="0"/>
              <a:t>male:</a:t>
            </a:r>
          </a:p>
          <a:p>
            <a:r>
              <a:rPr lang="en-US" altLang="zh-TW" dirty="0"/>
              <a:t>	anemia:28</a:t>
            </a:r>
          </a:p>
          <a:p>
            <a:r>
              <a:rPr lang="en-US" altLang="zh-TW" dirty="0"/>
              <a:t>	normal:174</a:t>
            </a:r>
          </a:p>
          <a:p>
            <a:r>
              <a:rPr lang="en-US" altLang="zh-TW" dirty="0"/>
              <a:t>female:</a:t>
            </a:r>
          </a:p>
          <a:p>
            <a:r>
              <a:rPr lang="en-US" altLang="zh-TW" dirty="0"/>
              <a:t>	anemia:48</a:t>
            </a:r>
          </a:p>
          <a:p>
            <a:r>
              <a:rPr lang="en-US" altLang="zh-TW" dirty="0"/>
              <a:t>	normal:153</a:t>
            </a:r>
          </a:p>
          <a:p>
            <a:r>
              <a:rPr lang="en-US" altLang="zh-TW" dirty="0"/>
              <a:t>dataset3:</a:t>
            </a:r>
            <a:r>
              <a:rPr lang="zh-TW" altLang="en-US" dirty="0"/>
              <a:t>健檢</a:t>
            </a:r>
            <a:r>
              <a:rPr lang="en-US" altLang="zh-TW" dirty="0"/>
              <a:t>+12</a:t>
            </a:r>
            <a:r>
              <a:rPr lang="zh-TW" altLang="en-US" dirty="0"/>
              <a:t>月</a:t>
            </a:r>
            <a:r>
              <a:rPr lang="en-US" altLang="zh-TW" dirty="0"/>
              <a:t>iPhone(</a:t>
            </a:r>
            <a:r>
              <a:rPr lang="en-US" altLang="zh-TW" dirty="0" err="1"/>
              <a:t>path:C</a:t>
            </a:r>
            <a:r>
              <a:rPr lang="en-US" altLang="zh-TW" dirty="0"/>
              <a:t>:\Users\user\Desktop\anemia\</a:t>
            </a:r>
            <a:r>
              <a:rPr lang="en-US" altLang="zh-TW" dirty="0" err="1"/>
              <a:t>Ntut_Project</a:t>
            </a:r>
            <a:r>
              <a:rPr lang="en-US" altLang="zh-TW" dirty="0"/>
              <a:t>-master\</a:t>
            </a:r>
            <a:r>
              <a:rPr lang="en-US" altLang="zh-TW" dirty="0" err="1"/>
              <a:t>knn</a:t>
            </a:r>
            <a:r>
              <a:rPr lang="en-US" altLang="zh-TW" dirty="0"/>
              <a:t>\image)</a:t>
            </a:r>
          </a:p>
          <a:p>
            <a:r>
              <a:rPr lang="en-US" altLang="zh-TW" dirty="0"/>
              <a:t>male:</a:t>
            </a:r>
          </a:p>
          <a:p>
            <a:r>
              <a:rPr lang="en-US" altLang="zh-TW" dirty="0"/>
              <a:t>	anemia:59</a:t>
            </a:r>
          </a:p>
          <a:p>
            <a:r>
              <a:rPr lang="en-US" altLang="zh-TW" dirty="0"/>
              <a:t>	normal:16</a:t>
            </a:r>
          </a:p>
          <a:p>
            <a:r>
              <a:rPr lang="en-US" altLang="zh-TW" dirty="0"/>
              <a:t>female:</a:t>
            </a:r>
          </a:p>
          <a:p>
            <a:r>
              <a:rPr lang="en-US" altLang="zh-TW" dirty="0"/>
              <a:t>	anemia:47</a:t>
            </a:r>
          </a:p>
          <a:p>
            <a:r>
              <a:rPr lang="en-US" altLang="zh-TW" dirty="0"/>
              <a:t>	normal:8</a:t>
            </a:r>
          </a:p>
          <a:p>
            <a:r>
              <a:rPr lang="en-US" altLang="zh-TW" dirty="0"/>
              <a:t>dataset4:samsung_mwppg_047-064(</a:t>
            </a:r>
            <a:r>
              <a:rPr lang="en-US" altLang="zh-TW" dirty="0" err="1"/>
              <a:t>path:C</a:t>
            </a:r>
            <a:r>
              <a:rPr lang="en-US" altLang="zh-TW" dirty="0"/>
              <a:t>:\Users\user\Desktop\anemia)</a:t>
            </a:r>
          </a:p>
          <a:p>
            <a:r>
              <a:rPr lang="en-US" altLang="zh-TW" dirty="0"/>
              <a:t>// C:\Users\user\Desktop\anemia\samsung_mwppg_047-064\samsung_female</a:t>
            </a:r>
          </a:p>
          <a:p>
            <a:r>
              <a:rPr lang="en-US" altLang="zh-TW" dirty="0"/>
              <a:t>male:</a:t>
            </a:r>
          </a:p>
          <a:p>
            <a:r>
              <a:rPr lang="en-US" altLang="zh-TW" dirty="0"/>
              <a:t>	anemia:16</a:t>
            </a:r>
          </a:p>
          <a:p>
            <a:r>
              <a:rPr lang="en-US" altLang="zh-TW" dirty="0"/>
              <a:t>	normal:141</a:t>
            </a:r>
          </a:p>
          <a:p>
            <a:r>
              <a:rPr lang="en-US" altLang="zh-TW" dirty="0"/>
              <a:t>female:</a:t>
            </a:r>
          </a:p>
          <a:p>
            <a:r>
              <a:rPr lang="en-US" altLang="zh-TW" dirty="0"/>
              <a:t>	anemia:40</a:t>
            </a:r>
          </a:p>
          <a:p>
            <a:r>
              <a:rPr lang="en-US" altLang="zh-TW" dirty="0"/>
              <a:t>	normal:87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EA20EB9-E78D-3DF2-B861-F60BC5E3F00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900F52-0C87-4E7E-AE5E-2DB8035763F4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98415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E5B4BC-A582-9CEA-9580-9684EC5623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>
            <a:extLst>
              <a:ext uri="{FF2B5EF4-FFF2-40B4-BE49-F238E27FC236}">
                <a16:creationId xmlns:a16="http://schemas.microsoft.com/office/drawing/2014/main" id="{4B770006-5156-811A-174B-26F86C88576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5731EF11-A471-4109-3B56-A850398397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dataset</a:t>
            </a:r>
          </a:p>
          <a:p>
            <a:r>
              <a:rPr lang="en-US" altLang="zh-TW" dirty="0"/>
              <a:t>dataset1:samsung_mwppg_001-046(</a:t>
            </a:r>
            <a:r>
              <a:rPr lang="en-US" altLang="zh-TW" dirty="0" err="1"/>
              <a:t>path:C</a:t>
            </a:r>
            <a:r>
              <a:rPr lang="en-US" altLang="zh-TW" dirty="0"/>
              <a:t>:\Users\user\Desktop\anemia\</a:t>
            </a:r>
            <a:r>
              <a:rPr lang="en-US" altLang="zh-TW" dirty="0" err="1"/>
              <a:t>Ntut_Project</a:t>
            </a:r>
            <a:r>
              <a:rPr lang="en-US" altLang="zh-TW" dirty="0"/>
              <a:t>-master\</a:t>
            </a:r>
            <a:r>
              <a:rPr lang="en-US" altLang="zh-TW" dirty="0" err="1"/>
              <a:t>knn</a:t>
            </a:r>
            <a:r>
              <a:rPr lang="en-US" altLang="zh-TW" dirty="0"/>
              <a:t>)</a:t>
            </a:r>
          </a:p>
          <a:p>
            <a:r>
              <a:rPr lang="en-US" altLang="zh-TW" dirty="0"/>
              <a:t>male:</a:t>
            </a:r>
          </a:p>
          <a:p>
            <a:r>
              <a:rPr lang="en-US" altLang="zh-TW" dirty="0"/>
              <a:t>	anemia:20</a:t>
            </a:r>
          </a:p>
          <a:p>
            <a:r>
              <a:rPr lang="en-US" altLang="zh-TW" dirty="0"/>
              <a:t>	normal:92</a:t>
            </a:r>
          </a:p>
          <a:p>
            <a:r>
              <a:rPr lang="en-US" altLang="zh-TW" dirty="0"/>
              <a:t>female:</a:t>
            </a:r>
          </a:p>
          <a:p>
            <a:r>
              <a:rPr lang="en-US" altLang="zh-TW" dirty="0"/>
              <a:t>	anemia:29</a:t>
            </a:r>
          </a:p>
          <a:p>
            <a:r>
              <a:rPr lang="en-US" altLang="zh-TW" dirty="0"/>
              <a:t>	normal:61</a:t>
            </a:r>
          </a:p>
          <a:p>
            <a:r>
              <a:rPr lang="en-US" altLang="zh-TW" dirty="0"/>
              <a:t>dataset2:0717_without_white_balance(iPhone_mwppg_001-041)(</a:t>
            </a:r>
            <a:r>
              <a:rPr lang="en-US" altLang="zh-TW" dirty="0" err="1"/>
              <a:t>path:C</a:t>
            </a:r>
            <a:r>
              <a:rPr lang="en-US" altLang="zh-TW" dirty="0"/>
              <a:t>:\Users\user\Desktop\anemia)</a:t>
            </a:r>
          </a:p>
          <a:p>
            <a:r>
              <a:rPr lang="en-US" altLang="zh-TW" dirty="0"/>
              <a:t>male:</a:t>
            </a:r>
          </a:p>
          <a:p>
            <a:r>
              <a:rPr lang="en-US" altLang="zh-TW" dirty="0"/>
              <a:t>	anemia:28</a:t>
            </a:r>
          </a:p>
          <a:p>
            <a:r>
              <a:rPr lang="en-US" altLang="zh-TW" dirty="0"/>
              <a:t>	normal:174</a:t>
            </a:r>
          </a:p>
          <a:p>
            <a:r>
              <a:rPr lang="en-US" altLang="zh-TW" dirty="0"/>
              <a:t>female:</a:t>
            </a:r>
          </a:p>
          <a:p>
            <a:r>
              <a:rPr lang="en-US" altLang="zh-TW" dirty="0"/>
              <a:t>	anemia:48</a:t>
            </a:r>
          </a:p>
          <a:p>
            <a:r>
              <a:rPr lang="en-US" altLang="zh-TW" dirty="0"/>
              <a:t>	normal:153</a:t>
            </a:r>
          </a:p>
          <a:p>
            <a:r>
              <a:rPr lang="en-US" altLang="zh-TW" dirty="0"/>
              <a:t>dataset3:</a:t>
            </a:r>
            <a:r>
              <a:rPr lang="zh-TW" altLang="en-US" dirty="0"/>
              <a:t>健檢</a:t>
            </a:r>
            <a:r>
              <a:rPr lang="en-US" altLang="zh-TW" dirty="0"/>
              <a:t>+12</a:t>
            </a:r>
            <a:r>
              <a:rPr lang="zh-TW" altLang="en-US" dirty="0"/>
              <a:t>月</a:t>
            </a:r>
            <a:r>
              <a:rPr lang="en-US" altLang="zh-TW" dirty="0"/>
              <a:t>iPhone(</a:t>
            </a:r>
            <a:r>
              <a:rPr lang="en-US" altLang="zh-TW" dirty="0" err="1"/>
              <a:t>path:C</a:t>
            </a:r>
            <a:r>
              <a:rPr lang="en-US" altLang="zh-TW" dirty="0"/>
              <a:t>:\Users\user\Desktop\anemia\</a:t>
            </a:r>
            <a:r>
              <a:rPr lang="en-US" altLang="zh-TW" dirty="0" err="1"/>
              <a:t>Ntut_Project</a:t>
            </a:r>
            <a:r>
              <a:rPr lang="en-US" altLang="zh-TW" dirty="0"/>
              <a:t>-master\</a:t>
            </a:r>
            <a:r>
              <a:rPr lang="en-US" altLang="zh-TW" dirty="0" err="1"/>
              <a:t>knn</a:t>
            </a:r>
            <a:r>
              <a:rPr lang="en-US" altLang="zh-TW" dirty="0"/>
              <a:t>\image)</a:t>
            </a:r>
          </a:p>
          <a:p>
            <a:r>
              <a:rPr lang="en-US" altLang="zh-TW" dirty="0"/>
              <a:t>male:</a:t>
            </a:r>
          </a:p>
          <a:p>
            <a:r>
              <a:rPr lang="en-US" altLang="zh-TW" dirty="0"/>
              <a:t>	anemia:59</a:t>
            </a:r>
          </a:p>
          <a:p>
            <a:r>
              <a:rPr lang="en-US" altLang="zh-TW" dirty="0"/>
              <a:t>	normal:16</a:t>
            </a:r>
          </a:p>
          <a:p>
            <a:r>
              <a:rPr lang="en-US" altLang="zh-TW" dirty="0"/>
              <a:t>female:</a:t>
            </a:r>
          </a:p>
          <a:p>
            <a:r>
              <a:rPr lang="en-US" altLang="zh-TW" dirty="0"/>
              <a:t>	anemia:47</a:t>
            </a:r>
          </a:p>
          <a:p>
            <a:r>
              <a:rPr lang="en-US" altLang="zh-TW" dirty="0"/>
              <a:t>	normal:8</a:t>
            </a:r>
          </a:p>
          <a:p>
            <a:r>
              <a:rPr lang="en-US" altLang="zh-TW" dirty="0"/>
              <a:t>dataset4:samsung_mwppg_047-064(</a:t>
            </a:r>
            <a:r>
              <a:rPr lang="en-US" altLang="zh-TW" dirty="0" err="1"/>
              <a:t>path:C</a:t>
            </a:r>
            <a:r>
              <a:rPr lang="en-US" altLang="zh-TW" dirty="0"/>
              <a:t>:\Users\user\Desktop\anemia)</a:t>
            </a:r>
          </a:p>
          <a:p>
            <a:r>
              <a:rPr lang="en-US" altLang="zh-TW" dirty="0"/>
              <a:t>// C:\Users\user\Desktop\anemia\samsung_mwppg_047-064\samsung_female</a:t>
            </a:r>
          </a:p>
          <a:p>
            <a:r>
              <a:rPr lang="en-US" altLang="zh-TW" dirty="0"/>
              <a:t>male:</a:t>
            </a:r>
          </a:p>
          <a:p>
            <a:r>
              <a:rPr lang="en-US" altLang="zh-TW" dirty="0"/>
              <a:t>	anemia:16</a:t>
            </a:r>
          </a:p>
          <a:p>
            <a:r>
              <a:rPr lang="en-US" altLang="zh-TW" dirty="0"/>
              <a:t>	normal:141</a:t>
            </a:r>
          </a:p>
          <a:p>
            <a:r>
              <a:rPr lang="en-US" altLang="zh-TW" dirty="0"/>
              <a:t>female:</a:t>
            </a:r>
          </a:p>
          <a:p>
            <a:r>
              <a:rPr lang="en-US" altLang="zh-TW" dirty="0"/>
              <a:t>	anemia:40</a:t>
            </a:r>
          </a:p>
          <a:p>
            <a:r>
              <a:rPr lang="en-US" altLang="zh-TW" dirty="0"/>
              <a:t>	normal:87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CBAD945-17F0-0495-DDAE-8A9B5461AD4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900F52-0C87-4E7E-AE5E-2DB8035763F4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83508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26C3B4-EB05-19EE-B0B0-23C4FD7E02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>
            <a:extLst>
              <a:ext uri="{FF2B5EF4-FFF2-40B4-BE49-F238E27FC236}">
                <a16:creationId xmlns:a16="http://schemas.microsoft.com/office/drawing/2014/main" id="{E4367972-42A5-8FD0-F366-17B5B8C3BF3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7DE748A5-35C9-398D-1A7D-36C3C61E2F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dataset</a:t>
            </a:r>
          </a:p>
          <a:p>
            <a:r>
              <a:rPr lang="en-US" altLang="zh-TW" dirty="0"/>
              <a:t>dataset1:samsung_mwppg_001-046(</a:t>
            </a:r>
            <a:r>
              <a:rPr lang="en-US" altLang="zh-TW" dirty="0" err="1"/>
              <a:t>path:C</a:t>
            </a:r>
            <a:r>
              <a:rPr lang="en-US" altLang="zh-TW" dirty="0"/>
              <a:t>:\Users\user\Desktop\anemia\</a:t>
            </a:r>
            <a:r>
              <a:rPr lang="en-US" altLang="zh-TW" dirty="0" err="1"/>
              <a:t>Ntut_Project</a:t>
            </a:r>
            <a:r>
              <a:rPr lang="en-US" altLang="zh-TW" dirty="0"/>
              <a:t>-master\</a:t>
            </a:r>
            <a:r>
              <a:rPr lang="en-US" altLang="zh-TW" dirty="0" err="1"/>
              <a:t>knn</a:t>
            </a:r>
            <a:r>
              <a:rPr lang="en-US" altLang="zh-TW" dirty="0"/>
              <a:t>)</a:t>
            </a:r>
          </a:p>
          <a:p>
            <a:r>
              <a:rPr lang="en-US" altLang="zh-TW" dirty="0"/>
              <a:t>male:</a:t>
            </a:r>
          </a:p>
          <a:p>
            <a:r>
              <a:rPr lang="en-US" altLang="zh-TW" dirty="0"/>
              <a:t>	anemia:20</a:t>
            </a:r>
          </a:p>
          <a:p>
            <a:r>
              <a:rPr lang="en-US" altLang="zh-TW" dirty="0"/>
              <a:t>	normal:92</a:t>
            </a:r>
          </a:p>
          <a:p>
            <a:r>
              <a:rPr lang="en-US" altLang="zh-TW" dirty="0"/>
              <a:t>female:</a:t>
            </a:r>
          </a:p>
          <a:p>
            <a:r>
              <a:rPr lang="en-US" altLang="zh-TW" dirty="0"/>
              <a:t>	anemia:29</a:t>
            </a:r>
          </a:p>
          <a:p>
            <a:r>
              <a:rPr lang="en-US" altLang="zh-TW" dirty="0"/>
              <a:t>	normal:61</a:t>
            </a:r>
          </a:p>
          <a:p>
            <a:r>
              <a:rPr lang="en-US" altLang="zh-TW" dirty="0"/>
              <a:t>dataset2:0717_without_white_balance(iPhone_mwppg_001-041)(</a:t>
            </a:r>
            <a:r>
              <a:rPr lang="en-US" altLang="zh-TW" dirty="0" err="1"/>
              <a:t>path:C</a:t>
            </a:r>
            <a:r>
              <a:rPr lang="en-US" altLang="zh-TW" dirty="0"/>
              <a:t>:\Users\user\Desktop\anemia)</a:t>
            </a:r>
          </a:p>
          <a:p>
            <a:r>
              <a:rPr lang="en-US" altLang="zh-TW" dirty="0"/>
              <a:t>male:</a:t>
            </a:r>
          </a:p>
          <a:p>
            <a:r>
              <a:rPr lang="en-US" altLang="zh-TW" dirty="0"/>
              <a:t>	anemia:28</a:t>
            </a:r>
          </a:p>
          <a:p>
            <a:r>
              <a:rPr lang="en-US" altLang="zh-TW" dirty="0"/>
              <a:t>	normal:174</a:t>
            </a:r>
          </a:p>
          <a:p>
            <a:r>
              <a:rPr lang="en-US" altLang="zh-TW" dirty="0"/>
              <a:t>female:</a:t>
            </a:r>
          </a:p>
          <a:p>
            <a:r>
              <a:rPr lang="en-US" altLang="zh-TW" dirty="0"/>
              <a:t>	anemia:48</a:t>
            </a:r>
          </a:p>
          <a:p>
            <a:r>
              <a:rPr lang="en-US" altLang="zh-TW" dirty="0"/>
              <a:t>	normal:153</a:t>
            </a:r>
          </a:p>
          <a:p>
            <a:r>
              <a:rPr lang="en-US" altLang="zh-TW" dirty="0"/>
              <a:t>dataset3:</a:t>
            </a:r>
            <a:r>
              <a:rPr lang="zh-TW" altLang="en-US" dirty="0"/>
              <a:t>健檢</a:t>
            </a:r>
            <a:r>
              <a:rPr lang="en-US" altLang="zh-TW" dirty="0"/>
              <a:t>+12</a:t>
            </a:r>
            <a:r>
              <a:rPr lang="zh-TW" altLang="en-US" dirty="0"/>
              <a:t>月</a:t>
            </a:r>
            <a:r>
              <a:rPr lang="en-US" altLang="zh-TW" dirty="0"/>
              <a:t>iPhone(</a:t>
            </a:r>
            <a:r>
              <a:rPr lang="en-US" altLang="zh-TW" dirty="0" err="1"/>
              <a:t>path:C</a:t>
            </a:r>
            <a:r>
              <a:rPr lang="en-US" altLang="zh-TW" dirty="0"/>
              <a:t>:\Users\user\Desktop\anemia\</a:t>
            </a:r>
            <a:r>
              <a:rPr lang="en-US" altLang="zh-TW" dirty="0" err="1"/>
              <a:t>Ntut_Project</a:t>
            </a:r>
            <a:r>
              <a:rPr lang="en-US" altLang="zh-TW" dirty="0"/>
              <a:t>-master\</a:t>
            </a:r>
            <a:r>
              <a:rPr lang="en-US" altLang="zh-TW" dirty="0" err="1"/>
              <a:t>knn</a:t>
            </a:r>
            <a:r>
              <a:rPr lang="en-US" altLang="zh-TW" dirty="0"/>
              <a:t>\image)</a:t>
            </a:r>
          </a:p>
          <a:p>
            <a:r>
              <a:rPr lang="en-US" altLang="zh-TW" dirty="0"/>
              <a:t>male:</a:t>
            </a:r>
          </a:p>
          <a:p>
            <a:r>
              <a:rPr lang="en-US" altLang="zh-TW" dirty="0"/>
              <a:t>	anemia:59</a:t>
            </a:r>
          </a:p>
          <a:p>
            <a:r>
              <a:rPr lang="en-US" altLang="zh-TW" dirty="0"/>
              <a:t>	normal:16</a:t>
            </a:r>
          </a:p>
          <a:p>
            <a:r>
              <a:rPr lang="en-US" altLang="zh-TW" dirty="0"/>
              <a:t>female:</a:t>
            </a:r>
          </a:p>
          <a:p>
            <a:r>
              <a:rPr lang="en-US" altLang="zh-TW" dirty="0"/>
              <a:t>	anemia:47</a:t>
            </a:r>
          </a:p>
          <a:p>
            <a:r>
              <a:rPr lang="en-US" altLang="zh-TW" dirty="0"/>
              <a:t>	normal:8</a:t>
            </a:r>
          </a:p>
          <a:p>
            <a:r>
              <a:rPr lang="en-US" altLang="zh-TW" dirty="0"/>
              <a:t>dataset4:samsung_mwppg_047-064(</a:t>
            </a:r>
            <a:r>
              <a:rPr lang="en-US" altLang="zh-TW" dirty="0" err="1"/>
              <a:t>path:C</a:t>
            </a:r>
            <a:r>
              <a:rPr lang="en-US" altLang="zh-TW" dirty="0"/>
              <a:t>:\Users\user\Desktop\anemia)</a:t>
            </a:r>
          </a:p>
          <a:p>
            <a:r>
              <a:rPr lang="en-US" altLang="zh-TW" dirty="0"/>
              <a:t>// C:\Users\user\Desktop\anemia\samsung_mwppg_047-064\samsung_female</a:t>
            </a:r>
          </a:p>
          <a:p>
            <a:r>
              <a:rPr lang="en-US" altLang="zh-TW" dirty="0"/>
              <a:t>male:</a:t>
            </a:r>
          </a:p>
          <a:p>
            <a:r>
              <a:rPr lang="en-US" altLang="zh-TW" dirty="0"/>
              <a:t>	anemia:16</a:t>
            </a:r>
          </a:p>
          <a:p>
            <a:r>
              <a:rPr lang="en-US" altLang="zh-TW" dirty="0"/>
              <a:t>	normal:141</a:t>
            </a:r>
          </a:p>
          <a:p>
            <a:r>
              <a:rPr lang="en-US" altLang="zh-TW" dirty="0"/>
              <a:t>female:</a:t>
            </a:r>
          </a:p>
          <a:p>
            <a:r>
              <a:rPr lang="en-US" altLang="zh-TW" dirty="0"/>
              <a:t>	anemia:40</a:t>
            </a:r>
          </a:p>
          <a:p>
            <a:r>
              <a:rPr lang="en-US" altLang="zh-TW" dirty="0"/>
              <a:t>	normal:87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2AD8DDD-6A46-6AB1-4C2D-5377F61AC8E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900F52-0C87-4E7E-AE5E-2DB8035763F4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642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1CC7269-7C52-88D2-EB53-02A450CC9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92E6556-8512-4E8C-9360-1AD01172E4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DDF3438-AB94-EB1B-6DA8-8C4BB76D0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8F064-24C1-444F-979F-8A6B5879C476}" type="datetimeFigureOut">
              <a:rPr lang="zh-TW" altLang="en-US" smtClean="0"/>
              <a:t>2024/2/14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FB6B33E-74C5-1CCA-1114-628A0B2D7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18FDDEA-C8C7-5DDE-50AC-34C09A572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7B7E4-137B-491D-9425-7515C3CFC7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4189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2EF2F8F-DB18-4417-4936-82E513851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88D569E-11EB-49AF-1B72-6C2E08AEB9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B0541F8-9E29-02BB-8DD4-34BAAADFA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8F064-24C1-444F-979F-8A6B5879C476}" type="datetimeFigureOut">
              <a:rPr lang="zh-TW" altLang="en-US" smtClean="0"/>
              <a:t>2024/2/14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13BA11F-0935-BAAB-97D2-7184E863F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BB656CE-86B0-767B-0D55-4DCE00C74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7B7E4-137B-491D-9425-7515C3CFC7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3423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BEB59DD3-F793-535D-DF09-79EBA6B685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625C717-CCD7-333D-A23A-6F4487690C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F67B168-D76E-9870-E265-B11D5514B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8F064-24C1-444F-979F-8A6B5879C476}" type="datetimeFigureOut">
              <a:rPr lang="zh-TW" altLang="en-US" smtClean="0"/>
              <a:t>2024/2/14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3FDB20F-1D29-DF48-7D83-99321AD9E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9E5C4FC-220B-2485-30E0-3E7B628FA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7B7E4-137B-491D-9425-7515C3CFC7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6001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D5F03C4-D275-C72E-10B4-2081EE87E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208328E-921A-ADA0-C1C4-03B563FCE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227EDFA-18D9-B4AE-509D-57EA33D31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8F064-24C1-444F-979F-8A6B5879C476}" type="datetimeFigureOut">
              <a:rPr lang="zh-TW" altLang="en-US" smtClean="0"/>
              <a:t>2024/2/14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422FD34-402D-BDF3-4C44-C79ED8473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53E3488-DAB3-640A-E960-46FC782DA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7B7E4-137B-491D-9425-7515C3CFC7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8804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7897655-10D4-3D22-788E-A5321A746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60C7C63-6F39-D3F3-2DE2-781B731248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ACEE1C9-3388-4B3F-80FB-62E238369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8F064-24C1-444F-979F-8A6B5879C476}" type="datetimeFigureOut">
              <a:rPr lang="zh-TW" altLang="en-US" smtClean="0"/>
              <a:t>2024/2/14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DE3FCBF-424B-4F8D-A4F9-D4C701592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99C1593-19E8-1BD1-051E-4895E6735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7B7E4-137B-491D-9425-7515C3CFC7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4632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775F925-7DA7-233A-6506-097CB2381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24D5D89-BB40-3DB9-87AF-A378025F28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B4F8006-4B05-E550-A64F-70664D0198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889B942-DE0E-5FFC-0D90-6B0F3314F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8F064-24C1-444F-979F-8A6B5879C476}" type="datetimeFigureOut">
              <a:rPr lang="zh-TW" altLang="en-US" smtClean="0"/>
              <a:t>2024/2/14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17EAA67-0717-1A14-59ED-F4121CFCF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444D1CD-4AE2-A12D-5C3C-1C3B5D5D7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7B7E4-137B-491D-9425-7515C3CFC7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7059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6C9CD9A-3206-0C6F-5D33-7B39AF4DA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DC5EEAA-7BE7-E8DD-A495-6D46BED586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23843C3-8112-1FCE-EAB7-97D6B4F12D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BCFEA29B-9816-127E-C943-1CCECBA58D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88DDB1C5-0030-D1FA-8C11-A985D8898D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3017ECA0-2D50-6DED-49C3-CB578EB3C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8F064-24C1-444F-979F-8A6B5879C476}" type="datetimeFigureOut">
              <a:rPr lang="zh-TW" altLang="en-US" smtClean="0"/>
              <a:t>2024/2/14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88F1A5B3-C998-386C-BC41-31141F145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B5308D26-0D05-71B8-2AF6-4C7438FF7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7B7E4-137B-491D-9425-7515C3CFC7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4649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F84A4B6-ABBC-5FA1-A187-83F8D57EF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792576D-B40C-44C2-C6AF-145A6C68D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8F064-24C1-444F-979F-8A6B5879C476}" type="datetimeFigureOut">
              <a:rPr lang="zh-TW" altLang="en-US" smtClean="0"/>
              <a:t>2024/2/14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C5506393-A68E-4F76-ACA8-61A95F3EC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29F16AE-9D56-194B-86CA-A6D1929DA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7B7E4-137B-491D-9425-7515C3CFC7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63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C772D345-F9C4-B802-0FD7-1432184CE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8F064-24C1-444F-979F-8A6B5879C476}" type="datetimeFigureOut">
              <a:rPr lang="zh-TW" altLang="en-US" smtClean="0"/>
              <a:t>2024/2/14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842E3264-BD63-DBDF-B9EA-446F679F8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DC575E7-810B-908E-B313-89C239136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7B7E4-137B-491D-9425-7515C3CFC7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3748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AF8F501-6BDD-D18F-B1A3-D45F1032C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1DE89B4-BC16-2233-C842-9E79E6CC9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BAC99E8-AEDE-D36E-DBB9-AB324C07C4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1AB9B5E-E86E-E480-B63A-EEEA57E7C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8F064-24C1-444F-979F-8A6B5879C476}" type="datetimeFigureOut">
              <a:rPr lang="zh-TW" altLang="en-US" smtClean="0"/>
              <a:t>2024/2/14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ED43805-46B8-6759-7DA2-A667E6C4E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7C7C327-F4CE-CF0B-1291-B64CF146E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7B7E4-137B-491D-9425-7515C3CFC7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1408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E03C87E-0232-7C1C-8563-25F786754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2C5F069C-D408-02E0-7BBE-0A37596E4E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EE969F1-131E-D7F8-212B-EC40D9E3DB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6FA106D-7103-9664-2E2C-EFBB812F7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8F064-24C1-444F-979F-8A6B5879C476}" type="datetimeFigureOut">
              <a:rPr lang="zh-TW" altLang="en-US" smtClean="0"/>
              <a:t>2024/2/14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E609A63-3248-60D1-CB16-913E2C51A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A147976-9E96-6842-9043-0D1B16A34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7B7E4-137B-491D-9425-7515C3CFC7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4045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6879D4FE-3DF2-15BC-833B-302D94169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1589D19-31B1-2014-4248-3DE7B85EA6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F49EB14-709D-78EB-7B55-7E827512B1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F8F064-24C1-444F-979F-8A6B5879C476}" type="datetimeFigureOut">
              <a:rPr lang="zh-TW" altLang="en-US" smtClean="0"/>
              <a:t>2024/2/14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6B6E938-AFF7-5398-E242-1D805823A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36D0A6A-D3BA-A3F5-A3DB-172873DA1D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97B7E4-137B-491D-9425-7515C3CFC71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3707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5B4612D4-3FE5-6CB1-E30F-C02D29293A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/>
              <a:t>黃疸貧血資料統計</a:t>
            </a:r>
            <a:endParaRPr lang="zh-TW" altLang="en-US" dirty="0"/>
          </a:p>
        </p:txBody>
      </p:sp>
      <p:sp>
        <p:nvSpPr>
          <p:cNvPr id="5" name="副標題 4">
            <a:extLst>
              <a:ext uri="{FF2B5EF4-FFF2-40B4-BE49-F238E27FC236}">
                <a16:creationId xmlns:a16="http://schemas.microsoft.com/office/drawing/2014/main" id="{CBE4772E-7B2D-E020-69FF-B23513D10C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/>
              <a:t>張舜雅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22383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54D4DF-15F0-A227-7235-B2CE9D940F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8F83363-EDC6-3E81-A2B5-447093EF0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dataset3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AAFCF62-C6CB-4140-DAFB-FD90A08DA5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/>
              <a:t>Source:2023 </a:t>
            </a:r>
            <a:r>
              <a:rPr lang="zh-TW" altLang="en-US" dirty="0"/>
              <a:t>新國民醫院</a:t>
            </a:r>
            <a:r>
              <a:rPr lang="en-US" altLang="zh-TW" dirty="0"/>
              <a:t>(</a:t>
            </a:r>
            <a:r>
              <a:rPr lang="zh-TW" altLang="en-US" dirty="0"/>
              <a:t>健檢中心</a:t>
            </a:r>
            <a:r>
              <a:rPr lang="en-US" altLang="zh-TW" dirty="0"/>
              <a:t>+</a:t>
            </a:r>
            <a:r>
              <a:rPr lang="zh-TW" altLang="en-US" dirty="0"/>
              <a:t>洗腎室</a:t>
            </a:r>
            <a:r>
              <a:rPr lang="en-US" altLang="zh-TW" dirty="0"/>
              <a:t>)</a:t>
            </a:r>
          </a:p>
          <a:p>
            <a:pPr marL="0" indent="0">
              <a:buNone/>
            </a:pPr>
            <a:r>
              <a:rPr lang="en-US" altLang="zh-TW" dirty="0"/>
              <a:t>Mobile:</a:t>
            </a:r>
            <a:r>
              <a:rPr lang="zh-TW" altLang="en-US" dirty="0"/>
              <a:t> </a:t>
            </a:r>
            <a:r>
              <a:rPr lang="en-US" altLang="zh-TW" dirty="0"/>
              <a:t>iPhone</a:t>
            </a:r>
          </a:p>
          <a:p>
            <a:pPr marL="0" indent="0">
              <a:buNone/>
            </a:pPr>
            <a:r>
              <a:rPr lang="en-US" altLang="zh-TW" dirty="0"/>
              <a:t>Name: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9260D3D9-207D-800F-50AA-65AAEEAC94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604654"/>
              </p:ext>
            </p:extLst>
          </p:nvPr>
        </p:nvGraphicFramePr>
        <p:xfrm>
          <a:off x="838200" y="3445034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43991518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96811706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1011416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Anemia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Normal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745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Male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16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693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Female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8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6058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3508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8E9620-B7EB-BE09-FE20-CA0DF2BDA8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8FC7974-25EC-CBFE-5319-69EFF6A0F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dataset4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6CA3A21-67B5-6B89-6C92-964D9868B7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/>
              <a:t>Source:2023 11</a:t>
            </a:r>
            <a:r>
              <a:rPr lang="zh-TW" altLang="en-US" dirty="0"/>
              <a:t>月</a:t>
            </a:r>
            <a:r>
              <a:rPr lang="en-US" altLang="zh-TW" dirty="0"/>
              <a:t>-12</a:t>
            </a:r>
            <a:r>
              <a:rPr lang="zh-TW" altLang="en-US" dirty="0"/>
              <a:t>月雙和醫院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Mobile: Samsung</a:t>
            </a:r>
          </a:p>
          <a:p>
            <a:pPr marL="0" indent="0">
              <a:buNone/>
            </a:pPr>
            <a:r>
              <a:rPr lang="en-US" altLang="zh-TW" dirty="0"/>
              <a:t>Name: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DCD58E8A-5F00-AD93-D718-7E0A051A0A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579173"/>
              </p:ext>
            </p:extLst>
          </p:nvPr>
        </p:nvGraphicFramePr>
        <p:xfrm>
          <a:off x="838200" y="3445034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43991518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96811706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1011416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Anemia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Normal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745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Male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141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693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Female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/>
                        <a:t>87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6058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1644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216EE08A-A42B-0979-8734-57B54C82D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人數統計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40D70DE6-57A4-09E3-D08A-7941988619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4806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194ADE0-1683-EDCB-5B12-40C587CBA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新國民醫院洗腎室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EAA0173-F671-A33E-9017-49C5145C0D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zh-TW" altLang="en-US"/>
              <a:t>抽血資料共</a:t>
            </a:r>
            <a:r>
              <a:rPr lang="en-US" altLang="zh-TW"/>
              <a:t>37</a:t>
            </a:r>
            <a:r>
              <a:rPr lang="zh-TW" altLang="en-US"/>
              <a:t>筆</a:t>
            </a:r>
            <a:endParaRPr lang="en-US" altLang="zh-TW"/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/>
              <a:t>女性貧血資料</a:t>
            </a:r>
            <a:r>
              <a:rPr lang="en-US" altLang="zh-TW"/>
              <a:t>:</a:t>
            </a:r>
            <a:r>
              <a:rPr lang="zh-TW" altLang="en-US"/>
              <a:t>共</a:t>
            </a:r>
            <a:r>
              <a:rPr lang="en-US" altLang="zh-TW"/>
              <a:t>12</a:t>
            </a:r>
            <a:r>
              <a:rPr lang="zh-TW" altLang="en-US"/>
              <a:t>人</a:t>
            </a:r>
            <a:endParaRPr lang="en-US" altLang="zh-TW"/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/>
              <a:t>有貧血：</a:t>
            </a:r>
            <a:r>
              <a:rPr lang="en-US" altLang="zh-TW"/>
              <a:t>11</a:t>
            </a:r>
            <a:r>
              <a:rPr lang="zh-TW" altLang="en-US"/>
              <a:t>人</a:t>
            </a:r>
            <a:endParaRPr lang="en-US" altLang="zh-TW"/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/>
              <a:t>無貧血：</a:t>
            </a:r>
            <a:r>
              <a:rPr lang="en-US" altLang="zh-TW"/>
              <a:t>1</a:t>
            </a:r>
            <a:r>
              <a:rPr lang="zh-TW" altLang="en-US"/>
              <a:t>人</a:t>
            </a:r>
            <a:endParaRPr lang="en-US" altLang="zh-TW"/>
          </a:p>
          <a:p>
            <a:pPr marL="0" indent="0">
              <a:buFont typeface="Arial" panose="020B0604020202020204" pitchFamily="34" charset="0"/>
              <a:buNone/>
            </a:pPr>
            <a:endParaRPr lang="en-US" altLang="zh-TW"/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/>
              <a:t>男性貧血資料</a:t>
            </a:r>
            <a:r>
              <a:rPr lang="en-US" altLang="zh-TW"/>
              <a:t>:</a:t>
            </a:r>
            <a:r>
              <a:rPr lang="zh-TW" altLang="en-US"/>
              <a:t>共</a:t>
            </a:r>
            <a:r>
              <a:rPr lang="en-US" altLang="zh-TW"/>
              <a:t>25</a:t>
            </a:r>
            <a:r>
              <a:rPr lang="zh-TW" altLang="en-US"/>
              <a:t>人</a:t>
            </a:r>
            <a:endParaRPr lang="en-US" altLang="zh-TW"/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/>
              <a:t>有貧血：</a:t>
            </a:r>
            <a:r>
              <a:rPr lang="en-US" altLang="zh-TW"/>
              <a:t>25</a:t>
            </a:r>
            <a:r>
              <a:rPr lang="zh-TW" altLang="en-US"/>
              <a:t>人</a:t>
            </a:r>
            <a:endParaRPr lang="en-US" altLang="zh-TW"/>
          </a:p>
          <a:p>
            <a:pPr marL="0" indent="0">
              <a:buFont typeface="Arial" panose="020B0604020202020204" pitchFamily="34" charset="0"/>
              <a:buNone/>
            </a:pPr>
            <a:r>
              <a:rPr lang="zh-TW" altLang="en-US"/>
              <a:t>無貧血：</a:t>
            </a:r>
            <a:r>
              <a:rPr lang="en-US" altLang="zh-TW"/>
              <a:t>0</a:t>
            </a:r>
            <a:r>
              <a:rPr lang="zh-TW" altLang="en-US"/>
              <a:t>人</a:t>
            </a:r>
            <a:endParaRPr lang="en-US" altLang="zh-TW" dirty="0"/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51CFF6BC-8681-55CE-991F-BD0673A448CF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zh-TW" altLang="en-US" dirty="0"/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39D78FA2-A4AC-E0EA-87C2-A6E6D301C72F}"/>
              </a:ext>
            </a:extLst>
          </p:cNvPr>
          <p:cNvSpPr txBox="1"/>
          <p:nvPr/>
        </p:nvSpPr>
        <p:spPr>
          <a:xfrm>
            <a:off x="5899484" y="1847934"/>
            <a:ext cx="6096000" cy="4801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TW" altLang="en-US" sz="2800">
                <a:solidFill>
                  <a:prstClr val="black"/>
                </a:solidFill>
                <a:latin typeface="Aptos" panose="02110004020202020204"/>
                <a:ea typeface="新細明體" panose="02020500000000000000" pitchFamily="18" charset="-120"/>
              </a:rPr>
              <a:t>無黃疸資料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9333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194ADE0-1683-EDCB-5B12-40C587CBA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新國民醫院健檢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EAA0173-F671-A33E-9017-49C5145C0D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抽血資料共</a:t>
            </a:r>
            <a:r>
              <a:rPr lang="en-US" altLang="zh-TW" dirty="0"/>
              <a:t>9</a:t>
            </a:r>
            <a:r>
              <a:rPr lang="zh-TW" altLang="en-US" dirty="0"/>
              <a:t>筆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女性貧血資料</a:t>
            </a:r>
            <a:r>
              <a:rPr lang="en-US" altLang="zh-TW" dirty="0"/>
              <a:t>:</a:t>
            </a:r>
            <a:r>
              <a:rPr lang="zh-TW" altLang="en-US" dirty="0"/>
              <a:t>共</a:t>
            </a:r>
            <a:r>
              <a:rPr lang="en-US" altLang="zh-TW" dirty="0"/>
              <a:t>3</a:t>
            </a:r>
            <a:r>
              <a:rPr lang="zh-TW" altLang="en-US" dirty="0"/>
              <a:t>人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有貧血：</a:t>
            </a:r>
            <a:r>
              <a:rPr lang="en-US" altLang="zh-TW" dirty="0"/>
              <a:t>1</a:t>
            </a:r>
            <a:r>
              <a:rPr lang="zh-TW" altLang="en-US" dirty="0"/>
              <a:t>人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無貧血：</a:t>
            </a:r>
            <a:r>
              <a:rPr lang="en-US" altLang="zh-TW" dirty="0"/>
              <a:t>2</a:t>
            </a:r>
            <a:r>
              <a:rPr lang="zh-TW" altLang="en-US" dirty="0"/>
              <a:t>人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男性貧血資料</a:t>
            </a:r>
            <a:r>
              <a:rPr lang="en-US" altLang="zh-TW" dirty="0"/>
              <a:t>:</a:t>
            </a:r>
            <a:r>
              <a:rPr lang="zh-TW" altLang="en-US" dirty="0"/>
              <a:t>共</a:t>
            </a:r>
            <a:r>
              <a:rPr lang="en-US" altLang="zh-TW" dirty="0"/>
              <a:t>6</a:t>
            </a:r>
            <a:r>
              <a:rPr lang="zh-TW" altLang="en-US" dirty="0"/>
              <a:t>人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有貧血：</a:t>
            </a:r>
            <a:r>
              <a:rPr lang="en-US" altLang="zh-TW" dirty="0"/>
              <a:t>0</a:t>
            </a:r>
            <a:r>
              <a:rPr lang="zh-TW" altLang="en-US" dirty="0"/>
              <a:t>人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無貧血：</a:t>
            </a:r>
            <a:r>
              <a:rPr lang="en-US" altLang="zh-TW" dirty="0"/>
              <a:t>6</a:t>
            </a:r>
            <a:r>
              <a:rPr lang="zh-TW" altLang="en-US" dirty="0"/>
              <a:t>人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3420CF12-F419-EEA5-F4B7-E6B0DF9DAD5A}"/>
              </a:ext>
            </a:extLst>
          </p:cNvPr>
          <p:cNvSpPr txBox="1"/>
          <p:nvPr/>
        </p:nvSpPr>
        <p:spPr>
          <a:xfrm>
            <a:off x="5855368" y="2306888"/>
            <a:ext cx="6096000" cy="1512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黃疸資料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: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共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9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人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新細明體" panose="020205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有黃疸：</a:t>
            </a:r>
            <a:r>
              <a:rPr lang="en-US" altLang="zh-TW" sz="2800" dirty="0">
                <a:solidFill>
                  <a:prstClr val="black"/>
                </a:solidFill>
                <a:latin typeface="Aptos" panose="02110004020202020204"/>
                <a:ea typeface="新細明體" panose="02020500000000000000" pitchFamily="18" charset="-120"/>
              </a:rPr>
              <a:t>0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人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新細明體" panose="020205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無黃疸：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9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人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6194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194ADE0-1683-EDCB-5B12-40C587CBA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2023</a:t>
            </a:r>
            <a:r>
              <a:rPr lang="zh-TW" altLang="en-US" dirty="0"/>
              <a:t> 三月</a:t>
            </a:r>
            <a:r>
              <a:rPr lang="en-US" altLang="zh-TW" dirty="0"/>
              <a:t>-</a:t>
            </a:r>
            <a:r>
              <a:rPr lang="zh-TW" altLang="en-US" dirty="0"/>
              <a:t>六月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EAA0173-F671-A33E-9017-49C5145C0D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抽血資料共</a:t>
            </a:r>
            <a:r>
              <a:rPr lang="en-US" altLang="zh-TW" dirty="0"/>
              <a:t>14</a:t>
            </a:r>
            <a:r>
              <a:rPr lang="zh-TW" altLang="en-US" dirty="0"/>
              <a:t>筆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女性貧血資料</a:t>
            </a:r>
            <a:r>
              <a:rPr lang="en-US" altLang="zh-TW" dirty="0"/>
              <a:t>:</a:t>
            </a:r>
            <a:r>
              <a:rPr lang="zh-TW" altLang="en-US" dirty="0"/>
              <a:t>共</a:t>
            </a:r>
            <a:r>
              <a:rPr lang="en-US" altLang="zh-TW" dirty="0"/>
              <a:t>8</a:t>
            </a:r>
            <a:r>
              <a:rPr lang="zh-TW" altLang="en-US" dirty="0"/>
              <a:t>人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有貧血：</a:t>
            </a:r>
            <a:r>
              <a:rPr lang="en-US" altLang="zh-TW" dirty="0"/>
              <a:t>1</a:t>
            </a:r>
            <a:r>
              <a:rPr lang="zh-TW" altLang="en-US" dirty="0"/>
              <a:t>人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無貧血：</a:t>
            </a:r>
            <a:r>
              <a:rPr lang="en-US" altLang="zh-TW" dirty="0"/>
              <a:t>7</a:t>
            </a:r>
            <a:r>
              <a:rPr lang="zh-TW" altLang="en-US" dirty="0"/>
              <a:t>人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男性貧血資料</a:t>
            </a:r>
            <a:r>
              <a:rPr lang="en-US" altLang="zh-TW" dirty="0"/>
              <a:t>:</a:t>
            </a:r>
            <a:r>
              <a:rPr lang="zh-TW" altLang="en-US" dirty="0"/>
              <a:t>共</a:t>
            </a:r>
            <a:r>
              <a:rPr lang="en-US" altLang="zh-TW" dirty="0"/>
              <a:t>6</a:t>
            </a:r>
            <a:r>
              <a:rPr lang="zh-TW" altLang="en-US" dirty="0"/>
              <a:t>人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有貧血：</a:t>
            </a:r>
            <a:r>
              <a:rPr lang="en-US" altLang="zh-TW" dirty="0"/>
              <a:t>0</a:t>
            </a:r>
            <a:r>
              <a:rPr lang="zh-TW" altLang="en-US" dirty="0"/>
              <a:t>人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無貧血：</a:t>
            </a:r>
            <a:r>
              <a:rPr lang="en-US" altLang="zh-TW" dirty="0"/>
              <a:t>6</a:t>
            </a:r>
            <a:r>
              <a:rPr lang="zh-TW" altLang="en-US" dirty="0"/>
              <a:t>人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3420CF12-F419-EEA5-F4B7-E6B0DF9DAD5A}"/>
              </a:ext>
            </a:extLst>
          </p:cNvPr>
          <p:cNvSpPr txBox="1"/>
          <p:nvPr/>
        </p:nvSpPr>
        <p:spPr>
          <a:xfrm>
            <a:off x="5855368" y="2306888"/>
            <a:ext cx="6096000" cy="1512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黃疸資料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: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共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14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人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新細明體" panose="020205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有黃疸：</a:t>
            </a:r>
            <a:r>
              <a:rPr lang="en-US" altLang="zh-TW" sz="2800" dirty="0">
                <a:solidFill>
                  <a:prstClr val="black"/>
                </a:solidFill>
                <a:latin typeface="Aptos" panose="02110004020202020204"/>
                <a:ea typeface="新細明體" panose="02020500000000000000" pitchFamily="18" charset="-120"/>
              </a:rPr>
              <a:t>12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人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新細明體" panose="020205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無黃疸：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2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人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6304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194ADE0-1683-EDCB-5B12-40C587CBA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2023</a:t>
            </a:r>
            <a:r>
              <a:rPr lang="zh-TW" altLang="en-US" dirty="0"/>
              <a:t> </a:t>
            </a:r>
            <a:r>
              <a:rPr lang="en-US" altLang="zh-TW" dirty="0"/>
              <a:t>11</a:t>
            </a:r>
            <a:r>
              <a:rPr lang="zh-TW" altLang="en-US" dirty="0"/>
              <a:t>月</a:t>
            </a:r>
            <a:r>
              <a:rPr lang="en-US" altLang="zh-TW" dirty="0"/>
              <a:t>-12</a:t>
            </a:r>
            <a:r>
              <a:rPr lang="zh-TW" altLang="en-US" dirty="0"/>
              <a:t>月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EAA0173-F671-A33E-9017-49C5145C0D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抽血資料共筆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女性貧血資料</a:t>
            </a:r>
            <a:r>
              <a:rPr lang="en-US" altLang="zh-TW" dirty="0"/>
              <a:t>:</a:t>
            </a:r>
            <a:r>
              <a:rPr lang="zh-TW" altLang="en-US" dirty="0"/>
              <a:t>共</a:t>
            </a:r>
            <a:r>
              <a:rPr lang="en-US" altLang="zh-TW" dirty="0"/>
              <a:t>17</a:t>
            </a:r>
            <a:r>
              <a:rPr lang="zh-TW" altLang="en-US" dirty="0"/>
              <a:t>人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有貧血：人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無貧血：</a:t>
            </a:r>
            <a:r>
              <a:rPr lang="en-US" altLang="zh-TW" dirty="0"/>
              <a:t>13</a:t>
            </a:r>
            <a:r>
              <a:rPr lang="zh-TW" altLang="en-US" dirty="0"/>
              <a:t>人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男性貧血資料</a:t>
            </a:r>
            <a:r>
              <a:rPr lang="en-US" altLang="zh-TW" dirty="0"/>
              <a:t>:</a:t>
            </a:r>
            <a:r>
              <a:rPr lang="zh-TW" altLang="en-US" dirty="0"/>
              <a:t>共</a:t>
            </a:r>
            <a:r>
              <a:rPr lang="en-US" altLang="zh-TW" dirty="0"/>
              <a:t>21</a:t>
            </a:r>
            <a:r>
              <a:rPr lang="zh-TW" altLang="en-US" dirty="0"/>
              <a:t>人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有貧血：</a:t>
            </a:r>
            <a:r>
              <a:rPr lang="en-US" altLang="zh-TW" dirty="0"/>
              <a:t>6</a:t>
            </a:r>
            <a:r>
              <a:rPr lang="zh-TW" altLang="en-US" dirty="0"/>
              <a:t>人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無貧血：</a:t>
            </a:r>
            <a:r>
              <a:rPr lang="en-US" altLang="zh-TW" dirty="0"/>
              <a:t>15</a:t>
            </a:r>
            <a:r>
              <a:rPr lang="zh-TW" altLang="en-US" dirty="0"/>
              <a:t>人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3420CF12-F419-EEA5-F4B7-E6B0DF9DAD5A}"/>
              </a:ext>
            </a:extLst>
          </p:cNvPr>
          <p:cNvSpPr txBox="1"/>
          <p:nvPr/>
        </p:nvSpPr>
        <p:spPr>
          <a:xfrm>
            <a:off x="5855368" y="2306888"/>
            <a:ext cx="6096000" cy="1512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黃疸資料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: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共</a:t>
            </a:r>
            <a:r>
              <a:rPr lang="en-US" altLang="zh-TW" sz="2800" dirty="0">
                <a:solidFill>
                  <a:prstClr val="black"/>
                </a:solidFill>
                <a:latin typeface="Aptos" panose="02110004020202020204"/>
                <a:ea typeface="新細明體" panose="02020500000000000000" pitchFamily="18" charset="-120"/>
              </a:rPr>
              <a:t>38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人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新細明體" panose="020205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有黃疸：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4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人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新細明體" panose="020205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無黃疸：</a:t>
            </a:r>
            <a:r>
              <a:rPr lang="en-US" altLang="zh-TW" sz="2800" dirty="0">
                <a:solidFill>
                  <a:prstClr val="black"/>
                </a:solidFill>
                <a:latin typeface="Aptos" panose="02110004020202020204"/>
                <a:ea typeface="新細明體" panose="02020500000000000000" pitchFamily="18" charset="-120"/>
              </a:rPr>
              <a:t>34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人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4055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4EFD091-2B7A-8BD8-9830-925451572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資料集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E05EBC6-F99D-AE22-284D-377A8DEC00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(</a:t>
            </a:r>
            <a:r>
              <a:rPr lang="zh-TW" altLang="en-US" dirty="0"/>
              <a:t>人次統計</a:t>
            </a:r>
            <a:r>
              <a:rPr lang="en-US" altLang="zh-TW" dirty="0"/>
              <a:t>)</a:t>
            </a:r>
            <a:r>
              <a:rPr lang="zh-TW" altLang="en-US" dirty="0"/>
              <a:t>、圖片張數</a:t>
            </a:r>
          </a:p>
        </p:txBody>
      </p:sp>
    </p:spTree>
    <p:extLst>
      <p:ext uri="{BB962C8B-B14F-4D97-AF65-F5344CB8AC3E}">
        <p14:creationId xmlns:p14="http://schemas.microsoft.com/office/powerpoint/2010/main" val="2433785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B9FDBEA-FD0A-8927-089C-8E447B044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dataset1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108B698-0410-5580-14BE-1C6D58DAA1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/>
              <a:t>Source: 2023 </a:t>
            </a:r>
            <a:r>
              <a:rPr lang="zh-TW" altLang="en-US" dirty="0"/>
              <a:t>三月</a:t>
            </a:r>
            <a:r>
              <a:rPr lang="en-US" altLang="zh-TW" dirty="0"/>
              <a:t>-</a:t>
            </a:r>
            <a:r>
              <a:rPr lang="zh-TW" altLang="en-US" dirty="0"/>
              <a:t>六月雙和醫院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Mobile: Samsung</a:t>
            </a:r>
          </a:p>
          <a:p>
            <a:pPr marL="0" indent="0">
              <a:buNone/>
            </a:pPr>
            <a:r>
              <a:rPr lang="en-US" altLang="zh-TW" dirty="0"/>
              <a:t>Name: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C055239C-7127-B050-5EF3-09494736E6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6090317"/>
              </p:ext>
            </p:extLst>
          </p:nvPr>
        </p:nvGraphicFramePr>
        <p:xfrm>
          <a:off x="838200" y="3445034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43991518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96811706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1011416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Anemia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Normal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745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Male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92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693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Female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29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6058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9930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300CA9-C421-A535-3EF7-4085006FC0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C217430-16A0-1FE2-9DD2-95718CB54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dataset2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30E4C3F-CE03-0E6A-DD39-B7004F0AA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/>
              <a:t>Source: 2023 </a:t>
            </a:r>
            <a:r>
              <a:rPr lang="zh-TW" altLang="en-US" dirty="0"/>
              <a:t>三月</a:t>
            </a:r>
            <a:r>
              <a:rPr lang="en-US" altLang="zh-TW" dirty="0"/>
              <a:t>-</a:t>
            </a:r>
            <a:r>
              <a:rPr lang="zh-TW" altLang="en-US" dirty="0"/>
              <a:t>六月雙和醫院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Mobile: iPhone</a:t>
            </a:r>
          </a:p>
          <a:p>
            <a:pPr marL="0" indent="0">
              <a:buNone/>
            </a:pPr>
            <a:r>
              <a:rPr lang="en-US" altLang="zh-TW" dirty="0"/>
              <a:t>Name: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		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30DC4BAC-928B-9528-50CE-02F371743C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618818"/>
              </p:ext>
            </p:extLst>
          </p:nvPr>
        </p:nvGraphicFramePr>
        <p:xfrm>
          <a:off x="838200" y="3445034"/>
          <a:ext cx="8127999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43991518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96811706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1011416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Anemia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Normal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745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Male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174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693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Female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48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153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6058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0457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695a2e2-cea3-48a8-881d-00b30df5ca0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8AD989A4FF27044485EA1E4C8583F5B8" ma:contentTypeVersion="14" ma:contentTypeDescription="建立新的文件。" ma:contentTypeScope="" ma:versionID="acd7eaa7cbb2158701867ab377b5b1f0">
  <xsd:schema xmlns:xsd="http://www.w3.org/2001/XMLSchema" xmlns:xs="http://www.w3.org/2001/XMLSchema" xmlns:p="http://schemas.microsoft.com/office/2006/metadata/properties" xmlns:ns3="c695a2e2-cea3-48a8-881d-00b30df5ca00" xmlns:ns4="71b3f151-5140-45b5-8fa8-e529c840fef0" targetNamespace="http://schemas.microsoft.com/office/2006/metadata/properties" ma:root="true" ma:fieldsID="534a7ae4b8576e2c6188e6b3c5070b23" ns3:_="" ns4:_="">
    <xsd:import namespace="c695a2e2-cea3-48a8-881d-00b30df5ca00"/>
    <xsd:import namespace="71b3f151-5140-45b5-8fa8-e529c840fef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3:MediaServiceObjectDetectorVersions" minOccurs="0"/>
                <xsd:element ref="ns3:MediaServiceOCR" minOccurs="0"/>
                <xsd:element ref="ns3:MediaLengthInSecond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95a2e2-cea3-48a8-881d-00b30df5ca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b3f151-5140-45b5-8fa8-e529c840fef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用對象: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用詳細資料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共用提示雜湊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92466ED-AC49-4F72-9F96-A9BF2795F51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A0C8BB4-AE3D-49B8-9C5F-D9931AC80733}">
  <ds:schemaRefs>
    <ds:schemaRef ds:uri="http://schemas.microsoft.com/office/2006/documentManagement/types"/>
    <ds:schemaRef ds:uri="http://purl.org/dc/terms/"/>
    <ds:schemaRef ds:uri="71b3f151-5140-45b5-8fa8-e529c840fef0"/>
    <ds:schemaRef ds:uri="http://www.w3.org/XML/1998/namespace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purl.org/dc/dcmitype/"/>
    <ds:schemaRef ds:uri="c695a2e2-cea3-48a8-881d-00b30df5ca00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9AAF63F4-87EA-460E-9938-5506CE5001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695a2e2-cea3-48a8-881d-00b30df5ca00"/>
    <ds:schemaRef ds:uri="71b3f151-5140-45b5-8fa8-e529c840fe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1155</Words>
  <Application>Microsoft Office PowerPoint</Application>
  <PresentationFormat>寬螢幕</PresentationFormat>
  <Paragraphs>228</Paragraphs>
  <Slides>11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5" baseType="lpstr">
      <vt:lpstr>Aptos</vt:lpstr>
      <vt:lpstr>Aptos Display</vt:lpstr>
      <vt:lpstr>Arial</vt:lpstr>
      <vt:lpstr>Office 佈景主題</vt:lpstr>
      <vt:lpstr>黃疸貧血資料統計</vt:lpstr>
      <vt:lpstr>人數統計</vt:lpstr>
      <vt:lpstr>新國民醫院洗腎室</vt:lpstr>
      <vt:lpstr>新國民醫院健檢</vt:lpstr>
      <vt:lpstr>2023 三月-六月</vt:lpstr>
      <vt:lpstr>2023 11月-12月</vt:lpstr>
      <vt:lpstr>資料集</vt:lpstr>
      <vt:lpstr>dataset1</vt:lpstr>
      <vt:lpstr>dataset2</vt:lpstr>
      <vt:lpstr>dataset3</vt:lpstr>
      <vt:lpstr>dataset4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病房收案示意圖</dc:title>
  <dc:creator>張舜雅</dc:creator>
  <cp:lastModifiedBy>張舜雅</cp:lastModifiedBy>
  <cp:revision>2</cp:revision>
  <dcterms:created xsi:type="dcterms:W3CDTF">2024-01-11T07:17:38Z</dcterms:created>
  <dcterms:modified xsi:type="dcterms:W3CDTF">2024-02-14T09:08:38Z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0x0101008AD989A4FF27044485EA1E4C8583F5B8</vt:lpwstr>
  </property>
</Properties>
</file>