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59" r:id="rId5"/>
    <p:sldId id="260" r:id="rId6"/>
    <p:sldId id="264" r:id="rId7"/>
    <p:sldId id="266" r:id="rId8"/>
    <p:sldId id="265" r:id="rId9"/>
    <p:sldId id="267" r:id="rId10"/>
    <p:sldId id="277" r:id="rId11"/>
    <p:sldId id="263" r:id="rId12"/>
    <p:sldId id="261" r:id="rId13"/>
    <p:sldId id="273" r:id="rId14"/>
    <p:sldId id="256" r:id="rId15"/>
    <p:sldId id="274" r:id="rId16"/>
    <p:sldId id="275" r:id="rId17"/>
    <p:sldId id="268" r:id="rId18"/>
    <p:sldId id="271" r:id="rId19"/>
    <p:sldId id="269" r:id="rId20"/>
    <p:sldId id="270" r:id="rId21"/>
    <p:sldId id="276" r:id="rId22"/>
    <p:sldId id="286" r:id="rId23"/>
    <p:sldId id="278" r:id="rId24"/>
    <p:sldId id="279" r:id="rId25"/>
    <p:sldId id="280" r:id="rId26"/>
    <p:sldId id="281" r:id="rId27"/>
    <p:sldId id="283" r:id="rId28"/>
    <p:sldId id="285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fbiego/ESP32Time@2.0.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52.192.109.97/issues/4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52.192.109.97/issues/4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45638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ESP32</a:t>
            </a:r>
            <a:br>
              <a:rPr lang="en-US" altLang="zh-TW" dirty="0" smtClean="0"/>
            </a:br>
            <a:r>
              <a:rPr lang="en-US" altLang="zh-TW" dirty="0" smtClean="0"/>
              <a:t>ILI9341(LCD</a:t>
            </a:r>
            <a:r>
              <a:rPr lang="zh-TW" altLang="en-US" dirty="0" smtClean="0"/>
              <a:t>螢幕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TCA6507(</a:t>
            </a:r>
            <a:r>
              <a:rPr lang="zh-TW" altLang="en-US" dirty="0" smtClean="0"/>
              <a:t>光源模組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FSR(</a:t>
            </a:r>
            <a:r>
              <a:rPr lang="zh-TW" altLang="en-US" dirty="0" smtClean="0"/>
              <a:t>壓力感測器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59832" y="483065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報告人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張期賀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21380" y="554469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日期</a:t>
            </a:r>
            <a:r>
              <a:rPr lang="en-US" altLang="zh-TW" sz="2400" dirty="0" smtClean="0"/>
              <a:t>3/25~3/30(</a:t>
            </a:r>
            <a:r>
              <a:rPr lang="zh-TW" altLang="en-US" sz="2400" dirty="0" smtClean="0"/>
              <a:t>六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532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目前</a:t>
            </a:r>
            <a:r>
              <a:rPr lang="zh-TW" altLang="en-US" dirty="0" smtClean="0"/>
              <a:t>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已解決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r>
              <a:rPr lang="zh-TW" altLang="en-US" dirty="0" smtClean="0"/>
              <a:t>第一次</a:t>
            </a:r>
            <a:r>
              <a:rPr lang="en-US" altLang="zh-TW" dirty="0" smtClean="0"/>
              <a:t>:</a:t>
            </a:r>
            <a:r>
              <a:rPr lang="zh-TW" altLang="en-US" dirty="0" smtClean="0"/>
              <a:t>都不亮</a:t>
            </a:r>
            <a:endParaRPr lang="en-US" altLang="zh-TW" dirty="0" smtClean="0"/>
          </a:p>
          <a:p>
            <a:r>
              <a:rPr lang="zh-TW" altLang="en-US" dirty="0" smtClean="0"/>
              <a:t>第二次</a:t>
            </a:r>
            <a:r>
              <a:rPr lang="en-US" altLang="zh-TW" dirty="0" smtClean="0"/>
              <a:t>:</a:t>
            </a:r>
            <a:r>
              <a:rPr lang="zh-TW" altLang="en-US" dirty="0"/>
              <a:t>只亮兩顆燈</a:t>
            </a:r>
            <a:endParaRPr lang="en-US" altLang="zh-TW" dirty="0" smtClean="0"/>
          </a:p>
          <a:p>
            <a:r>
              <a:rPr lang="zh-TW" altLang="en-US" dirty="0"/>
              <a:t>第三</a:t>
            </a:r>
            <a:r>
              <a:rPr lang="zh-TW" altLang="en-US" dirty="0" smtClean="0"/>
              <a:t>次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098701" cy="349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8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11500" dirty="0" smtClean="0"/>
              <a:t>LCD</a:t>
            </a:r>
            <a:endParaRPr lang="zh-TW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79115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函數庫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hlinkClick r:id="rId2"/>
              </a:rPr>
              <a:t>抓時間</a:t>
            </a: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r>
              <a:rPr lang="en-US" altLang="zh-TW" dirty="0" err="1" smtClean="0">
                <a:hlinkClick r:id="rId2"/>
              </a:rPr>
              <a:t>fbiego</a:t>
            </a:r>
            <a:r>
              <a:rPr lang="en-US" altLang="zh-TW" dirty="0" smtClean="0">
                <a:hlinkClick r:id="rId2"/>
              </a:rPr>
              <a:t>/ESP32Time@2.0.0</a:t>
            </a:r>
            <a:r>
              <a:rPr lang="zh-TW" altLang="en-US" dirty="0" smtClean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螢幕傳數據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err="1" smtClean="0"/>
              <a:t>bodmer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TFT_eWidget</a:t>
            </a:r>
            <a:r>
              <a:rPr lang="en-US" altLang="zh-TW" dirty="0"/>
              <a:t>@^0.0.6</a:t>
            </a:r>
          </a:p>
          <a:p>
            <a:pPr marL="0" indent="0">
              <a:buNone/>
            </a:pPr>
            <a:r>
              <a:rPr lang="en-US" altLang="zh-TW" dirty="0" smtClean="0"/>
              <a:t>SPI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err="1" smtClean="0"/>
              <a:t>bodmer</a:t>
            </a:r>
            <a:r>
              <a:rPr lang="en-US" altLang="zh-TW" dirty="0" smtClean="0"/>
              <a:t>/TFT_eSPI@2.5.23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73" y="4077072"/>
            <a:ext cx="3595217" cy="263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9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參考影片設定相關函數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24744"/>
          </a:xfrm>
        </p:spPr>
        <p:txBody>
          <a:bodyPr/>
          <a:lstStyle/>
          <a:p>
            <a:r>
              <a:rPr lang="en-US" altLang="zh-TW" b="1" dirty="0"/>
              <a:t>https://</a:t>
            </a:r>
            <a:r>
              <a:rPr lang="en-US" altLang="zh-TW" b="1" dirty="0" smtClean="0"/>
              <a:t>www.youtube.com/watch?v=rq5yPJbX_uk&amp;ab_channel=XTronical</a:t>
            </a:r>
            <a:endParaRPr lang="en-US" altLang="zh-TW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59632" y="3356992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更改</a:t>
            </a:r>
            <a:r>
              <a:rPr lang="en-US" altLang="zh-TW" sz="4400" dirty="0" err="1" smtClean="0"/>
              <a:t>TFT_eSPI</a:t>
            </a:r>
            <a:endParaRPr lang="en-US" altLang="zh-TW" sz="4400" dirty="0" smtClean="0"/>
          </a:p>
          <a:p>
            <a:r>
              <a:rPr lang="en-US" altLang="zh-TW" sz="4400" dirty="0" err="1" smtClean="0"/>
              <a:t>TFT_eSPI.h</a:t>
            </a:r>
            <a:endParaRPr lang="en-US" altLang="zh-TW" sz="4400" dirty="0" smtClean="0"/>
          </a:p>
          <a:p>
            <a:r>
              <a:rPr lang="en-US" altLang="zh-TW" sz="4400" dirty="0" err="1" smtClean="0"/>
              <a:t>User_Setup_Select.h</a:t>
            </a:r>
            <a:endParaRPr lang="en-US" altLang="zh-TW" sz="4400" dirty="0" smtClean="0"/>
          </a:p>
          <a:p>
            <a:r>
              <a:rPr lang="en-US" altLang="zh-TW" sz="4400" dirty="0" err="1" smtClean="0"/>
              <a:t>User_Setup.h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151633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"/>
          <a:stretch/>
        </p:blipFill>
        <p:spPr bwMode="auto">
          <a:xfrm>
            <a:off x="201874" y="1484784"/>
            <a:ext cx="8781603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61764" y="6206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800" dirty="0" smtClean="0"/>
              <a:t>LCD SPI</a:t>
            </a:r>
            <a:r>
              <a:rPr lang="zh-TW" altLang="en-US" sz="2800" dirty="0"/>
              <a:t>接角</a:t>
            </a:r>
            <a:r>
              <a:rPr lang="zh-TW" altLang="en-US" sz="2800" dirty="0" smtClean="0"/>
              <a:t>設定</a:t>
            </a:r>
            <a:endParaRPr lang="zh-TW" alt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7"/>
          <a:stretch/>
        </p:blipFill>
        <p:spPr bwMode="auto">
          <a:xfrm>
            <a:off x="194978" y="4653136"/>
            <a:ext cx="864176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94978" y="40050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/>
              <a:t>開啟</a:t>
            </a:r>
            <a:r>
              <a:rPr lang="en-US" altLang="zh-TW" sz="2800" dirty="0" smtClean="0"/>
              <a:t>HSPI</a:t>
            </a:r>
          </a:p>
        </p:txBody>
      </p:sp>
    </p:spTree>
    <p:extLst>
      <p:ext uri="{BB962C8B-B14F-4D97-AF65-F5344CB8AC3E}">
        <p14:creationId xmlns:p14="http://schemas.microsoft.com/office/powerpoint/2010/main" val="9042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OneDrive\桌面\IMG202403281605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b="19512"/>
          <a:stretch/>
        </p:blipFill>
        <p:spPr bwMode="auto">
          <a:xfrm>
            <a:off x="1187624" y="1556792"/>
            <a:ext cx="6480720" cy="48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166454" y="620686"/>
            <a:ext cx="205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實際接線</a:t>
            </a:r>
          </a:p>
        </p:txBody>
      </p:sp>
    </p:spTree>
    <p:extLst>
      <p:ext uri="{BB962C8B-B14F-4D97-AF65-F5344CB8AC3E}">
        <p14:creationId xmlns:p14="http://schemas.microsoft.com/office/powerpoint/2010/main" val="120290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340768"/>
            <a:ext cx="7704856" cy="519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707904" y="47667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運行中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443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11500" dirty="0" smtClean="0"/>
              <a:t>FSR</a:t>
            </a:r>
            <a:endParaRPr lang="zh-TW" altLang="en-US" sz="11500" dirty="0"/>
          </a:p>
        </p:txBody>
      </p:sp>
      <p:sp>
        <p:nvSpPr>
          <p:cNvPr id="3" name="矩形 2"/>
          <p:cNvSpPr/>
          <p:nvPr/>
        </p:nvSpPr>
        <p:spPr>
          <a:xfrm>
            <a:off x="2312407" y="4675906"/>
            <a:ext cx="451918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hlinkClick r:id="rId2"/>
              </a:rPr>
              <a:t>http://</a:t>
            </a:r>
            <a:r>
              <a:rPr lang="en-US" altLang="zh-TW" sz="2800" dirty="0" smtClean="0">
                <a:hlinkClick r:id="rId2"/>
              </a:rPr>
              <a:t>52.192.109.97/issues/41</a:t>
            </a:r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61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1057"/>
            <a:ext cx="8229600" cy="1143000"/>
          </a:xfrm>
        </p:spPr>
        <p:txBody>
          <a:bodyPr/>
          <a:lstStyle/>
          <a:p>
            <a:r>
              <a:rPr lang="zh-TW" altLang="en-US" dirty="0"/>
              <a:t>壓力感測器</a:t>
            </a:r>
          </a:p>
        </p:txBody>
      </p:sp>
      <p:pic>
        <p:nvPicPr>
          <p:cNvPr id="5122" name="Picture 2" descr="C:\Users\USER\OneDrive\桌面\IMG202403281601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538" r="2043" b="-2554"/>
          <a:stretch/>
        </p:blipFill>
        <p:spPr bwMode="auto">
          <a:xfrm>
            <a:off x="1907704" y="1412776"/>
            <a:ext cx="5098114" cy="53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5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401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549530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相關</a:t>
            </a:r>
            <a:r>
              <a:rPr lang="zh-TW" altLang="en-US" sz="2800" dirty="0" smtClean="0"/>
              <a:t>原理：膜片</a:t>
            </a:r>
            <a:r>
              <a:rPr lang="zh-TW" altLang="en-US" sz="2800" dirty="0"/>
              <a:t>受到壓力而變形，將這種物理變形引起的電阻變化轉換為電信號以檢測和測量壓力</a:t>
            </a:r>
          </a:p>
        </p:txBody>
      </p:sp>
    </p:spTree>
    <p:extLst>
      <p:ext uri="{BB962C8B-B14F-4D97-AF65-F5344CB8AC3E}">
        <p14:creationId xmlns:p14="http://schemas.microsoft.com/office/powerpoint/2010/main" val="303618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11500" dirty="0" smtClean="0"/>
              <a:t>NSP32</a:t>
            </a:r>
            <a:endParaRPr lang="zh-TW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438361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電阻選用</a:t>
            </a:r>
            <a:endParaRPr lang="zh-TW" altLang="en-US" dirty="0"/>
          </a:p>
        </p:txBody>
      </p:sp>
      <p:pic>
        <p:nvPicPr>
          <p:cNvPr id="4098" name="Picture 2" descr="C:\Users\USER\OneDrive\桌面\IMG202403281604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51971" r="18850" b="11957"/>
          <a:stretch/>
        </p:blipFill>
        <p:spPr bwMode="auto">
          <a:xfrm>
            <a:off x="1043608" y="1289804"/>
            <a:ext cx="6852214" cy="21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932040" y="2883155"/>
            <a:ext cx="27894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1K</a:t>
            </a:r>
            <a:r>
              <a:rPr lang="zh-TW" altLang="en-US" sz="2800" dirty="0" smtClean="0"/>
              <a:t>歐姆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   0.25W</a:t>
            </a:r>
            <a:endParaRPr lang="zh-TW" alt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18829" b="2921"/>
          <a:stretch/>
        </p:blipFill>
        <p:spPr bwMode="auto">
          <a:xfrm>
            <a:off x="2444542" y="3588717"/>
            <a:ext cx="4254916" cy="312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43608" y="361431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程式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0075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635896" y="47666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運行中</a:t>
            </a:r>
            <a:endParaRPr lang="zh-TW" alt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74" y="1340768"/>
            <a:ext cx="5631436" cy="51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143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FSR</a:t>
            </a:r>
            <a:r>
              <a:rPr lang="zh-TW" altLang="en-US" sz="5400" dirty="0" smtClean="0"/>
              <a:t>調整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9790" y="1268760"/>
            <a:ext cx="4402832" cy="132924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還沒用 等周邊用好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1340768"/>
            <a:ext cx="3900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hlinkClick r:id="rId2"/>
              </a:rPr>
              <a:t>http://</a:t>
            </a:r>
            <a:r>
              <a:rPr lang="en-US" altLang="zh-TW" sz="2400" dirty="0" smtClean="0">
                <a:hlinkClick r:id="rId2"/>
              </a:rPr>
              <a:t>52.192.109.97/issues/43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0" y="2852936"/>
            <a:ext cx="7345363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54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11500" dirty="0" smtClean="0"/>
              <a:t>3D</a:t>
            </a:r>
            <a:r>
              <a:rPr lang="zh-TW" altLang="en-US" sz="11500" dirty="0" smtClean="0"/>
              <a:t>列印</a:t>
            </a:r>
            <a:endParaRPr lang="zh-TW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160844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流程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3672408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1.</a:t>
            </a:r>
            <a:r>
              <a:rPr lang="zh-TW" altLang="en-US" sz="6000" dirty="0" smtClean="0"/>
              <a:t>繪圖建模</a:t>
            </a:r>
            <a:r>
              <a:rPr lang="en-US" altLang="zh-TW" sz="6000" dirty="0" smtClean="0"/>
              <a:t>-</a:t>
            </a:r>
            <a:r>
              <a:rPr lang="en-US" altLang="zh-TW" sz="6000" dirty="0" err="1"/>
              <a:t>SolidWorks</a:t>
            </a:r>
            <a:endParaRPr lang="en-US" altLang="zh-TW" sz="6000" dirty="0" smtClean="0"/>
          </a:p>
          <a:p>
            <a:r>
              <a:rPr lang="en-US" altLang="zh-TW" sz="6000" dirty="0" smtClean="0"/>
              <a:t>2.</a:t>
            </a:r>
            <a:r>
              <a:rPr lang="zh-TW" altLang="en-US" sz="6000" dirty="0" smtClean="0"/>
              <a:t>切片</a:t>
            </a:r>
            <a:r>
              <a:rPr lang="en-US" altLang="zh-TW" sz="6000" dirty="0" smtClean="0"/>
              <a:t>-</a:t>
            </a:r>
            <a:r>
              <a:rPr lang="en-US" altLang="zh-TW" sz="6000" dirty="0" err="1"/>
              <a:t>Cura</a:t>
            </a:r>
            <a:endParaRPr lang="en-US" altLang="zh-TW" sz="6000" dirty="0" smtClean="0"/>
          </a:p>
          <a:p>
            <a:r>
              <a:rPr lang="en-US" altLang="zh-TW" sz="6000" dirty="0" smtClean="0"/>
              <a:t>3.</a:t>
            </a:r>
            <a:r>
              <a:rPr lang="zh-TW" altLang="en-US" sz="6000" dirty="0" smtClean="0"/>
              <a:t>列印</a:t>
            </a:r>
            <a:r>
              <a:rPr lang="en-US" altLang="zh-TW" sz="6000" dirty="0" smtClean="0"/>
              <a:t>-PLA </a:t>
            </a:r>
            <a:r>
              <a:rPr lang="zh-TW" altLang="en-US" sz="6000" dirty="0" smtClean="0"/>
              <a:t>白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7214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SolidWorks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參考影片</a:t>
            </a:r>
            <a:r>
              <a:rPr lang="en-US" altLang="zh-TW" dirty="0" smtClean="0"/>
              <a:t>https</a:t>
            </a:r>
            <a:r>
              <a:rPr lang="en-US" altLang="zh-TW" dirty="0"/>
              <a:t>://www.youtube.com/watch?v=py0s78Fbbf8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0589" y="41490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參考影片</a:t>
            </a:r>
            <a:r>
              <a:rPr lang="en-US" altLang="zh-TW" sz="3200" dirty="0" smtClean="0"/>
              <a:t>https</a:t>
            </a:r>
            <a:r>
              <a:rPr lang="en-US" altLang="zh-TW" sz="3200" dirty="0"/>
              <a:t>://www.youtube.com/watch?v=0YI2xhf8zac</a:t>
            </a:r>
            <a:endParaRPr lang="zh-TW" altLang="en-US" sz="32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 smtClean="0"/>
              <a:t>Cura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1962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/>
              <a:t>列印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780928"/>
            <a:ext cx="42100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88232"/>
            <a:ext cx="3958605" cy="493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05966" y="1522733"/>
            <a:ext cx="406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第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次  失敗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89736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/>
              <a:t>列印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05966" y="1522733"/>
            <a:ext cx="406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第</a:t>
            </a:r>
            <a:r>
              <a:rPr lang="en-US" altLang="zh-TW" sz="3600" dirty="0" smtClean="0"/>
              <a:t>2</a:t>
            </a:r>
            <a:r>
              <a:rPr lang="zh-TW" altLang="en-US" sz="3600" dirty="0" smtClean="0"/>
              <a:t>次  失敗</a:t>
            </a:r>
            <a:endParaRPr lang="zh-TW" alt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64" y="1521511"/>
            <a:ext cx="40481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6" y="2545448"/>
            <a:ext cx="40100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238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/>
              <a:t>列印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14229" y="1522733"/>
            <a:ext cx="406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第</a:t>
            </a:r>
            <a:r>
              <a:rPr lang="en-US" altLang="zh-TW" sz="3600" dirty="0" smtClean="0"/>
              <a:t>3</a:t>
            </a:r>
            <a:r>
              <a:rPr lang="zh-TW" altLang="en-US" sz="3600" dirty="0" smtClean="0"/>
              <a:t>次  </a:t>
            </a:r>
            <a:r>
              <a:rPr lang="en-US" altLang="zh-TW" sz="3600" dirty="0" smtClean="0"/>
              <a:t>??</a:t>
            </a:r>
            <a:endParaRPr lang="zh-TW" altLang="en-US" sz="3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75656" y="2636912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目前不知道是啥問題</a:t>
            </a:r>
            <a:endParaRPr lang="en-US" altLang="zh-TW" sz="4000" dirty="0" smtClean="0"/>
          </a:p>
          <a:p>
            <a:r>
              <a:rPr lang="zh-TW" altLang="en-US" sz="4000" dirty="0" smtClean="0"/>
              <a:t>可能是</a:t>
            </a:r>
            <a:endParaRPr lang="en-US" altLang="zh-TW" sz="4000" dirty="0" smtClean="0"/>
          </a:p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溫度</a:t>
            </a:r>
            <a:endParaRPr lang="en-US" altLang="zh-TW" sz="4000" dirty="0" smtClean="0"/>
          </a:p>
          <a:p>
            <a:r>
              <a:rPr lang="en-US" altLang="zh-TW" sz="4000" dirty="0" smtClean="0"/>
              <a:t>2.</a:t>
            </a:r>
            <a:r>
              <a:rPr lang="zh-TW" altLang="en-US" sz="4000" dirty="0" smtClean="0"/>
              <a:t>校正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030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接線圖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-6374" r="11237" b="6374"/>
          <a:stretch/>
        </p:blipFill>
        <p:spPr bwMode="auto">
          <a:xfrm>
            <a:off x="251520" y="836712"/>
            <a:ext cx="8501358" cy="564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8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兩組</a:t>
            </a:r>
            <a:r>
              <a:rPr lang="en-US" altLang="zh-TW" dirty="0" smtClean="0"/>
              <a:t>SPI</a:t>
            </a:r>
            <a:br>
              <a:rPr lang="en-US" altLang="zh-TW" dirty="0" smtClean="0"/>
            </a:br>
            <a:r>
              <a:rPr lang="zh-TW" altLang="en-US" dirty="0" smtClean="0"/>
              <a:t>一</a:t>
            </a:r>
            <a:r>
              <a:rPr lang="zh-TW" altLang="en-US" dirty="0"/>
              <a:t>組</a:t>
            </a:r>
            <a:r>
              <a:rPr lang="zh-TW" altLang="en-US" dirty="0" smtClean="0"/>
              <a:t>給</a:t>
            </a:r>
            <a:r>
              <a:rPr lang="en-US" altLang="zh-TW" dirty="0" smtClean="0"/>
              <a:t>NSP32</a:t>
            </a:r>
            <a:r>
              <a:rPr lang="zh-TW" altLang="en-US" dirty="0" smtClean="0"/>
              <a:t>、</a:t>
            </a:r>
            <a:r>
              <a:rPr lang="zh-TW" altLang="en-US" dirty="0"/>
              <a:t>另一組</a:t>
            </a:r>
            <a:r>
              <a:rPr lang="zh-TW" altLang="en-US" dirty="0" smtClean="0"/>
              <a:t>給</a:t>
            </a:r>
            <a:r>
              <a:rPr lang="en-US" altLang="zh-TW" dirty="0" smtClean="0"/>
              <a:t>ILI9341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1306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02053"/>
              </p:ext>
            </p:extLst>
          </p:nvPr>
        </p:nvGraphicFramePr>
        <p:xfrm>
          <a:off x="827584" y="3861048"/>
          <a:ext cx="691276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520280"/>
                <a:gridCol w="936104"/>
                <a:gridCol w="252028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NSP32</a:t>
                      </a:r>
                      <a:r>
                        <a:rPr lang="zh-TW" altLang="en-US" sz="2800" dirty="0" smtClean="0"/>
                        <a:t>對應接腳  </a:t>
                      </a:r>
                      <a:r>
                        <a:rPr lang="en-US" altLang="zh-TW" sz="2800" dirty="0" smtClean="0"/>
                        <a:t>TO </a:t>
                      </a:r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ESP32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GND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5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2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8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23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64938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實體接線</a:t>
            </a: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45235"/>
          <a:stretch/>
        </p:blipFill>
        <p:spPr bwMode="auto">
          <a:xfrm>
            <a:off x="1187624" y="1916832"/>
            <a:ext cx="6768752" cy="360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5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11500" dirty="0"/>
              <a:t>光源</a:t>
            </a:r>
            <a:r>
              <a:rPr lang="zh-TW" altLang="en-US" sz="11500" dirty="0" smtClean="0"/>
              <a:t>模組</a:t>
            </a:r>
            <a:endParaRPr lang="zh-TW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195500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接腳設定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15734"/>
              </p:ext>
            </p:extLst>
          </p:nvPr>
        </p:nvGraphicFramePr>
        <p:xfrm>
          <a:off x="1524000" y="234888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TCA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ESP32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VCC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VCC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GND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GND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SDA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21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SCL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22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EN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26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45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實體接線</a:t>
            </a:r>
            <a:endParaRPr lang="zh-TW" altLang="en-US" dirty="0"/>
          </a:p>
        </p:txBody>
      </p:sp>
      <p:pic>
        <p:nvPicPr>
          <p:cNvPr id="2050" name="Picture 2" descr="C:\Users\USER\OneDrive\桌面\IMG20240328154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b="23840"/>
          <a:stretch/>
        </p:blipFill>
        <p:spPr bwMode="auto">
          <a:xfrm>
            <a:off x="1475656" y="2049188"/>
            <a:ext cx="5544616" cy="45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5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監測下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53" y="1412776"/>
            <a:ext cx="6768752" cy="222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0"/>
          <a:stretch/>
        </p:blipFill>
        <p:spPr bwMode="auto">
          <a:xfrm>
            <a:off x="2588379" y="4114800"/>
            <a:ext cx="3924300" cy="240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6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論文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238</Words>
  <Application>Microsoft Office PowerPoint</Application>
  <PresentationFormat>如螢幕大小 (4:3)</PresentationFormat>
  <Paragraphs>92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ESP32 ILI9341(LCD螢幕) TCA6507(光源模組) FSR(壓力感測器)</vt:lpstr>
      <vt:lpstr>NSP32</vt:lpstr>
      <vt:lpstr>接線圖</vt:lpstr>
      <vt:lpstr>兩組SPI 一組給NSP32、另一組給ILI9341</vt:lpstr>
      <vt:lpstr>PowerPoint 簡報</vt:lpstr>
      <vt:lpstr>光源模組</vt:lpstr>
      <vt:lpstr>接腳設定</vt:lpstr>
      <vt:lpstr>實體接線</vt:lpstr>
      <vt:lpstr>監測下</vt:lpstr>
      <vt:lpstr>目前問題(已解決)</vt:lpstr>
      <vt:lpstr>LCD</vt:lpstr>
      <vt:lpstr>函數庫</vt:lpstr>
      <vt:lpstr>參考影片設定相關函數</vt:lpstr>
      <vt:lpstr>PowerPoint 簡報</vt:lpstr>
      <vt:lpstr>PowerPoint 簡報</vt:lpstr>
      <vt:lpstr>PowerPoint 簡報</vt:lpstr>
      <vt:lpstr>FSR</vt:lpstr>
      <vt:lpstr>壓力感測器</vt:lpstr>
      <vt:lpstr>PowerPoint 簡報</vt:lpstr>
      <vt:lpstr>電阻選用</vt:lpstr>
      <vt:lpstr>PowerPoint 簡報</vt:lpstr>
      <vt:lpstr>FSR調整</vt:lpstr>
      <vt:lpstr>3D列印</vt:lpstr>
      <vt:lpstr>流程</vt:lpstr>
      <vt:lpstr>SolidWorks</vt:lpstr>
      <vt:lpstr>列印</vt:lpstr>
      <vt:lpstr>列印</vt:lpstr>
      <vt:lpstr>列印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張期賀</dc:creator>
  <cp:lastModifiedBy>USER</cp:lastModifiedBy>
  <cp:revision>11</cp:revision>
  <dcterms:created xsi:type="dcterms:W3CDTF">2024-03-28T07:22:50Z</dcterms:created>
  <dcterms:modified xsi:type="dcterms:W3CDTF">2024-04-01T03:28:58Z</dcterms:modified>
</cp:coreProperties>
</file>