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3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毅玲 盧" initials="毅盧" lastIdx="1" clrIdx="0">
    <p:extLst>
      <p:ext uri="{19B8F6BF-5375-455C-9EA6-DF929625EA0E}">
        <p15:presenceInfo xmlns:p15="http://schemas.microsoft.com/office/powerpoint/2012/main" userId="660bb147045d1a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26F8-3B66-415B-BC5D-3A4EBA464BDB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B470-A57A-44F5-9C6D-AA2A2853F2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9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1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4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18E75-0BBC-0C53-A162-15FF14978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Chapter9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88A0BA-C38C-A743-4A0F-B8A395DC3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Cifar-10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影像辨識資料集介紹</a:t>
            </a:r>
          </a:p>
        </p:txBody>
      </p:sp>
    </p:spTree>
    <p:extLst>
      <p:ext uri="{BB962C8B-B14F-4D97-AF65-F5344CB8AC3E}">
        <p14:creationId xmlns:p14="http://schemas.microsoft.com/office/powerpoint/2010/main" val="13808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Cifar-10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zh-TW" altLang="en-US" sz="1800" dirty="0"/>
              <a:t>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Cifar-10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資料集共有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60000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32x32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彩色影像，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50000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筆訓練圖像、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10000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筆測試資料，每個分類有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個圖像。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F076F5-832C-77EA-1666-A738BA0F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69" y="3284984"/>
            <a:ext cx="5231461" cy="2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Cifar10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zh-TW" altLang="en-US" dirty="0"/>
              <a:t>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0F4A95-B332-C653-D99D-D47270F0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5" y="2489751"/>
            <a:ext cx="3971199" cy="301032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540524" y="2793355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0FAB46-0620-39F2-96D6-C945209B8275}"/>
              </a:ext>
            </a:extLst>
          </p:cNvPr>
          <p:cNvSpPr txBox="1"/>
          <p:nvPr/>
        </p:nvSpPr>
        <p:spPr>
          <a:xfrm>
            <a:off x="5540524" y="3678834"/>
            <a:ext cx="20426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cifar10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0B2721-E251-5103-124B-09B52CA19E61}"/>
              </a:ext>
            </a:extLst>
          </p:cNvPr>
          <p:cNvSpPr txBox="1"/>
          <p:nvPr/>
        </p:nvSpPr>
        <p:spPr>
          <a:xfrm>
            <a:off x="5546964" y="4576741"/>
            <a:ext cx="20426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cifar10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測試資料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3702D33-C9DA-85D6-3753-65EE4614D3B3}"/>
              </a:ext>
            </a:extLst>
          </p:cNvPr>
          <p:cNvCxnSpPr>
            <a:endCxn id="7" idx="1"/>
          </p:cNvCxnSpPr>
          <p:nvPr/>
        </p:nvCxnSpPr>
        <p:spPr>
          <a:xfrm>
            <a:off x="5148064" y="2978021"/>
            <a:ext cx="39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F8D2CB7-F74E-0930-9F4F-E52E63484F50}"/>
              </a:ext>
            </a:extLst>
          </p:cNvPr>
          <p:cNvCxnSpPr>
            <a:endCxn id="8" idx="1"/>
          </p:cNvCxnSpPr>
          <p:nvPr/>
        </p:nvCxnSpPr>
        <p:spPr>
          <a:xfrm>
            <a:off x="5148064" y="3863500"/>
            <a:ext cx="39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F5ECE00-C8F5-5538-B09C-9D78791BA11B}"/>
              </a:ext>
            </a:extLst>
          </p:cNvPr>
          <p:cNvCxnSpPr>
            <a:endCxn id="9" idx="1"/>
          </p:cNvCxnSpPr>
          <p:nvPr/>
        </p:nvCxnSpPr>
        <p:spPr>
          <a:xfrm>
            <a:off x="5148064" y="5038406"/>
            <a:ext cx="39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查看訓練資料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Tx/>
              <a:buNone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7FD192-6512-7B5C-EE1F-CF2D3934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4" y="2490134"/>
            <a:ext cx="2603059" cy="27983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11A6A5E-4214-CAE1-A3D9-10F85AEB23F7}"/>
              </a:ext>
            </a:extLst>
          </p:cNvPr>
          <p:cNvSpPr txBox="1"/>
          <p:nvPr/>
        </p:nvSpPr>
        <p:spPr>
          <a:xfrm>
            <a:off x="4355976" y="2505670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訓練資料影像的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，第一維度是筆數，第二、三維度是影像大小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32X32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，第四維度是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三原色。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CA6113-C59D-C715-5782-2B7EF5C3F805}"/>
              </a:ext>
            </a:extLst>
          </p:cNvPr>
          <p:cNvSpPr txBox="1"/>
          <p:nvPr/>
        </p:nvSpPr>
        <p:spPr>
          <a:xfrm>
            <a:off x="4355976" y="3889284"/>
            <a:ext cx="31791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image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內容，每一個點由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三原色組成，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有三個數字，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0~255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4FE6540-D060-D77C-7051-16501D50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12" y="5307288"/>
            <a:ext cx="2589711" cy="82595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4175587-AC65-9DE0-3A62-7A4259B0F7EA}"/>
              </a:ext>
            </a:extLst>
          </p:cNvPr>
          <p:cNvSpPr txBox="1"/>
          <p:nvPr/>
        </p:nvSpPr>
        <p:spPr>
          <a:xfrm>
            <a:off x="4355976" y="5535601"/>
            <a:ext cx="2736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訓練資料真實值的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9D52C6D-8F82-E4A7-8A66-597B4DAB0FB7}"/>
              </a:ext>
            </a:extLst>
          </p:cNvPr>
          <p:cNvCxnSpPr>
            <a:endCxn id="6" idx="1"/>
          </p:cNvCxnSpPr>
          <p:nvPr/>
        </p:nvCxnSpPr>
        <p:spPr>
          <a:xfrm>
            <a:off x="3779923" y="2967335"/>
            <a:ext cx="57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ADA35CE-7482-A3CF-550C-5FF87EA9549B}"/>
              </a:ext>
            </a:extLst>
          </p:cNvPr>
          <p:cNvCxnSpPr>
            <a:endCxn id="7" idx="1"/>
          </p:cNvCxnSpPr>
          <p:nvPr/>
        </p:nvCxnSpPr>
        <p:spPr>
          <a:xfrm>
            <a:off x="3779923" y="4350949"/>
            <a:ext cx="57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1915E74-4109-33EB-D5BB-C229123837A9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79923" y="5720267"/>
            <a:ext cx="57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查看多筆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images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label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2AE9AA-6F80-10F6-191C-15BDD73CC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10" y="2564904"/>
            <a:ext cx="6343980" cy="265792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2A95044-EDD7-0F0B-0C02-BB7AA8EDE675}"/>
              </a:ext>
            </a:extLst>
          </p:cNvPr>
          <p:cNvSpPr txBox="1"/>
          <p:nvPr/>
        </p:nvSpPr>
        <p:spPr>
          <a:xfrm>
            <a:off x="1410306" y="5368896"/>
            <a:ext cx="23762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定義字典，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代表的圖形類別名稱。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2A3C84-0D45-AF7B-5711-BBB33E6A1EA2}"/>
              </a:ext>
            </a:extLst>
          </p:cNvPr>
          <p:cNvSpPr txBox="1"/>
          <p:nvPr/>
        </p:nvSpPr>
        <p:spPr>
          <a:xfrm>
            <a:off x="3911035" y="5367955"/>
            <a:ext cx="42930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修改第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章建立的函數，使用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label_dict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label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prediction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轉換成圖形類別名稱。</a:t>
            </a:r>
          </a:p>
        </p:txBody>
      </p:sp>
      <p:cxnSp>
        <p:nvCxnSpPr>
          <p:cNvPr id="17" name="接點: 肘形 16">
            <a:extLst>
              <a:ext uri="{FF2B5EF4-FFF2-40B4-BE49-F238E27FC236}">
                <a16:creationId xmlns:a16="http://schemas.microsoft.com/office/drawing/2014/main" id="{4097C6FE-4AE7-8976-11FD-1723EABB8564}"/>
              </a:ext>
            </a:extLst>
          </p:cNvPr>
          <p:cNvCxnSpPr>
            <a:endCxn id="7" idx="1"/>
          </p:cNvCxnSpPr>
          <p:nvPr/>
        </p:nvCxnSpPr>
        <p:spPr>
          <a:xfrm rot="5400000">
            <a:off x="-81265" y="4200491"/>
            <a:ext cx="2983142" cy="12700"/>
          </a:xfrm>
          <a:prstGeom prst="bentConnector4">
            <a:avLst>
              <a:gd name="adj1" fmla="val 35"/>
              <a:gd name="adj2" fmla="val 3388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id="{4EBC1E63-8426-C165-F38F-4A914E69819B}"/>
              </a:ext>
            </a:extLst>
          </p:cNvPr>
          <p:cNvCxnSpPr>
            <a:stCxn id="6" idx="3"/>
            <a:endCxn id="8" idx="3"/>
          </p:cNvCxnSpPr>
          <p:nvPr/>
        </p:nvCxnSpPr>
        <p:spPr>
          <a:xfrm>
            <a:off x="7743990" y="3893865"/>
            <a:ext cx="460083" cy="1935755"/>
          </a:xfrm>
          <a:prstGeom prst="bentConnector3">
            <a:avLst>
              <a:gd name="adj1" fmla="val 14968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7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查看多筆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images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label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1A13A33-2979-10F7-4629-C32366DB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71" y="2497666"/>
            <a:ext cx="5677857" cy="278707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2312558" y="5445224"/>
            <a:ext cx="45365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查看訓練資料前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筆，因沒有預測資料所以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prediction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輸入空的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list[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12" name="接點: 肘形 11">
            <a:extLst>
              <a:ext uri="{FF2B5EF4-FFF2-40B4-BE49-F238E27FC236}">
                <a16:creationId xmlns:a16="http://schemas.microsoft.com/office/drawing/2014/main" id="{C3ACE738-75D4-6BF8-F486-52E16BE2F70F}"/>
              </a:ext>
            </a:extLst>
          </p:cNvPr>
          <p:cNvCxnSpPr>
            <a:stCxn id="9" idx="1"/>
            <a:endCxn id="10" idx="1"/>
          </p:cNvCxnSpPr>
          <p:nvPr/>
        </p:nvCxnSpPr>
        <p:spPr>
          <a:xfrm rot="10800000" flipH="1" flipV="1">
            <a:off x="1733070" y="3891204"/>
            <a:ext cx="579487" cy="1877186"/>
          </a:xfrm>
          <a:prstGeom prst="bentConnector3">
            <a:avLst>
              <a:gd name="adj1" fmla="val -3944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images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進行預處理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16E46F-939C-16AC-BD80-F8AF21A7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43" y="2497666"/>
            <a:ext cx="3750598" cy="280354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5470882-76D6-9DCB-6453-C3C360E99F72}"/>
              </a:ext>
            </a:extLst>
          </p:cNvPr>
          <p:cNvSpPr txBox="1"/>
          <p:nvPr/>
        </p:nvSpPr>
        <p:spPr>
          <a:xfrm>
            <a:off x="5292080" y="2507966"/>
            <a:ext cx="25202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查看訓練資料第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個影像的第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個點，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個數字分別代表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20C2B9-49AE-521A-5E27-DA9EC83D38F2}"/>
              </a:ext>
            </a:extLst>
          </p:cNvPr>
          <p:cNvSpPr txBox="1"/>
          <p:nvPr/>
        </p:nvSpPr>
        <p:spPr>
          <a:xfrm>
            <a:off x="5292080" y="3714771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將影像數字標準化。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097606-F4DE-5674-CA04-82F4335A9B41}"/>
              </a:ext>
            </a:extLst>
          </p:cNvPr>
          <p:cNvSpPr txBox="1"/>
          <p:nvPr/>
        </p:nvSpPr>
        <p:spPr>
          <a:xfrm>
            <a:off x="5290433" y="4669368"/>
            <a:ext cx="2376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查看標準化後的結果。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77E1CE3-6D7B-FB4F-F5AB-46655A350CCD}"/>
              </a:ext>
            </a:extLst>
          </p:cNvPr>
          <p:cNvCxnSpPr>
            <a:endCxn id="7" idx="1"/>
          </p:cNvCxnSpPr>
          <p:nvPr/>
        </p:nvCxnSpPr>
        <p:spPr>
          <a:xfrm>
            <a:off x="4932041" y="2969631"/>
            <a:ext cx="36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A076C47-072F-3EEA-F0B7-CA38843C5DA8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932041" y="3899437"/>
            <a:ext cx="36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9EE7FC4-E0B0-F7A7-7444-BA787EF37295}"/>
              </a:ext>
            </a:extLst>
          </p:cNvPr>
          <p:cNvCxnSpPr>
            <a:endCxn id="9" idx="1"/>
          </p:cNvCxnSpPr>
          <p:nvPr/>
        </p:nvCxnSpPr>
        <p:spPr>
          <a:xfrm>
            <a:off x="4930394" y="4854034"/>
            <a:ext cx="36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label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進行預處理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F699BAF-FDEA-48F1-9026-6239DD3F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42" y="2497666"/>
            <a:ext cx="3207573" cy="36052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5BB71E4-6C5E-9799-4A87-CE6D3D6492C6}"/>
              </a:ext>
            </a:extLst>
          </p:cNvPr>
          <p:cNvSpPr txBox="1"/>
          <p:nvPr/>
        </p:nvSpPr>
        <p:spPr>
          <a:xfrm>
            <a:off x="4746946" y="2625475"/>
            <a:ext cx="32075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查看訓練資料真實值的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3B0877-F054-D58E-E805-38BBE7B7E52B}"/>
              </a:ext>
            </a:extLst>
          </p:cNvPr>
          <p:cNvSpPr txBox="1"/>
          <p:nvPr/>
        </p:nvSpPr>
        <p:spPr>
          <a:xfrm>
            <a:off x="4746946" y="3284984"/>
            <a:ext cx="29934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查看訓練資料前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筆真實值，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代表影像分類。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EF5090B-A800-4578-EB82-3FCF2FF5812B}"/>
              </a:ext>
            </a:extLst>
          </p:cNvPr>
          <p:cNvSpPr txBox="1"/>
          <p:nvPr/>
        </p:nvSpPr>
        <p:spPr>
          <a:xfrm>
            <a:off x="4763355" y="4116068"/>
            <a:ext cx="25449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Onehot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encoding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C935D93-4B13-A451-1799-2962F4541B4E}"/>
              </a:ext>
            </a:extLst>
          </p:cNvPr>
          <p:cNvSpPr txBox="1"/>
          <p:nvPr/>
        </p:nvSpPr>
        <p:spPr>
          <a:xfrm>
            <a:off x="4763355" y="4581128"/>
            <a:ext cx="29934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轉換後的標籤欄位，每一筆是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組合。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3F10FB-971E-EE32-5610-D833F7EA8DC9}"/>
              </a:ext>
            </a:extLst>
          </p:cNvPr>
          <p:cNvSpPr txBox="1"/>
          <p:nvPr/>
        </p:nvSpPr>
        <p:spPr>
          <a:xfrm>
            <a:off x="4767147" y="5561318"/>
            <a:ext cx="1749069" cy="373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轉換後的結果。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30335E5-5902-1D98-FABE-76958E13CB2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389015" y="2810141"/>
            <a:ext cx="357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C921761-732A-CAD6-1527-EC3241F01E2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397055" y="3608150"/>
            <a:ext cx="349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344AAD5-E4C0-98F1-91E0-3023CE904842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4389015" y="4300296"/>
            <a:ext cx="374340" cy="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36173FF-C99D-287A-C045-EE42CFB180A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397055" y="4904294"/>
            <a:ext cx="366300" cy="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5" name="直線單箭頭接點 3074">
            <a:extLst>
              <a:ext uri="{FF2B5EF4-FFF2-40B4-BE49-F238E27FC236}">
                <a16:creationId xmlns:a16="http://schemas.microsoft.com/office/drawing/2014/main" id="{6EB1DFFE-27E6-0B88-B2FD-3B819A14C9C5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397055" y="5748225"/>
            <a:ext cx="370092" cy="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7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644</TotalTime>
  <Words>284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標楷體</vt:lpstr>
      <vt:lpstr>Arial</vt:lpstr>
      <vt:lpstr>Calibri</vt:lpstr>
      <vt:lpstr>Garamond</vt:lpstr>
      <vt:lpstr>Wingdings</vt:lpstr>
      <vt:lpstr>有機</vt:lpstr>
      <vt:lpstr>Chapter9</vt:lpstr>
      <vt:lpstr>Cifar-10</vt:lpstr>
      <vt:lpstr>下載Cifar10資料</vt:lpstr>
      <vt:lpstr>查看訓練資料</vt:lpstr>
      <vt:lpstr>查看多筆images與label</vt:lpstr>
      <vt:lpstr>查看多筆images與label</vt:lpstr>
      <vt:lpstr>將images進行預處理</vt:lpstr>
      <vt:lpstr>將label進行預處理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</dc:title>
  <dc:creator>陳翰陞</dc:creator>
  <cp:lastModifiedBy>毅玲 盧</cp:lastModifiedBy>
  <cp:revision>32</cp:revision>
  <dcterms:created xsi:type="dcterms:W3CDTF">2024-03-23T11:59:55Z</dcterms:created>
  <dcterms:modified xsi:type="dcterms:W3CDTF">2024-04-12T19:37:34Z</dcterms:modified>
</cp:coreProperties>
</file>