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4" r:id="rId6"/>
    <p:sldId id="266" r:id="rId7"/>
    <p:sldId id="270" r:id="rId8"/>
    <p:sldId id="261" r:id="rId9"/>
    <p:sldId id="263" r:id="rId10"/>
    <p:sldId id="265" r:id="rId11"/>
    <p:sldId id="267" r:id="rId12"/>
    <p:sldId id="269" r:id="rId13"/>
    <p:sldId id="271" r:id="rId14"/>
    <p:sldId id="276" r:id="rId15"/>
    <p:sldId id="277" r:id="rId16"/>
    <p:sldId id="278" r:id="rId17"/>
    <p:sldId id="279" r:id="rId18"/>
    <p:sldId id="280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0C54A-26EE-DF03-296D-13FF934DF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5575EDE-EAFF-BCE0-77AA-98CA63908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E9322B-4C25-A7E3-065D-76DF8659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1730EE-CF43-4A91-01A6-0A59E49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2FC502-A41F-036B-6616-A56C3B94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28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FD1773-F7E4-0561-17B9-9F92576F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AF67B07-8174-E46F-FA33-6734B9732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341D0BF-C504-597B-D893-3C1330E8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B716BE-C5A9-090A-710D-296B4365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913C0E-1C13-17E6-006C-3E469987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54A9083-A8EB-78F9-905E-ABA8CE8AA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6ADD36-A8B3-B22D-D73D-7B13FD59A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40117B-3D89-5A2E-3603-99E0FFB9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380326-1D2E-FA27-0B9C-6D9AA3D5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BD69F9-F5CE-8BD8-1550-3FC97A1E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07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7AFEAA-FF51-2CD9-593D-13D9AB77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6FC23E-3416-8CDD-2EFD-3E7936091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067010-E098-13CF-0C6D-AC553DD2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457492-0736-EC3D-8607-90A3FEE7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589BDC-24BD-9530-F814-13B9AA38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202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9EA105-0CE6-A3D2-1F5B-08311E2A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D63793-6DF1-EF88-8984-9F5C6E58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8872DD-AD50-537F-B093-2E9FC26E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EA3DCD-A664-3A48-1EEE-5F69E0D5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C77168-2129-5B2A-276D-CE526801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33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E00A7C-DC25-7B0E-8879-16622FFD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3BD3B2-F7C3-F9DA-0C24-07D750ED6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004F2B-AE92-0291-81B1-781C8CCE8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B4C640-F2A6-CBC3-5A5F-48A357F1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F1B960-6465-30D5-B286-8AB62E86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0810DB-2917-EFC3-CDAF-AFD5C0BA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42DE0B-F648-B5CF-85F9-A6EECB0C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61140D-67F5-01B9-F59C-658A814D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01384A-25B4-2649-336B-18DDDD3E5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D1A9A5A-B24D-8481-E27F-216CF1871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C208EF5-0EC8-4B40-4BDC-5BC267683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C0C8641-7417-2A52-7298-9A29160B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32D68AB-1308-B0C6-604D-65A278A9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36BA069-496A-935A-996C-733A7438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39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575B23-F37F-5630-FE7D-467EB625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6DE969D-AEEF-12FD-8EDB-828ACF56D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8BFAD96-42F4-1E06-D470-53277E10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B89F11-7110-A1D5-5DD5-345602BC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8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27F9B9-50AE-8D90-CF7A-5C2186F4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88F819C-958D-CE94-E6EA-1DBEDFC0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5BA60E-F896-BFF8-52B4-ED6A5B7F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66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5E3756-8A02-534F-5AC6-7672ACA0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5CD575-E0DB-3CC9-A843-3E504A99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B712FB-A912-B1E8-7AC6-D91B00BB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8F3966-28D8-0652-187C-9D4DBF57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39F49B-C9C5-72D0-1A3A-189194C8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E2A531-614B-A74E-61A4-673D2F6D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7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FB514A-394A-69CF-DECF-47C07DF1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E6A42BB-C299-B8D5-1202-06B9ED9E6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133FAD8-BC53-E658-48B2-712BCB69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B3E39D-426D-B335-F65D-BCBED427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7E839B3-95E6-7686-808C-0075CBE8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A67E8AB-25EB-E18C-BDBD-C8203D23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6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DC2BBA8-59B4-F590-77A9-802B1E87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04740C-8080-F9B0-760F-6795FD5F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C88871-09E1-EA91-B796-9D977E4E9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4700F-248C-425B-AA1C-755EF0F5E91C}" type="datetimeFigureOut">
              <a:rPr lang="zh-TW" altLang="en-US" smtClean="0"/>
              <a:t>2024/4/23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327D6D-6572-D427-60A2-11621A5F3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F4C4B7-A6EA-D030-364E-ECA4284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74F62-143E-432B-9FB9-1767F9106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57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B7D0A03-8201-6F35-2FCE-1AE9A7BB858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712101" y="2048759"/>
            <a:ext cx="1383899" cy="1733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B51F041-C04A-9484-D118-8F73305BA59B}"/>
              </a:ext>
            </a:extLst>
          </p:cNvPr>
          <p:cNvCxnSpPr>
            <a:cxnSpLocks/>
            <a:stCxn id="23" idx="3"/>
            <a:endCxn id="31" idx="1"/>
          </p:cNvCxnSpPr>
          <p:nvPr/>
        </p:nvCxnSpPr>
        <p:spPr>
          <a:xfrm>
            <a:off x="4712101" y="3782401"/>
            <a:ext cx="1383898" cy="1259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190EEE3E-8D39-10F2-285D-23EFC3F4F48C}"/>
              </a:ext>
            </a:extLst>
          </p:cNvPr>
          <p:cNvSpPr/>
          <p:nvPr/>
        </p:nvSpPr>
        <p:spPr>
          <a:xfrm>
            <a:off x="4045632" y="1137419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MWPPG001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F9873D8-D369-38D4-85BB-94E93C6C754E}"/>
              </a:ext>
            </a:extLst>
          </p:cNvPr>
          <p:cNvSpPr/>
          <p:nvPr/>
        </p:nvSpPr>
        <p:spPr>
          <a:xfrm>
            <a:off x="4184073" y="5922456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MWPPG018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2D477A-2048-6E3E-3BC3-09BE7FAC6540}"/>
              </a:ext>
            </a:extLst>
          </p:cNvPr>
          <p:cNvSpPr/>
          <p:nvPr/>
        </p:nvSpPr>
        <p:spPr>
          <a:xfrm>
            <a:off x="803563" y="587423"/>
            <a:ext cx="2826327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一人約</a:t>
            </a:r>
            <a:r>
              <a:rPr lang="en-US" altLang="zh-TW" dirty="0"/>
              <a:t>30</a:t>
            </a:r>
            <a:r>
              <a:rPr lang="zh-TW" altLang="en-US" dirty="0"/>
              <a:t>筆光譜</a:t>
            </a:r>
            <a:r>
              <a:rPr lang="en-US" altLang="zh-TW" dirty="0"/>
              <a:t>(30x121)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798D60E-1062-E128-4F9A-06C75A8148A8}"/>
              </a:ext>
            </a:extLst>
          </p:cNvPr>
          <p:cNvSpPr/>
          <p:nvPr/>
        </p:nvSpPr>
        <p:spPr>
          <a:xfrm>
            <a:off x="803563" y="1132897"/>
            <a:ext cx="2826327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簡稱資料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741A09A4-88DB-ED69-0147-D48E4B27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95" y="1985896"/>
            <a:ext cx="4066506" cy="359300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6A9943C7-189E-8053-89AB-8DF20845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29340"/>
            <a:ext cx="5181811" cy="2937035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3C30C519-6866-98BC-3342-5E4DA3302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566375"/>
            <a:ext cx="5181811" cy="2950228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E88C13-EE83-5D30-B531-71478851DD01}"/>
              </a:ext>
            </a:extLst>
          </p:cNvPr>
          <p:cNvSpPr/>
          <p:nvPr/>
        </p:nvSpPr>
        <p:spPr>
          <a:xfrm>
            <a:off x="475619" y="95779"/>
            <a:ext cx="3482214" cy="43781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皆使用雙和醫院</a:t>
            </a:r>
            <a:r>
              <a:rPr lang="en-US" altLang="zh-TW" dirty="0"/>
              <a:t>IRB</a:t>
            </a:r>
            <a:r>
              <a:rPr lang="zh-TW" altLang="en-US" dirty="0"/>
              <a:t>數據</a:t>
            </a:r>
          </a:p>
        </p:txBody>
      </p:sp>
    </p:spTree>
    <p:extLst>
      <p:ext uri="{BB962C8B-B14F-4D97-AF65-F5344CB8AC3E}">
        <p14:creationId xmlns:p14="http://schemas.microsoft.com/office/powerpoint/2010/main" val="144196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8A9CAF5-99D2-A4EC-22AC-F235AE2D2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0" y="2352381"/>
            <a:ext cx="5430008" cy="421063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8C33A4F-2448-00F0-EB73-45BA58063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24" y="2352381"/>
            <a:ext cx="5506218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51114F99-7C06-6FA3-3B9D-208C52632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12" y="2309518"/>
            <a:ext cx="5668166" cy="4210638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0C288876-B4DB-66E0-7E9A-1AEE5128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942" y="2309518"/>
            <a:ext cx="5306165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Hb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DBEE733C-1849-88F5-D16C-F6D63D4F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49" y="2414293"/>
            <a:ext cx="5401429" cy="4220164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D11E5F2-2749-D12D-8D6A-BDC85F994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24" y="2414293"/>
            <a:ext cx="5506218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2D2FEE0-0D1C-1AFF-43C7-252ACCEB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84" y="1772950"/>
            <a:ext cx="6454636" cy="4431541"/>
          </a:xfrm>
          <a:prstGeom prst="rect">
            <a:avLst/>
          </a:prstGeom>
        </p:spPr>
      </p:pic>
      <p:grpSp>
        <p:nvGrpSpPr>
          <p:cNvPr id="17" name="群組 16">
            <a:extLst>
              <a:ext uri="{FF2B5EF4-FFF2-40B4-BE49-F238E27FC236}">
                <a16:creationId xmlns:a16="http://schemas.microsoft.com/office/drawing/2014/main" id="{A36C5FCD-E9EE-AC45-417B-07F05192F281}"/>
              </a:ext>
            </a:extLst>
          </p:cNvPr>
          <p:cNvGrpSpPr/>
          <p:nvPr/>
        </p:nvGrpSpPr>
        <p:grpSpPr>
          <a:xfrm>
            <a:off x="8203623" y="1400172"/>
            <a:ext cx="2697018" cy="4694347"/>
            <a:chOff x="7536873" y="1510144"/>
            <a:chExt cx="2697018" cy="4694347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48CFF982-F8C2-7E87-0FAD-F3094406214A}"/>
                </a:ext>
              </a:extLst>
            </p:cNvPr>
            <p:cNvGrpSpPr/>
            <p:nvPr/>
          </p:nvGrpSpPr>
          <p:grpSpPr>
            <a:xfrm>
              <a:off x="7536873" y="1888835"/>
              <a:ext cx="2697018" cy="4315656"/>
              <a:chOff x="7536873" y="1888835"/>
              <a:chExt cx="2697018" cy="4315656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B5F798C-1893-9219-9233-6C614EF3993E}"/>
                  </a:ext>
                </a:extLst>
              </p:cNvPr>
              <p:cNvSpPr/>
              <p:nvPr/>
            </p:nvSpPr>
            <p:spPr>
              <a:xfrm>
                <a:off x="7536873" y="1888835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Import </a:t>
                </a:r>
                <a:r>
                  <a:rPr lang="en-US" altLang="zh-TW" dirty="0" err="1"/>
                  <a:t>ResNet</a:t>
                </a:r>
                <a:endParaRPr lang="zh-TW" altLang="en-US" dirty="0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4E086A70-9CBC-1DCA-22EB-66A4E956E55B}"/>
                  </a:ext>
                </a:extLst>
              </p:cNvPr>
              <p:cNvSpPr/>
              <p:nvPr/>
            </p:nvSpPr>
            <p:spPr>
              <a:xfrm>
                <a:off x="7536873" y="260927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1D5CC9D-1DBE-11D3-F33A-202C06FE422A}"/>
                  </a:ext>
                </a:extLst>
              </p:cNvPr>
              <p:cNvSpPr/>
              <p:nvPr/>
            </p:nvSpPr>
            <p:spPr>
              <a:xfrm>
                <a:off x="7536873" y="2987962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F2C9E99-1FE6-8996-B23D-976D0532C5EC}"/>
                  </a:ext>
                </a:extLst>
              </p:cNvPr>
              <p:cNvSpPr/>
              <p:nvPr/>
            </p:nvSpPr>
            <p:spPr>
              <a:xfrm>
                <a:off x="7536873" y="3366653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Pooling Layer</a:t>
                </a:r>
                <a:endParaRPr lang="zh-TW" altLang="en-US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AE95C27-EF2C-7EEB-47FB-16021FC08851}"/>
                  </a:ext>
                </a:extLst>
              </p:cNvPr>
              <p:cNvSpPr/>
              <p:nvPr/>
            </p:nvSpPr>
            <p:spPr>
              <a:xfrm>
                <a:off x="7536873" y="405014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Flatten Layer</a:t>
                </a:r>
                <a:endParaRPr lang="zh-TW" altLang="en-US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3414177-4CF2-F9B3-ED81-6DC7281AFA0A}"/>
                  </a:ext>
                </a:extLst>
              </p:cNvPr>
              <p:cNvSpPr/>
              <p:nvPr/>
            </p:nvSpPr>
            <p:spPr>
              <a:xfrm>
                <a:off x="7536873" y="471979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777959EB-08C3-9D2F-83F5-361DF6F3E281}"/>
                  </a:ext>
                </a:extLst>
              </p:cNvPr>
              <p:cNvCxnSpPr>
                <a:stCxn id="21" idx="2"/>
                <a:endCxn id="22" idx="0"/>
              </p:cNvCxnSpPr>
              <p:nvPr/>
            </p:nvCxnSpPr>
            <p:spPr>
              <a:xfrm>
                <a:off x="8885382" y="2267526"/>
                <a:ext cx="0" cy="3417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單箭頭接點 27">
                <a:extLst>
                  <a:ext uri="{FF2B5EF4-FFF2-40B4-BE49-F238E27FC236}">
                    <a16:creationId xmlns:a16="http://schemas.microsoft.com/office/drawing/2014/main" id="{37CDBB5E-52E2-D092-099C-3E3440103C0A}"/>
                  </a:ext>
                </a:extLst>
              </p:cNvPr>
              <p:cNvCxnSpPr>
                <a:cxnSpLocks/>
                <a:stCxn id="24" idx="2"/>
                <a:endCxn id="25" idx="0"/>
              </p:cNvCxnSpPr>
              <p:nvPr/>
            </p:nvCxnSpPr>
            <p:spPr>
              <a:xfrm>
                <a:off x="8885382" y="3745344"/>
                <a:ext cx="0" cy="3048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8B02431D-0CC2-4229-21AB-22BB9B86AC3B}"/>
                  </a:ext>
                </a:extLst>
              </p:cNvPr>
              <p:cNvCxnSpPr>
                <a:cxnSpLocks/>
                <a:stCxn id="25" idx="2"/>
                <a:endCxn id="26" idx="0"/>
              </p:cNvCxnSpPr>
              <p:nvPr/>
            </p:nvCxnSpPr>
            <p:spPr>
              <a:xfrm>
                <a:off x="8885382" y="4428839"/>
                <a:ext cx="0" cy="29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79B9270F-7C3C-6375-D5BA-CAD744FDA665}"/>
                  </a:ext>
                </a:extLst>
              </p:cNvPr>
              <p:cNvSpPr/>
              <p:nvPr/>
            </p:nvSpPr>
            <p:spPr>
              <a:xfrm>
                <a:off x="7536873" y="508923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31" name="直線單箭頭接點 30">
                <a:extLst>
                  <a:ext uri="{FF2B5EF4-FFF2-40B4-BE49-F238E27FC236}">
                    <a16:creationId xmlns:a16="http://schemas.microsoft.com/office/drawing/2014/main" id="{B4D37313-A034-8111-BBD3-E97E6265BC1A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>
                <a:off x="8885382" y="5467929"/>
                <a:ext cx="0" cy="3578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F0726E44-1107-A3E5-3D45-6CC27960C9B4}"/>
                  </a:ext>
                </a:extLst>
              </p:cNvPr>
              <p:cNvSpPr/>
              <p:nvPr/>
            </p:nvSpPr>
            <p:spPr>
              <a:xfrm>
                <a:off x="7536873" y="5825800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Dropout(0.5)</a:t>
                </a:r>
                <a:endParaRPr lang="zh-TW" altLang="en-US" dirty="0"/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790ED6F-9A57-DBE1-41D9-EF764225945A}"/>
                </a:ext>
              </a:extLst>
            </p:cNvPr>
            <p:cNvSpPr/>
            <p:nvPr/>
          </p:nvSpPr>
          <p:spPr>
            <a:xfrm>
              <a:off x="7536873" y="1510144"/>
              <a:ext cx="2697018" cy="3786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Input Layer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39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RBC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8F4C1D9-0318-2A85-1C06-3D1A41CA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7" y="2338095"/>
            <a:ext cx="5487166" cy="418205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1FAD330-82CB-5B6E-DF36-168BF787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883" y="2338095"/>
            <a:ext cx="5306165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1A283A2-75B6-DF4A-A82A-97F303893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" y="2509541"/>
            <a:ext cx="5668166" cy="423921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1C1EDA27-68DB-9D1C-08A9-3B77288F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077" y="2509541"/>
            <a:ext cx="5525271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09D5D5A-C982-C981-A99D-7E99D983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12" y="2566693"/>
            <a:ext cx="5487166" cy="422016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D1DB2DA-E177-5B4F-A3C9-8A306454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96" y="2547640"/>
            <a:ext cx="5496692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Hb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9CC775C-E7B0-DD30-5282-9CDD2735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7" y="2309519"/>
            <a:ext cx="5630061" cy="420111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98F0CA3-D52C-8E64-0614-01E040DB4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24" y="2366677"/>
            <a:ext cx="563006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1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B</a:t>
            </a:r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63A8AEC-C1FE-92F2-88B3-4DA8BF5D89B1}"/>
              </a:ext>
            </a:extLst>
          </p:cNvPr>
          <p:cNvGrpSpPr/>
          <p:nvPr/>
        </p:nvGrpSpPr>
        <p:grpSpPr>
          <a:xfrm>
            <a:off x="8203623" y="1400172"/>
            <a:ext cx="2697018" cy="4694347"/>
            <a:chOff x="7536873" y="1510144"/>
            <a:chExt cx="2697018" cy="4694347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BFE0A174-7B12-6DA4-D995-097784E2A6AE}"/>
                </a:ext>
              </a:extLst>
            </p:cNvPr>
            <p:cNvGrpSpPr/>
            <p:nvPr/>
          </p:nvGrpSpPr>
          <p:grpSpPr>
            <a:xfrm>
              <a:off x="7536873" y="1888835"/>
              <a:ext cx="2697018" cy="4315656"/>
              <a:chOff x="7536873" y="1888835"/>
              <a:chExt cx="2697018" cy="4315656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E96AF99-45C9-8A3C-5718-9F2A06C89288}"/>
                  </a:ext>
                </a:extLst>
              </p:cNvPr>
              <p:cNvSpPr/>
              <p:nvPr/>
            </p:nvSpPr>
            <p:spPr>
              <a:xfrm>
                <a:off x="7536873" y="1888835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Import </a:t>
                </a:r>
                <a:r>
                  <a:rPr lang="en-US" altLang="zh-TW" dirty="0" err="1"/>
                  <a:t>ResNet</a:t>
                </a:r>
                <a:endParaRPr lang="zh-TW" altLang="en-US" dirty="0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3EA9CF3F-160E-65E8-DCE6-591850235485}"/>
                  </a:ext>
                </a:extLst>
              </p:cNvPr>
              <p:cNvSpPr/>
              <p:nvPr/>
            </p:nvSpPr>
            <p:spPr>
              <a:xfrm>
                <a:off x="7536873" y="260927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0369E53-BD49-EE7B-BA77-8A633D3198F9}"/>
                  </a:ext>
                </a:extLst>
              </p:cNvPr>
              <p:cNvSpPr/>
              <p:nvPr/>
            </p:nvSpPr>
            <p:spPr>
              <a:xfrm>
                <a:off x="7536873" y="2987962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8DFC959-19A8-DD17-F07C-4B30C77A1FF4}"/>
                  </a:ext>
                </a:extLst>
              </p:cNvPr>
              <p:cNvSpPr/>
              <p:nvPr/>
            </p:nvSpPr>
            <p:spPr>
              <a:xfrm>
                <a:off x="7536873" y="3366653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Pooling Layer</a:t>
                </a:r>
                <a:endParaRPr lang="zh-TW" altLang="en-US" dirty="0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E9FAB36-AB6D-AC5C-2141-B09C3B48617E}"/>
                  </a:ext>
                </a:extLst>
              </p:cNvPr>
              <p:cNvSpPr/>
              <p:nvPr/>
            </p:nvSpPr>
            <p:spPr>
              <a:xfrm>
                <a:off x="7536873" y="405014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Flatten Layer</a:t>
                </a:r>
                <a:endParaRPr lang="zh-TW" altLang="en-US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CD7EF46-01A4-23F4-D5F0-E07171F9CC7B}"/>
                  </a:ext>
                </a:extLst>
              </p:cNvPr>
              <p:cNvSpPr/>
              <p:nvPr/>
            </p:nvSpPr>
            <p:spPr>
              <a:xfrm>
                <a:off x="7536873" y="471979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26" name="直線單箭頭接點 25">
                <a:extLst>
                  <a:ext uri="{FF2B5EF4-FFF2-40B4-BE49-F238E27FC236}">
                    <a16:creationId xmlns:a16="http://schemas.microsoft.com/office/drawing/2014/main" id="{666A2945-992B-CA89-961F-01262978C16E}"/>
                  </a:ext>
                </a:extLst>
              </p:cNvPr>
              <p:cNvCxnSpPr>
                <a:stCxn id="20" idx="2"/>
                <a:endCxn id="21" idx="0"/>
              </p:cNvCxnSpPr>
              <p:nvPr/>
            </p:nvCxnSpPr>
            <p:spPr>
              <a:xfrm>
                <a:off x="8885382" y="2267526"/>
                <a:ext cx="0" cy="3417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>
                <a:extLst>
                  <a:ext uri="{FF2B5EF4-FFF2-40B4-BE49-F238E27FC236}">
                    <a16:creationId xmlns:a16="http://schemas.microsoft.com/office/drawing/2014/main" id="{0081A86A-BE8E-93FD-19F9-F8955C13F2A8}"/>
                  </a:ext>
                </a:extLst>
              </p:cNvPr>
              <p:cNvCxnSpPr>
                <a:cxnSpLocks/>
                <a:stCxn id="23" idx="2"/>
                <a:endCxn id="24" idx="0"/>
              </p:cNvCxnSpPr>
              <p:nvPr/>
            </p:nvCxnSpPr>
            <p:spPr>
              <a:xfrm>
                <a:off x="8885382" y="3745344"/>
                <a:ext cx="0" cy="3048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單箭頭接點 27">
                <a:extLst>
                  <a:ext uri="{FF2B5EF4-FFF2-40B4-BE49-F238E27FC236}">
                    <a16:creationId xmlns:a16="http://schemas.microsoft.com/office/drawing/2014/main" id="{26FB913B-C9DA-962B-CBCA-1B820D684401}"/>
                  </a:ext>
                </a:extLst>
              </p:cNvPr>
              <p:cNvCxnSpPr>
                <a:cxnSpLocks/>
                <a:stCxn id="24" idx="2"/>
                <a:endCxn id="25" idx="0"/>
              </p:cNvCxnSpPr>
              <p:nvPr/>
            </p:nvCxnSpPr>
            <p:spPr>
              <a:xfrm>
                <a:off x="8885382" y="4428839"/>
                <a:ext cx="0" cy="29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DB16173-211E-32EA-7CAB-3F8EF8F090EA}"/>
                  </a:ext>
                </a:extLst>
              </p:cNvPr>
              <p:cNvSpPr/>
              <p:nvPr/>
            </p:nvSpPr>
            <p:spPr>
              <a:xfrm>
                <a:off x="7536873" y="508923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30" name="直線單箭頭接點 29">
                <a:extLst>
                  <a:ext uri="{FF2B5EF4-FFF2-40B4-BE49-F238E27FC236}">
                    <a16:creationId xmlns:a16="http://schemas.microsoft.com/office/drawing/2014/main" id="{8B916A44-456D-7778-A567-B4B69A86DDFE}"/>
                  </a:ext>
                </a:extLst>
              </p:cNvPr>
              <p:cNvCxnSpPr>
                <a:cxnSpLocks/>
                <a:endCxn id="31" idx="0"/>
              </p:cNvCxnSpPr>
              <p:nvPr/>
            </p:nvCxnSpPr>
            <p:spPr>
              <a:xfrm>
                <a:off x="8885382" y="5467929"/>
                <a:ext cx="0" cy="3578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CCA5725-D6B2-F754-362F-8A00832123F5}"/>
                  </a:ext>
                </a:extLst>
              </p:cNvPr>
              <p:cNvSpPr/>
              <p:nvPr/>
            </p:nvSpPr>
            <p:spPr>
              <a:xfrm>
                <a:off x="7536873" y="5825800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Dropout(0.5)</a:t>
                </a:r>
                <a:endParaRPr lang="zh-TW" altLang="en-US" dirty="0"/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CE8C27E-19F5-B33D-C6F6-A10D1B1EADA6}"/>
                </a:ext>
              </a:extLst>
            </p:cNvPr>
            <p:cNvSpPr/>
            <p:nvPr/>
          </p:nvSpPr>
          <p:spPr>
            <a:xfrm>
              <a:off x="7536873" y="1510144"/>
              <a:ext cx="2697018" cy="3786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Input Layer</a:t>
              </a:r>
              <a:endParaRPr lang="zh-TW" altLang="en-US" dirty="0"/>
            </a:p>
          </p:txBody>
        </p:sp>
      </p:grpSp>
      <p:pic>
        <p:nvPicPr>
          <p:cNvPr id="32" name="圖片 31">
            <a:extLst>
              <a:ext uri="{FF2B5EF4-FFF2-40B4-BE49-F238E27FC236}">
                <a16:creationId xmlns:a16="http://schemas.microsoft.com/office/drawing/2014/main" id="{BE39F87C-A428-1CAB-5444-4EF88668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33" y="1724405"/>
            <a:ext cx="6454636" cy="44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0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RBC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FB2D38D-67D6-FE7C-2C59-77E922C9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23" y="2361903"/>
            <a:ext cx="5591955" cy="424874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3A67398-D1EF-BCF1-BB11-D3A25A68A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1903"/>
            <a:ext cx="5439534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3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CB33239-E9FF-B6FE-659B-104EC87D1631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 flipV="1">
            <a:off x="4509500" y="1843637"/>
            <a:ext cx="1773595" cy="1879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AF349C-2C4A-CF14-85E1-3C8F50563474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4509500" y="3723137"/>
            <a:ext cx="1773595" cy="13557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6143F898-165B-0AB8-F35A-5831617C41CF}"/>
              </a:ext>
            </a:extLst>
          </p:cNvPr>
          <p:cNvSpPr/>
          <p:nvPr/>
        </p:nvSpPr>
        <p:spPr>
          <a:xfrm>
            <a:off x="4045632" y="1137419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MWPPG001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67901A6-6503-078F-11BC-0FE4EC40D1C9}"/>
              </a:ext>
            </a:extLst>
          </p:cNvPr>
          <p:cNvSpPr/>
          <p:nvPr/>
        </p:nvSpPr>
        <p:spPr>
          <a:xfrm>
            <a:off x="4184073" y="5606597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MWPPG018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59F7EED-59EC-76E2-DFB3-7185E2CFA4D0}"/>
              </a:ext>
            </a:extLst>
          </p:cNvPr>
          <p:cNvSpPr/>
          <p:nvPr/>
        </p:nvSpPr>
        <p:spPr>
          <a:xfrm>
            <a:off x="803564" y="587423"/>
            <a:ext cx="2355272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單筆光譜</a:t>
            </a:r>
            <a:r>
              <a:rPr lang="en-US" altLang="zh-TW" dirty="0"/>
              <a:t>(1x121)</a:t>
            </a:r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D1E3BFE-1723-C878-3A17-A3241BE93148}"/>
              </a:ext>
            </a:extLst>
          </p:cNvPr>
          <p:cNvSpPr/>
          <p:nvPr/>
        </p:nvSpPr>
        <p:spPr>
          <a:xfrm>
            <a:off x="803563" y="1132897"/>
            <a:ext cx="2355273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簡稱資料</a:t>
            </a:r>
            <a:r>
              <a:rPr lang="en-US" altLang="zh-TW" dirty="0"/>
              <a:t>B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89BBB278-4347-BCD3-8E68-8571D7D8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0" y="2098450"/>
            <a:ext cx="3859050" cy="3249374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CE6804C9-BBEC-4926-8C33-02C6C4B2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95" y="233104"/>
            <a:ext cx="5602128" cy="3221066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B2E8DD95-B39F-0BE2-E2DF-31F30DD9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095" y="3603192"/>
            <a:ext cx="5635535" cy="3195896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75FE448C-8FCA-C4B0-949E-8621B7E59949}"/>
              </a:ext>
            </a:extLst>
          </p:cNvPr>
          <p:cNvSpPr/>
          <p:nvPr/>
        </p:nvSpPr>
        <p:spPr>
          <a:xfrm>
            <a:off x="306777" y="95779"/>
            <a:ext cx="3482214" cy="437813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皆使用雙和醫院</a:t>
            </a:r>
            <a:r>
              <a:rPr lang="en-US" altLang="zh-TW" dirty="0"/>
              <a:t>IRB</a:t>
            </a:r>
            <a:r>
              <a:rPr lang="zh-TW" altLang="en-US" dirty="0"/>
              <a:t>數據</a:t>
            </a:r>
          </a:p>
        </p:txBody>
      </p:sp>
    </p:spTree>
    <p:extLst>
      <p:ext uri="{BB962C8B-B14F-4D97-AF65-F5344CB8AC3E}">
        <p14:creationId xmlns:p14="http://schemas.microsoft.com/office/powerpoint/2010/main" val="376253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C08590C-08AF-715B-8CE7-EEE8D689B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6" y="2090442"/>
            <a:ext cx="4902577" cy="371028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BAE2AE2-3902-F988-DA92-F399145B1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60" y="2090442"/>
            <a:ext cx="4883855" cy="37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3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1CB9A5-D17E-31FC-F9AE-4A1D69A7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7" y="2352380"/>
            <a:ext cx="4838861" cy="36788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EC8AA2B-501B-874A-5CE4-35556BD7E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722" y="2274193"/>
            <a:ext cx="4905753" cy="37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2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B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Hb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5CD2C0D-D158-381F-887F-BC86C2F9C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5" y="2438400"/>
            <a:ext cx="4809250" cy="359284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8AADF42-C2E6-D8F8-637A-1754B299D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42" y="2438400"/>
            <a:ext cx="4673943" cy="35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F83F744-CDC3-612E-3599-092BB24D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7" y="2078181"/>
            <a:ext cx="6495371" cy="4172475"/>
          </a:xfrm>
          <a:prstGeom prst="rect">
            <a:avLst/>
          </a:prstGeom>
        </p:spPr>
      </p:pic>
      <p:grpSp>
        <p:nvGrpSpPr>
          <p:cNvPr id="31" name="群組 30">
            <a:extLst>
              <a:ext uri="{FF2B5EF4-FFF2-40B4-BE49-F238E27FC236}">
                <a16:creationId xmlns:a16="http://schemas.microsoft.com/office/drawing/2014/main" id="{97CD241E-38E9-A7E7-56FF-43A35B670343}"/>
              </a:ext>
            </a:extLst>
          </p:cNvPr>
          <p:cNvGrpSpPr/>
          <p:nvPr/>
        </p:nvGrpSpPr>
        <p:grpSpPr>
          <a:xfrm>
            <a:off x="7536873" y="1510144"/>
            <a:ext cx="2697018" cy="4694347"/>
            <a:chOff x="7536873" y="1510144"/>
            <a:chExt cx="2697018" cy="4694347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77A0E11F-1D1A-F992-F48A-1AF439EC0A90}"/>
                </a:ext>
              </a:extLst>
            </p:cNvPr>
            <p:cNvGrpSpPr/>
            <p:nvPr/>
          </p:nvGrpSpPr>
          <p:grpSpPr>
            <a:xfrm>
              <a:off x="7536873" y="1888835"/>
              <a:ext cx="2697018" cy="4315656"/>
              <a:chOff x="7536873" y="1888835"/>
              <a:chExt cx="2697018" cy="4315656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1CB2717-9815-3EC6-55E8-B29489117AEE}"/>
                  </a:ext>
                </a:extLst>
              </p:cNvPr>
              <p:cNvSpPr/>
              <p:nvPr/>
            </p:nvSpPr>
            <p:spPr>
              <a:xfrm>
                <a:off x="7536873" y="1888835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Import </a:t>
                </a:r>
                <a:r>
                  <a:rPr lang="en-US" altLang="zh-TW" dirty="0" err="1"/>
                  <a:t>EfficientNet</a:t>
                </a:r>
                <a:endParaRPr lang="zh-TW" altLang="en-US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5A5AA6A0-130A-1664-411F-10802FDC00B5}"/>
                  </a:ext>
                </a:extLst>
              </p:cNvPr>
              <p:cNvSpPr/>
              <p:nvPr/>
            </p:nvSpPr>
            <p:spPr>
              <a:xfrm>
                <a:off x="7536873" y="260927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0A838CC-7003-C79E-2B06-D9EA73DAA32F}"/>
                  </a:ext>
                </a:extLst>
              </p:cNvPr>
              <p:cNvSpPr/>
              <p:nvPr/>
            </p:nvSpPr>
            <p:spPr>
              <a:xfrm>
                <a:off x="7536873" y="2987962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7D695492-C836-2FBC-C737-6BBC2C4343FB}"/>
                  </a:ext>
                </a:extLst>
              </p:cNvPr>
              <p:cNvSpPr/>
              <p:nvPr/>
            </p:nvSpPr>
            <p:spPr>
              <a:xfrm>
                <a:off x="7536873" y="3366653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Pooling Layer</a:t>
                </a:r>
                <a:endParaRPr lang="zh-TW" altLang="en-US" dirty="0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9B7C6A1C-58B5-8E9E-F2B4-22F5793D0CAF}"/>
                  </a:ext>
                </a:extLst>
              </p:cNvPr>
              <p:cNvSpPr/>
              <p:nvPr/>
            </p:nvSpPr>
            <p:spPr>
              <a:xfrm>
                <a:off x="7536873" y="405014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Flatten Layer</a:t>
                </a:r>
                <a:endParaRPr lang="zh-TW" altLang="en-US" dirty="0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0A8E8DB3-179F-C67C-9B99-8DE71D6737AE}"/>
                  </a:ext>
                </a:extLst>
              </p:cNvPr>
              <p:cNvSpPr/>
              <p:nvPr/>
            </p:nvSpPr>
            <p:spPr>
              <a:xfrm>
                <a:off x="7536873" y="471979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40" name="直線單箭頭接點 39">
                <a:extLst>
                  <a:ext uri="{FF2B5EF4-FFF2-40B4-BE49-F238E27FC236}">
                    <a16:creationId xmlns:a16="http://schemas.microsoft.com/office/drawing/2014/main" id="{AA67F038-48C9-0A8A-0A8C-C00836CB9F25}"/>
                  </a:ext>
                </a:extLst>
              </p:cNvPr>
              <p:cNvCxnSpPr>
                <a:stCxn id="34" idx="2"/>
                <a:endCxn id="35" idx="0"/>
              </p:cNvCxnSpPr>
              <p:nvPr/>
            </p:nvCxnSpPr>
            <p:spPr>
              <a:xfrm>
                <a:off x="8885382" y="2267526"/>
                <a:ext cx="0" cy="3417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單箭頭接點 40">
                <a:extLst>
                  <a:ext uri="{FF2B5EF4-FFF2-40B4-BE49-F238E27FC236}">
                    <a16:creationId xmlns:a16="http://schemas.microsoft.com/office/drawing/2014/main" id="{624D0F14-7800-5AB8-EE7E-29E20720A3CB}"/>
                  </a:ext>
                </a:extLst>
              </p:cNvPr>
              <p:cNvCxnSpPr>
                <a:cxnSpLocks/>
                <a:stCxn id="37" idx="2"/>
                <a:endCxn id="38" idx="0"/>
              </p:cNvCxnSpPr>
              <p:nvPr/>
            </p:nvCxnSpPr>
            <p:spPr>
              <a:xfrm>
                <a:off x="8885382" y="3745344"/>
                <a:ext cx="0" cy="3048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單箭頭接點 41">
                <a:extLst>
                  <a:ext uri="{FF2B5EF4-FFF2-40B4-BE49-F238E27FC236}">
                    <a16:creationId xmlns:a16="http://schemas.microsoft.com/office/drawing/2014/main" id="{0F3525EA-CE40-CA5F-D145-1B55A31B4FD6}"/>
                  </a:ext>
                </a:extLst>
              </p:cNvPr>
              <p:cNvCxnSpPr>
                <a:cxnSpLocks/>
                <a:stCxn id="38" idx="2"/>
                <a:endCxn id="39" idx="0"/>
              </p:cNvCxnSpPr>
              <p:nvPr/>
            </p:nvCxnSpPr>
            <p:spPr>
              <a:xfrm>
                <a:off x="8885382" y="4428839"/>
                <a:ext cx="0" cy="29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C995B7F2-CCA1-38CB-19D6-1CCADB17EC75}"/>
                  </a:ext>
                </a:extLst>
              </p:cNvPr>
              <p:cNvSpPr/>
              <p:nvPr/>
            </p:nvSpPr>
            <p:spPr>
              <a:xfrm>
                <a:off x="7536873" y="508923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44" name="直線單箭頭接點 43">
                <a:extLst>
                  <a:ext uri="{FF2B5EF4-FFF2-40B4-BE49-F238E27FC236}">
                    <a16:creationId xmlns:a16="http://schemas.microsoft.com/office/drawing/2014/main" id="{3B373E4E-E0CC-3D24-00B5-72A2B8AE6664}"/>
                  </a:ext>
                </a:extLst>
              </p:cNvPr>
              <p:cNvCxnSpPr>
                <a:cxnSpLocks/>
                <a:endCxn id="45" idx="0"/>
              </p:cNvCxnSpPr>
              <p:nvPr/>
            </p:nvCxnSpPr>
            <p:spPr>
              <a:xfrm>
                <a:off x="8885382" y="5467929"/>
                <a:ext cx="0" cy="3578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7FE519ED-448D-F4BD-02D4-805E59858BF5}"/>
                  </a:ext>
                </a:extLst>
              </p:cNvPr>
              <p:cNvSpPr/>
              <p:nvPr/>
            </p:nvSpPr>
            <p:spPr>
              <a:xfrm>
                <a:off x="7536873" y="5825800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Dropout(0.5)</a:t>
                </a:r>
                <a:endParaRPr lang="zh-TW" altLang="en-US" dirty="0"/>
              </a:p>
            </p:txBody>
          </p: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F8746F0-C181-E2C9-1E32-3066EA635E5F}"/>
                </a:ext>
              </a:extLst>
            </p:cNvPr>
            <p:cNvSpPr/>
            <p:nvPr/>
          </p:nvSpPr>
          <p:spPr>
            <a:xfrm>
              <a:off x="7536873" y="1510144"/>
              <a:ext cx="2697018" cy="3786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Input Layer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949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D678774-FF3B-AEA3-D608-A066FB3E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28" y="2335576"/>
            <a:ext cx="5353797" cy="400105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4DAEE90-DC28-330B-FFD5-B096F491F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77" y="2335576"/>
            <a:ext cx="5207659" cy="409372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21FBF1A2-D6DF-87F7-5A64-D7AAC496E82A}"/>
              </a:ext>
            </a:extLst>
          </p:cNvPr>
          <p:cNvSpPr/>
          <p:nvPr/>
        </p:nvSpPr>
        <p:spPr>
          <a:xfrm>
            <a:off x="4953661" y="781915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RBC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3977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FBF1A2-D6DF-87F7-5A64-D7AAC496E82A}"/>
              </a:ext>
            </a:extLst>
          </p:cNvPr>
          <p:cNvSpPr/>
          <p:nvPr/>
        </p:nvSpPr>
        <p:spPr>
          <a:xfrm>
            <a:off x="4953661" y="781915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DED580-5C7D-DB06-A435-D57BE2C0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0" y="2277117"/>
            <a:ext cx="5458587" cy="42106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464CAFE-BEDF-9362-8AA9-2118CD390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624" y="2291406"/>
            <a:ext cx="5601482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9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FBF1A2-D6DF-87F7-5A64-D7AAC496E82A}"/>
              </a:ext>
            </a:extLst>
          </p:cNvPr>
          <p:cNvSpPr/>
          <p:nvPr/>
        </p:nvSpPr>
        <p:spPr>
          <a:xfrm>
            <a:off x="4953661" y="781915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FA18C12-0A29-373E-1552-41A25D9E7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4" y="2413283"/>
            <a:ext cx="5353797" cy="42296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C00D043-4F4A-514A-68A8-14A7A7BFC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13283"/>
            <a:ext cx="5449060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6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FBF1A2-D6DF-87F7-5A64-D7AAC496E82A}"/>
              </a:ext>
            </a:extLst>
          </p:cNvPr>
          <p:cNvSpPr/>
          <p:nvPr/>
        </p:nvSpPr>
        <p:spPr>
          <a:xfrm>
            <a:off x="4953661" y="781915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Hb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92DF71F-92CC-FFC6-583B-218400FA7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80" y="2370413"/>
            <a:ext cx="5334744" cy="424874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01D038C-9FFE-8A1C-B5D1-AE5EC7AE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78" y="2389466"/>
            <a:ext cx="5515745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B</a:t>
            </a:r>
            <a:endParaRPr lang="zh-TW" altLang="en-US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254091E-3B13-6C2F-C457-FFD44731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7" y="2078181"/>
            <a:ext cx="6495371" cy="4172475"/>
          </a:xfrm>
          <a:prstGeom prst="rect">
            <a:avLst/>
          </a:prstGeom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A9354B32-DB34-02AD-D0CD-CDF82C3E8888}"/>
              </a:ext>
            </a:extLst>
          </p:cNvPr>
          <p:cNvGrpSpPr/>
          <p:nvPr/>
        </p:nvGrpSpPr>
        <p:grpSpPr>
          <a:xfrm>
            <a:off x="7774998" y="1556309"/>
            <a:ext cx="2697018" cy="4694347"/>
            <a:chOff x="7536873" y="1510144"/>
            <a:chExt cx="2697018" cy="4694347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379EAD56-116D-ECDA-A75F-5D26E7EF1359}"/>
                </a:ext>
              </a:extLst>
            </p:cNvPr>
            <p:cNvGrpSpPr/>
            <p:nvPr/>
          </p:nvGrpSpPr>
          <p:grpSpPr>
            <a:xfrm>
              <a:off x="7536873" y="1888835"/>
              <a:ext cx="2697018" cy="4315656"/>
              <a:chOff x="7536873" y="1888835"/>
              <a:chExt cx="2697018" cy="4315656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85C9DE1-8679-C329-174B-DC68EEF12D4E}"/>
                  </a:ext>
                </a:extLst>
              </p:cNvPr>
              <p:cNvSpPr/>
              <p:nvPr/>
            </p:nvSpPr>
            <p:spPr>
              <a:xfrm>
                <a:off x="7536873" y="1888835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Import </a:t>
                </a:r>
                <a:r>
                  <a:rPr lang="en-US" altLang="zh-TW" dirty="0" err="1"/>
                  <a:t>EfficientNet</a:t>
                </a:r>
                <a:endParaRPr lang="zh-TW" altLang="en-US" dirty="0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BEB2C361-7A60-85C5-1643-0D6FD5E53D64}"/>
                  </a:ext>
                </a:extLst>
              </p:cNvPr>
              <p:cNvSpPr/>
              <p:nvPr/>
            </p:nvSpPr>
            <p:spPr>
              <a:xfrm>
                <a:off x="7536873" y="260927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2E6AC7C-6434-ACA0-DCD3-2414B0D33363}"/>
                  </a:ext>
                </a:extLst>
              </p:cNvPr>
              <p:cNvSpPr/>
              <p:nvPr/>
            </p:nvSpPr>
            <p:spPr>
              <a:xfrm>
                <a:off x="7536873" y="2987962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Convolution Layer</a:t>
                </a:r>
                <a:endParaRPr lang="zh-TW" altLang="en-US" dirty="0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3CE40AD-A5BC-85BA-83AF-1670F3BFD6B2}"/>
                  </a:ext>
                </a:extLst>
              </p:cNvPr>
              <p:cNvSpPr/>
              <p:nvPr/>
            </p:nvSpPr>
            <p:spPr>
              <a:xfrm>
                <a:off x="7536873" y="3366653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Pooling Layer</a:t>
                </a:r>
                <a:endParaRPr lang="zh-TW" altLang="en-US" dirty="0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A250696-437F-BE9A-A2D5-70972CA483E1}"/>
                  </a:ext>
                </a:extLst>
              </p:cNvPr>
              <p:cNvSpPr/>
              <p:nvPr/>
            </p:nvSpPr>
            <p:spPr>
              <a:xfrm>
                <a:off x="7536873" y="405014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Flatten Layer</a:t>
                </a:r>
                <a:endParaRPr lang="zh-TW" altLang="en-US" dirty="0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36C1373B-296F-ED41-FC50-A5FA12BBD3F7}"/>
                  </a:ext>
                </a:extLst>
              </p:cNvPr>
              <p:cNvSpPr/>
              <p:nvPr/>
            </p:nvSpPr>
            <p:spPr>
              <a:xfrm>
                <a:off x="7536873" y="4719791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31" name="直線單箭頭接點 30">
                <a:extLst>
                  <a:ext uri="{FF2B5EF4-FFF2-40B4-BE49-F238E27FC236}">
                    <a16:creationId xmlns:a16="http://schemas.microsoft.com/office/drawing/2014/main" id="{86599E7E-DEF1-6915-4B33-679516D3D0F2}"/>
                  </a:ext>
                </a:extLst>
              </p:cNvPr>
              <p:cNvCxnSpPr>
                <a:stCxn id="25" idx="2"/>
                <a:endCxn id="26" idx="0"/>
              </p:cNvCxnSpPr>
              <p:nvPr/>
            </p:nvCxnSpPr>
            <p:spPr>
              <a:xfrm>
                <a:off x="8885382" y="2267526"/>
                <a:ext cx="0" cy="3417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單箭頭接點 31">
                <a:extLst>
                  <a:ext uri="{FF2B5EF4-FFF2-40B4-BE49-F238E27FC236}">
                    <a16:creationId xmlns:a16="http://schemas.microsoft.com/office/drawing/2014/main" id="{20D4C6F7-98C2-CE91-5735-B8DB341208E9}"/>
                  </a:ext>
                </a:extLst>
              </p:cNvPr>
              <p:cNvCxnSpPr>
                <a:cxnSpLocks/>
                <a:stCxn id="28" idx="2"/>
                <a:endCxn id="29" idx="0"/>
              </p:cNvCxnSpPr>
              <p:nvPr/>
            </p:nvCxnSpPr>
            <p:spPr>
              <a:xfrm>
                <a:off x="8885382" y="3745344"/>
                <a:ext cx="0" cy="3048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單箭頭接點 32">
                <a:extLst>
                  <a:ext uri="{FF2B5EF4-FFF2-40B4-BE49-F238E27FC236}">
                    <a16:creationId xmlns:a16="http://schemas.microsoft.com/office/drawing/2014/main" id="{6BDBBB16-B182-75A7-CDEA-6AD7D9EA0FC5}"/>
                  </a:ext>
                </a:extLst>
              </p:cNvPr>
              <p:cNvCxnSpPr>
                <a:cxnSpLocks/>
                <a:stCxn id="29" idx="2"/>
                <a:endCxn id="30" idx="0"/>
              </p:cNvCxnSpPr>
              <p:nvPr/>
            </p:nvCxnSpPr>
            <p:spPr>
              <a:xfrm>
                <a:off x="8885382" y="4428839"/>
                <a:ext cx="0" cy="2909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6CE1604-386E-842E-FE9B-A404EB2E659F}"/>
                  </a:ext>
                </a:extLst>
              </p:cNvPr>
              <p:cNvSpPr/>
              <p:nvPr/>
            </p:nvSpPr>
            <p:spPr>
              <a:xfrm>
                <a:off x="7536873" y="5089238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Fully connected Layer</a:t>
                </a:r>
                <a:endParaRPr lang="zh-TW" altLang="en-US" dirty="0"/>
              </a:p>
            </p:txBody>
          </p:sp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BF60FBED-CE2E-9C23-193D-FF012C7EFED1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8885382" y="5467929"/>
                <a:ext cx="0" cy="3578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48B528BA-6CCE-6EFF-2FBB-B0A1C6ACEB45}"/>
                  </a:ext>
                </a:extLst>
              </p:cNvPr>
              <p:cNvSpPr/>
              <p:nvPr/>
            </p:nvSpPr>
            <p:spPr>
              <a:xfrm>
                <a:off x="7536873" y="5825800"/>
                <a:ext cx="2697018" cy="37869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Dropout(0.5)</a:t>
                </a:r>
                <a:endParaRPr lang="zh-TW" altLang="en-US" dirty="0"/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CAB5EF8-1C15-CF2F-DBE2-392586C99ADA}"/>
                </a:ext>
              </a:extLst>
            </p:cNvPr>
            <p:cNvSpPr/>
            <p:nvPr/>
          </p:nvSpPr>
          <p:spPr>
            <a:xfrm>
              <a:off x="7536873" y="1510144"/>
              <a:ext cx="2697018" cy="37869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Input Layer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CBD40E8-D572-C8E1-7C1F-A4C5F98ADA53}"/>
              </a:ext>
            </a:extLst>
          </p:cNvPr>
          <p:cNvSpPr/>
          <p:nvPr/>
        </p:nvSpPr>
        <p:spPr>
          <a:xfrm>
            <a:off x="849745" y="781915"/>
            <a:ext cx="1283855" cy="43781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資料</a:t>
            </a:r>
            <a:r>
              <a:rPr lang="en-US" altLang="zh-TW" dirty="0"/>
              <a:t>A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4030E6-59F2-594A-CF85-7C4CC913DDF2}"/>
              </a:ext>
            </a:extLst>
          </p:cNvPr>
          <p:cNvSpPr/>
          <p:nvPr/>
        </p:nvSpPr>
        <p:spPr>
          <a:xfrm>
            <a:off x="5018315" y="826760"/>
            <a:ext cx="1911927" cy="34812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RBC</a:t>
            </a:r>
            <a:r>
              <a:rPr lang="zh-TW" altLang="en-US" dirty="0"/>
              <a:t>模型</a:t>
            </a:r>
            <a:endParaRPr lang="en-US" altLang="zh-TW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B7CF1ADB-5F5E-AB01-AAD9-61AD4C5B9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21" y="2114251"/>
            <a:ext cx="5430008" cy="428684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572C13E-BA84-1291-2370-F4B9BD6BC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61" y="2247619"/>
            <a:ext cx="5506218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7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199</Words>
  <Application>Microsoft Office PowerPoint</Application>
  <PresentationFormat>寬螢幕</PresentationFormat>
  <Paragraphs>82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季甫 鍾</dc:creator>
  <cp:lastModifiedBy>季甫 鍾</cp:lastModifiedBy>
  <cp:revision>49</cp:revision>
  <dcterms:created xsi:type="dcterms:W3CDTF">2024-04-22T19:50:31Z</dcterms:created>
  <dcterms:modified xsi:type="dcterms:W3CDTF">2024-04-23T13:35:46Z</dcterms:modified>
</cp:coreProperties>
</file>