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09" r:id="rId3"/>
    <p:sldId id="310" r:id="rId4"/>
    <p:sldId id="311" r:id="rId5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26" autoAdjust="0"/>
    <p:restoredTop sz="94660"/>
  </p:normalViewPr>
  <p:slideViewPr>
    <p:cSldViewPr snapToGrid="0">
      <p:cViewPr varScale="1">
        <p:scale>
          <a:sx n="91" d="100"/>
          <a:sy n="91" d="100"/>
        </p:scale>
        <p:origin x="133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111F5ED7-39B3-52BB-4914-4224E6330E0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541DE01B-7347-2DAA-AF91-7F7CB17E645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按一下以編輯母片子標題樣式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FC7ED348-3237-1015-A41B-8E06A38E1C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EA333-DF02-4F72-9595-B4CE6A7F10FB}" type="datetimeFigureOut">
              <a:rPr lang="zh-TW" altLang="en-US" smtClean="0"/>
              <a:t>2024/4/23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C682B84E-E2EE-610A-CA6B-F0BB30D686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507DFFCA-E382-AAF0-DAF6-47FECF313A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DD61B-B53F-4D14-9052-544CC993F2F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760372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E3AC3A14-197A-254E-683F-88EBABBFE3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35A93A29-FA76-5F4D-9557-5FD2015EF98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59CAAEC8-BEEF-A423-37E4-FE48915437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EA333-DF02-4F72-9595-B4CE6A7F10FB}" type="datetimeFigureOut">
              <a:rPr lang="zh-TW" altLang="en-US" smtClean="0"/>
              <a:t>2024/4/23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6D893316-F9B7-2E38-750F-FE3D86D630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4815CCBD-057C-BA95-6250-E419090B28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DD61B-B53F-4D14-9052-544CC993F2F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980286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>
            <a:extLst>
              <a:ext uri="{FF2B5EF4-FFF2-40B4-BE49-F238E27FC236}">
                <a16:creationId xmlns:a16="http://schemas.microsoft.com/office/drawing/2014/main" id="{AAD33326-9ED0-1FBC-2CA5-9997572EBE3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5B921B54-C8FE-2E2D-4CE9-5B12333FF13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015C6BF8-78BD-30C2-DF18-97CDF7EF93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EA333-DF02-4F72-9595-B4CE6A7F10FB}" type="datetimeFigureOut">
              <a:rPr lang="zh-TW" altLang="en-US" smtClean="0"/>
              <a:t>2024/4/23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A411E7C7-06F8-587E-FBC1-E2A9B950F3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79C26F86-E4BE-4C49-6CB8-1EE6CDE598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DD61B-B53F-4D14-9052-544CC993F2F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976436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7112C1F8-59AB-44A0-A059-46132BA1B3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FA8A2F2F-71D5-634E-92C3-4C4C561A5A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FE01A229-C282-6A42-4542-52CB57A023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EA333-DF02-4F72-9595-B4CE6A7F10FB}" type="datetimeFigureOut">
              <a:rPr lang="zh-TW" altLang="en-US" smtClean="0"/>
              <a:t>2024/4/23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B034594B-458A-E84A-B377-42F6A2DD9E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4D530FDB-0ECD-32FA-C721-34E138E544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DD61B-B53F-4D14-9052-544CC993F2F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537418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D873C8B8-FC47-204A-09E6-8E06472E7E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C754C2AE-657B-1145-A676-59245CAC9D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4CB7B719-553B-4F5C-1F8D-73E6F708CF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EA333-DF02-4F72-9595-B4CE6A7F10FB}" type="datetimeFigureOut">
              <a:rPr lang="zh-TW" altLang="en-US" smtClean="0"/>
              <a:t>2024/4/23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F618D0E0-2710-03CB-4D67-C9D3D9A157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C1E4E5AC-134A-E2B5-9F1E-C762184B7C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DD61B-B53F-4D14-9052-544CC993F2F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657674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73D42F60-65D1-2E11-AA2F-9F69651FB7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F0F29DBB-1959-3D30-8212-DBD5131E460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6BB06237-E006-1179-4877-9407F6F6DC5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8E181CDB-C658-18F1-31B8-E07B318385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EA333-DF02-4F72-9595-B4CE6A7F10FB}" type="datetimeFigureOut">
              <a:rPr lang="zh-TW" altLang="en-US" smtClean="0"/>
              <a:t>2024/4/23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5E5EECF1-ED39-85F7-B314-31D005B5AA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9BFC1F20-831D-46E9-EE15-1D03AC7EDF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DD61B-B53F-4D14-9052-544CC993F2F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804119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5C6356A-0109-ADCB-8635-A539A57A99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8503450B-AB46-E67C-FF2A-8A52CA1A673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E6150C55-D4A0-6DBD-6D0B-AC9EED2F03F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>
            <a:extLst>
              <a:ext uri="{FF2B5EF4-FFF2-40B4-BE49-F238E27FC236}">
                <a16:creationId xmlns:a16="http://schemas.microsoft.com/office/drawing/2014/main" id="{E629A48B-31A9-70DB-8CF0-099660A391D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>
            <a:extLst>
              <a:ext uri="{FF2B5EF4-FFF2-40B4-BE49-F238E27FC236}">
                <a16:creationId xmlns:a16="http://schemas.microsoft.com/office/drawing/2014/main" id="{013F8074-6A97-A176-F75C-CDA50DB73EC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>
            <a:extLst>
              <a:ext uri="{FF2B5EF4-FFF2-40B4-BE49-F238E27FC236}">
                <a16:creationId xmlns:a16="http://schemas.microsoft.com/office/drawing/2014/main" id="{ED701032-E930-5781-2134-A37C3C2901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EA333-DF02-4F72-9595-B4CE6A7F10FB}" type="datetimeFigureOut">
              <a:rPr lang="zh-TW" altLang="en-US" smtClean="0"/>
              <a:t>2024/4/23</a:t>
            </a:fld>
            <a:endParaRPr lang="zh-TW" altLang="en-US"/>
          </a:p>
        </p:txBody>
      </p:sp>
      <p:sp>
        <p:nvSpPr>
          <p:cNvPr id="8" name="頁尾版面配置區 7">
            <a:extLst>
              <a:ext uri="{FF2B5EF4-FFF2-40B4-BE49-F238E27FC236}">
                <a16:creationId xmlns:a16="http://schemas.microsoft.com/office/drawing/2014/main" id="{26F17A1B-AC20-E6B9-FBE2-8A1BDD3709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>
            <a:extLst>
              <a:ext uri="{FF2B5EF4-FFF2-40B4-BE49-F238E27FC236}">
                <a16:creationId xmlns:a16="http://schemas.microsoft.com/office/drawing/2014/main" id="{CB334312-7BBC-2019-C95E-76F4E7B02F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DD61B-B53F-4D14-9052-544CC993F2F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05550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0B74A37D-C1C0-6BDF-9BE7-C186ADBB68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AE16FFF1-F6D9-559B-934F-53F18D0497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EA333-DF02-4F72-9595-B4CE6A7F10FB}" type="datetimeFigureOut">
              <a:rPr lang="zh-TW" altLang="en-US" smtClean="0"/>
              <a:t>2024/4/23</a:t>
            </a:fld>
            <a:endParaRPr lang="zh-TW" altLang="en-US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3F7B4A78-683B-8848-0627-CF53869009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66B4B00E-359F-3B6D-4847-D71CC1EB56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DD61B-B53F-4D14-9052-544CC993F2F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988672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>
            <a:extLst>
              <a:ext uri="{FF2B5EF4-FFF2-40B4-BE49-F238E27FC236}">
                <a16:creationId xmlns:a16="http://schemas.microsoft.com/office/drawing/2014/main" id="{DCA214FF-2E5F-8886-D7DB-2C24BD54E1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EA333-DF02-4F72-9595-B4CE6A7F10FB}" type="datetimeFigureOut">
              <a:rPr lang="zh-TW" altLang="en-US" smtClean="0"/>
              <a:t>2024/4/23</a:t>
            </a:fld>
            <a:endParaRPr lang="zh-TW" altLang="en-US"/>
          </a:p>
        </p:txBody>
      </p:sp>
      <p:sp>
        <p:nvSpPr>
          <p:cNvPr id="3" name="頁尾版面配置區 2">
            <a:extLst>
              <a:ext uri="{FF2B5EF4-FFF2-40B4-BE49-F238E27FC236}">
                <a16:creationId xmlns:a16="http://schemas.microsoft.com/office/drawing/2014/main" id="{F5FFB733-5ED6-8358-0F18-192144CEDF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527B67CD-6BFC-3F9E-93D8-25BB0AC266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DD61B-B53F-4D14-9052-544CC993F2F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264948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輔助字幕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177FE61B-3BBC-E920-4750-2028059B55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8F2F8686-87C9-EFDC-CEEA-7D2498D7A3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D00C8869-1A8F-482D-B2A8-24AA8E8B005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A0C62D22-CCBF-90D4-E275-8BA3FF9733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EA333-DF02-4F72-9595-B4CE6A7F10FB}" type="datetimeFigureOut">
              <a:rPr lang="zh-TW" altLang="en-US" smtClean="0"/>
              <a:t>2024/4/23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5C86236B-8AC1-A4DC-9E61-79432FB8BE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74B3BC79-F524-D3CA-B271-8855B5CBD0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DD61B-B53F-4D14-9052-544CC993F2F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938121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輔助字幕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BE095F2D-CB05-FC7E-D56B-9ECA442C88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>
            <a:extLst>
              <a:ext uri="{FF2B5EF4-FFF2-40B4-BE49-F238E27FC236}">
                <a16:creationId xmlns:a16="http://schemas.microsoft.com/office/drawing/2014/main" id="{C10A8024-C22E-7EB6-C5F6-34809986120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E73F7E8F-1015-6880-2F17-1D57AE2F342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DD1AF51C-06A9-E834-92E6-3BCFDC8E1A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EA333-DF02-4F72-9595-B4CE6A7F10FB}" type="datetimeFigureOut">
              <a:rPr lang="zh-TW" altLang="en-US" smtClean="0"/>
              <a:t>2024/4/23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FACDDDC6-C53D-5F72-1014-F6EDE03B81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AD15DCEC-87AC-4651-004D-A58F713C67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DD61B-B53F-4D14-9052-544CC993F2F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284348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>
            <a:extLst>
              <a:ext uri="{FF2B5EF4-FFF2-40B4-BE49-F238E27FC236}">
                <a16:creationId xmlns:a16="http://schemas.microsoft.com/office/drawing/2014/main" id="{BF751C07-D8DA-8F42-107C-B1B865E5BE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DB64C98C-377C-B05D-1C25-C7A9DC125E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B79B9E04-724D-3710-0678-29FF028D6D2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D0EA333-DF02-4F72-9595-B4CE6A7F10FB}" type="datetimeFigureOut">
              <a:rPr lang="zh-TW" altLang="en-US" smtClean="0"/>
              <a:t>2024/4/23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7E019B48-C0AE-E9B4-9CDD-F30A523932D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542611CA-078F-2832-EB31-D4A01A398BC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B3DD61B-B53F-4D14-9052-544CC993F2F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177884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D939CDC6-CC86-5806-8A13-663B6BCF2F2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 dirty="0"/>
              <a:t>眼瞼資料擴增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2D2CFF85-6D5C-8BD0-DCE0-5F7559D5A4B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290766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D56C49AD-20A0-E52E-51B3-FBD361187F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995B07ED-152A-6AED-5E1D-C94F32407F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/>
              <a:t>資料擴增方面</a:t>
            </a:r>
            <a:r>
              <a:rPr lang="en-US" altLang="zh-TW" dirty="0"/>
              <a:t>:</a:t>
            </a:r>
          </a:p>
          <a:p>
            <a:pPr lvl="1"/>
            <a:r>
              <a:rPr lang="zh-TW" altLang="en-US" dirty="0"/>
              <a:t>目前的</a:t>
            </a:r>
            <a:r>
              <a:rPr lang="en-US" altLang="zh-TW" dirty="0"/>
              <a:t>+</a:t>
            </a:r>
            <a:r>
              <a:rPr lang="zh-TW" altLang="en-US" b="1" dirty="0">
                <a:solidFill>
                  <a:srgbClr val="FF0000"/>
                </a:solidFill>
              </a:rPr>
              <a:t>只有眼睛部分</a:t>
            </a:r>
            <a:r>
              <a:rPr lang="en-US" altLang="zh-TW" dirty="0"/>
              <a:t>(</a:t>
            </a:r>
            <a:r>
              <a:rPr lang="zh-TW" altLang="en-US" dirty="0"/>
              <a:t>手指、眉毛部分刪掉</a:t>
            </a:r>
            <a:r>
              <a:rPr lang="en-US" altLang="zh-TW" dirty="0"/>
              <a:t>)(4/16)</a:t>
            </a:r>
          </a:p>
          <a:p>
            <a:r>
              <a:rPr lang="zh-TW" altLang="en-US" b="1" dirty="0">
                <a:solidFill>
                  <a:srgbClr val="FF0000"/>
                </a:solidFill>
              </a:rPr>
              <a:t>只有眼睛部分目的</a:t>
            </a:r>
            <a:endParaRPr lang="en-US" altLang="zh-TW" b="1" dirty="0">
              <a:solidFill>
                <a:srgbClr val="FF0000"/>
              </a:solidFill>
            </a:endParaRPr>
          </a:p>
          <a:p>
            <a:pPr lvl="1"/>
            <a:r>
              <a:rPr lang="zh-TW" altLang="en-US" dirty="0"/>
              <a:t>要加入到原本資料集，所以要注意檔名不要重複</a:t>
            </a:r>
          </a:p>
        </p:txBody>
      </p:sp>
    </p:spTree>
    <p:extLst>
      <p:ext uri="{BB962C8B-B14F-4D97-AF65-F5344CB8AC3E}">
        <p14:creationId xmlns:p14="http://schemas.microsoft.com/office/powerpoint/2010/main" val="33633383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DCFD8A4D-199E-B8E8-0E42-475C6BAF0D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SOP</a:t>
            </a:r>
            <a:endParaRPr lang="zh-TW" altLang="en-US" dirty="0"/>
          </a:p>
        </p:txBody>
      </p:sp>
      <p:pic>
        <p:nvPicPr>
          <p:cNvPr id="5" name="圖片 4">
            <a:extLst>
              <a:ext uri="{FF2B5EF4-FFF2-40B4-BE49-F238E27FC236}">
                <a16:creationId xmlns:a16="http://schemas.microsoft.com/office/drawing/2014/main" id="{8F7197AA-04BF-A3C7-1823-FC10977D9D1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1962260"/>
            <a:ext cx="4293255" cy="4351338"/>
          </a:xfrm>
          <a:prstGeom prst="rect">
            <a:avLst/>
          </a:prstGeom>
        </p:spPr>
      </p:pic>
      <p:pic>
        <p:nvPicPr>
          <p:cNvPr id="7" name="圖片 6">
            <a:extLst>
              <a:ext uri="{FF2B5EF4-FFF2-40B4-BE49-F238E27FC236}">
                <a16:creationId xmlns:a16="http://schemas.microsoft.com/office/drawing/2014/main" id="{CB2D9C59-9541-FB30-E879-FD79B53C950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72889" y="1962260"/>
            <a:ext cx="4317381" cy="4351338"/>
          </a:xfrm>
          <a:prstGeom prst="rect">
            <a:avLst/>
          </a:prstGeom>
        </p:spPr>
      </p:pic>
      <p:sp>
        <p:nvSpPr>
          <p:cNvPr id="8" name="矩形 7">
            <a:extLst>
              <a:ext uri="{FF2B5EF4-FFF2-40B4-BE49-F238E27FC236}">
                <a16:creationId xmlns:a16="http://schemas.microsoft.com/office/drawing/2014/main" id="{BC2CFE6F-3F65-C274-73B5-F1DD96211D1D}"/>
              </a:ext>
            </a:extLst>
          </p:cNvPr>
          <p:cNvSpPr/>
          <p:nvPr/>
        </p:nvSpPr>
        <p:spPr>
          <a:xfrm>
            <a:off x="2091560" y="1962260"/>
            <a:ext cx="231227" cy="255423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10" name="接點: 肘形 9">
            <a:extLst>
              <a:ext uri="{FF2B5EF4-FFF2-40B4-BE49-F238E27FC236}">
                <a16:creationId xmlns:a16="http://schemas.microsoft.com/office/drawing/2014/main" id="{3BD2EABB-71BC-8441-EA2E-D7606A634434}"/>
              </a:ext>
            </a:extLst>
          </p:cNvPr>
          <p:cNvCxnSpPr>
            <a:stCxn id="8" idx="3"/>
            <a:endCxn id="7" idx="1"/>
          </p:cNvCxnSpPr>
          <p:nvPr/>
        </p:nvCxnSpPr>
        <p:spPr>
          <a:xfrm>
            <a:off x="2322787" y="2089972"/>
            <a:ext cx="3250102" cy="2047957"/>
          </a:xfrm>
          <a:prstGeom prst="bentConnector3">
            <a:avLst/>
          </a:prstGeom>
          <a:ln>
            <a:solidFill>
              <a:srgbClr val="FF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文字方塊 11">
            <a:extLst>
              <a:ext uri="{FF2B5EF4-FFF2-40B4-BE49-F238E27FC236}">
                <a16:creationId xmlns:a16="http://schemas.microsoft.com/office/drawing/2014/main" id="{0517D2B6-D601-1C7D-05F8-D61A5DB61F1C}"/>
              </a:ext>
            </a:extLst>
          </p:cNvPr>
          <p:cNvSpPr txBox="1"/>
          <p:nvPr/>
        </p:nvSpPr>
        <p:spPr>
          <a:xfrm>
            <a:off x="2314809" y="365125"/>
            <a:ext cx="295350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Step1. </a:t>
            </a:r>
            <a:r>
              <a:rPr lang="zh-TW" altLang="en-US" dirty="0"/>
              <a:t>選擇編輯</a:t>
            </a:r>
            <a:endParaRPr lang="en-US" altLang="zh-TW" dirty="0"/>
          </a:p>
          <a:p>
            <a:r>
              <a:rPr lang="en-US" altLang="zh-TW" dirty="0"/>
              <a:t>Step2.</a:t>
            </a:r>
            <a:r>
              <a:rPr lang="zh-TW" altLang="en-US" dirty="0"/>
              <a:t> 選取範圍只保留眼睛</a:t>
            </a:r>
            <a:endParaRPr lang="en-US" altLang="zh-TW" dirty="0"/>
          </a:p>
          <a:p>
            <a:r>
              <a:rPr lang="en-US" altLang="zh-TW" dirty="0"/>
              <a:t>Step3.</a:t>
            </a:r>
            <a:r>
              <a:rPr lang="zh-TW" altLang="en-US" dirty="0"/>
              <a:t> 比例選擇</a:t>
            </a:r>
            <a:r>
              <a:rPr lang="en-US" altLang="zh-TW" dirty="0"/>
              <a:t>”</a:t>
            </a:r>
            <a:r>
              <a:rPr lang="zh-TW" altLang="en-US" dirty="0"/>
              <a:t>正方形</a:t>
            </a:r>
            <a:r>
              <a:rPr lang="en-US" altLang="zh-TW" dirty="0"/>
              <a:t>”</a:t>
            </a:r>
          </a:p>
          <a:p>
            <a:r>
              <a:rPr lang="en-US" altLang="zh-TW" dirty="0"/>
              <a:t>Step4. </a:t>
            </a:r>
            <a:r>
              <a:rPr lang="zh-TW" altLang="en-US" dirty="0"/>
              <a:t>儲存</a:t>
            </a:r>
          </a:p>
        </p:txBody>
      </p:sp>
    </p:spTree>
    <p:extLst>
      <p:ext uri="{BB962C8B-B14F-4D97-AF65-F5344CB8AC3E}">
        <p14:creationId xmlns:p14="http://schemas.microsoft.com/office/powerpoint/2010/main" val="9399484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BACB1F52-753A-82D8-73FF-4CE83A8CDC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0AB3040A-E304-2F32-9A5B-4D15E75A48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/>
              <a:t>避免訓練集檔名一樣，在</a:t>
            </a:r>
            <a:r>
              <a:rPr lang="en-US" altLang="zh-TW" dirty="0" err="1"/>
              <a:t>powershell</a:t>
            </a:r>
            <a:r>
              <a:rPr lang="zh-TW" altLang="en-US" dirty="0"/>
              <a:t>下</a:t>
            </a:r>
            <a:endParaRPr lang="en-US" altLang="zh-TW" dirty="0"/>
          </a:p>
          <a:p>
            <a:r>
              <a:rPr lang="en-US" altLang="zh-TW" dirty="0"/>
              <a:t>Dir *.* | Rename-Item -</a:t>
            </a:r>
            <a:r>
              <a:rPr lang="en-US" altLang="zh-TW" dirty="0" err="1"/>
              <a:t>NewName</a:t>
            </a:r>
            <a:r>
              <a:rPr lang="en-US" altLang="zh-TW" dirty="0"/>
              <a:t> { $_.</a:t>
            </a:r>
            <a:r>
              <a:rPr lang="en-US" altLang="zh-TW" dirty="0" err="1"/>
              <a:t>BaseName</a:t>
            </a:r>
            <a:r>
              <a:rPr lang="en-US" altLang="zh-TW" dirty="0"/>
              <a:t> + ‘_crop’ + $_.Extension }</a:t>
            </a:r>
          </a:p>
          <a:p>
            <a:pPr marL="0" indent="0">
              <a:buNone/>
            </a:pPr>
            <a:r>
              <a:rPr lang="zh-TW" altLang="en-US" dirty="0"/>
              <a:t>修改檔名</a:t>
            </a:r>
          </a:p>
        </p:txBody>
      </p:sp>
      <p:pic>
        <p:nvPicPr>
          <p:cNvPr id="5" name="圖片 4">
            <a:extLst>
              <a:ext uri="{FF2B5EF4-FFF2-40B4-BE49-F238E27FC236}">
                <a16:creationId xmlns:a16="http://schemas.microsoft.com/office/drawing/2014/main" id="{93BA1333-5B1F-5D0B-D9C3-12B4C7FB9E3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4001294"/>
            <a:ext cx="10515600" cy="18026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51891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92</Words>
  <Application>Microsoft Office PowerPoint</Application>
  <PresentationFormat>寬螢幕</PresentationFormat>
  <Paragraphs>13</Paragraphs>
  <Slides>4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3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4</vt:i4>
      </vt:variant>
    </vt:vector>
  </HeadingPairs>
  <TitlesOfParts>
    <vt:vector size="8" baseType="lpstr">
      <vt:lpstr>Aptos</vt:lpstr>
      <vt:lpstr>Aptos Display</vt:lpstr>
      <vt:lpstr>Arial</vt:lpstr>
      <vt:lpstr>Office 佈景主題</vt:lpstr>
      <vt:lpstr>眼瞼資料擴增</vt:lpstr>
      <vt:lpstr>PowerPoint 簡報</vt:lpstr>
      <vt:lpstr>SOP</vt:lpstr>
      <vt:lpstr>PowerPoint 簡報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眼瞼資料擴增</dc:title>
  <dc:creator>張舜雅</dc:creator>
  <cp:lastModifiedBy>張舜雅</cp:lastModifiedBy>
  <cp:revision>1</cp:revision>
  <dcterms:created xsi:type="dcterms:W3CDTF">2024-04-23T13:54:24Z</dcterms:created>
  <dcterms:modified xsi:type="dcterms:W3CDTF">2024-04-23T13:55:09Z</dcterms:modified>
</cp:coreProperties>
</file>