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4" r:id="rId8"/>
    <p:sldId id="261" r:id="rId9"/>
    <p:sldId id="268" r:id="rId10"/>
    <p:sldId id="267" r:id="rId11"/>
    <p:sldId id="269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49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2024/04/23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csdn.net/weixin_44618906/article/details/116356081" TargetMode="External"/><Relationship Id="rId2" Type="http://schemas.openxmlformats.org/officeDocument/2006/relationships/hyperlink" Target="https://blog.csdn.net/frostime/article/details/10681637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researchgate.net/publication/346243843_Area-Efficient_Short-Time_Fourier_Transform_Processor_for_Time-Frequency_Analysis_of_Non-Stationary_Signa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波形圖</a:t>
            </a:r>
            <a:r>
              <a:rPr lang="en-US" altLang="zh-TW" sz="7200" dirty="0">
                <a:latin typeface="標楷體" pitchFamily="65" charset="-120"/>
                <a:ea typeface="標楷體" pitchFamily="65" charset="-120"/>
              </a:rPr>
              <a:t>spectrogram</a:t>
            </a:r>
            <a:endParaRPr lang="zh-TW" altLang="en-US" sz="7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報告人</a:t>
            </a:r>
            <a:r>
              <a:rPr lang="zh-TW" altLang="en-US" dirty="0"/>
              <a:t>：</a:t>
            </a:r>
            <a:r>
              <a:rPr lang="zh-TW" altLang="en-US" dirty="0" smtClean="0"/>
              <a:t>張期賀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175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STFT</a:t>
            </a:r>
            <a:r>
              <a:rPr lang="zh-TW" altLang="en-US" dirty="0" smtClean="0"/>
              <a:t>實現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MALAB</a:t>
            </a:r>
          </a:p>
          <a:p>
            <a:pPr marL="0" indent="0">
              <a:buNone/>
            </a:pPr>
            <a:r>
              <a:rPr lang="en-US" altLang="zh-TW" dirty="0">
                <a:hlinkClick r:id="rId2"/>
              </a:rPr>
              <a:t>https://</a:t>
            </a:r>
            <a:r>
              <a:rPr lang="en-US" altLang="zh-TW" dirty="0" smtClean="0">
                <a:hlinkClick r:id="rId2"/>
              </a:rPr>
              <a:t>blog.csdn.net/frostime/article/details/106816373</a:t>
            </a:r>
            <a:endParaRPr lang="en-US" altLang="zh-TW" dirty="0" smtClean="0"/>
          </a:p>
          <a:p>
            <a:r>
              <a:rPr lang="en-US" altLang="zh-TW" dirty="0" smtClean="0"/>
              <a:t>Python</a:t>
            </a:r>
          </a:p>
          <a:p>
            <a:pPr marL="0" indent="0">
              <a:buNone/>
            </a:pPr>
            <a:r>
              <a:rPr lang="en-US" altLang="zh-TW" dirty="0">
                <a:hlinkClick r:id="rId3"/>
              </a:rPr>
              <a:t>https://</a:t>
            </a:r>
            <a:r>
              <a:rPr lang="en-US" altLang="zh-TW" dirty="0" smtClean="0">
                <a:hlinkClick r:id="rId3"/>
              </a:rPr>
              <a:t>blog.csdn.net/weixin_44618906/article/details/116356081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4760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目前問題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338437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zh-TW" sz="4800" dirty="0" smtClean="0"/>
              <a:t>1.</a:t>
            </a:r>
            <a:r>
              <a:rPr lang="zh-TW" altLang="en-US" sz="4800" dirty="0" smtClean="0"/>
              <a:t>取樣</a:t>
            </a:r>
            <a:r>
              <a:rPr lang="zh-TW" altLang="en-US" sz="4800" dirty="0"/>
              <a:t>與</a:t>
            </a:r>
            <a:r>
              <a:rPr lang="en-US" altLang="zh-TW" sz="4800" dirty="0"/>
              <a:t>LCD</a:t>
            </a:r>
            <a:r>
              <a:rPr lang="zh-TW" altLang="en-US" sz="4800" dirty="0" smtClean="0"/>
              <a:t>顯示</a:t>
            </a:r>
            <a:r>
              <a:rPr lang="en-US" altLang="zh-TW" sz="4800" dirty="0" smtClean="0"/>
              <a:t>(</a:t>
            </a:r>
            <a:r>
              <a:rPr lang="zh-TW" altLang="en-US" sz="4800" dirty="0" smtClean="0"/>
              <a:t>同步顯示</a:t>
            </a:r>
            <a:r>
              <a:rPr lang="en-US" altLang="zh-TW" sz="48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zh-TW" sz="4800" dirty="0" smtClean="0"/>
              <a:t>2.TFT</a:t>
            </a:r>
            <a:r>
              <a:rPr lang="zh-TW" altLang="en-US" sz="4800" dirty="0" smtClean="0"/>
              <a:t>函數使用</a:t>
            </a:r>
            <a:r>
              <a:rPr lang="en-US" altLang="zh-TW" sz="4800" dirty="0" smtClean="0"/>
              <a:t>(STFT)</a:t>
            </a:r>
          </a:p>
          <a:p>
            <a:pPr>
              <a:lnSpc>
                <a:spcPct val="150000"/>
              </a:lnSpc>
            </a:pPr>
            <a:r>
              <a:rPr lang="en-US" altLang="zh-TW" sz="4800" dirty="0" smtClean="0"/>
              <a:t>3.</a:t>
            </a:r>
            <a:r>
              <a:rPr lang="zh-TW" altLang="en-US" sz="4800" dirty="0" smtClean="0"/>
              <a:t>硬來</a:t>
            </a:r>
            <a:r>
              <a:rPr lang="en-US" altLang="zh-TW" sz="4800" dirty="0" smtClean="0"/>
              <a:t>(PYTHON</a:t>
            </a:r>
            <a:r>
              <a:rPr lang="zh-TW" altLang="en-US" sz="4800" dirty="0" smtClean="0"/>
              <a:t>轉</a:t>
            </a:r>
            <a:r>
              <a:rPr lang="en-US" altLang="zh-TW" sz="4800" dirty="0" smtClean="0"/>
              <a:t>C)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33442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時頻圖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時頻譜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在借助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時頻分析方法的基礎上，以熱圖的形式將第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維的數值用顏色的深淺加以呈現。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57" y="3933056"/>
            <a:ext cx="8373885" cy="1543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625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座標軸</a:t>
            </a:r>
            <a:endParaRPr lang="zh-TW" altLang="en-US" dirty="0"/>
          </a:p>
        </p:txBody>
      </p:sp>
      <p:pic>
        <p:nvPicPr>
          <p:cNvPr id="1026" name="Picture 2" descr="C:\Users\USER\OneDrive\圖片\螢幕擷取畫面\螢幕擷取畫面 2024-04-20 1311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20" y="1772816"/>
            <a:ext cx="6840760" cy="414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846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OneDrive\圖片\螢幕擷取畫面\螢幕擷取畫面 2024-04-20 1310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89" y="280193"/>
            <a:ext cx="8374063" cy="629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90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試著輸出波型</a:t>
            </a: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047" y="1528908"/>
            <a:ext cx="6164263" cy="493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670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3543"/>
            <a:ext cx="8059737" cy="603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047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嘗試輸出</a:t>
            </a:r>
            <a:r>
              <a:rPr lang="zh-TW" altLang="en-US" dirty="0"/>
              <a:t>一組</a:t>
            </a:r>
            <a:r>
              <a:rPr lang="en-US" altLang="zh-TW" dirty="0"/>
              <a:t>NSP32</a:t>
            </a:r>
            <a:endParaRPr lang="zh-TW" alt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85" y="3410727"/>
            <a:ext cx="8473630" cy="2803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11" y="1340768"/>
            <a:ext cx="8316924" cy="192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062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波型</a:t>
            </a:r>
            <a:endParaRPr lang="zh-TW" alt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309" y="1628800"/>
            <a:ext cx="6487382" cy="4641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296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6117" y="5373216"/>
            <a:ext cx="8229600" cy="1108720"/>
          </a:xfrm>
        </p:spPr>
        <p:txBody>
          <a:bodyPr>
            <a:normAutofit/>
          </a:bodyPr>
          <a:lstStyle/>
          <a:p>
            <a:r>
              <a:rPr lang="en-US" altLang="zh-TW" sz="1100" dirty="0">
                <a:hlinkClick r:id="rId2"/>
              </a:rPr>
              <a:t>https://</a:t>
            </a:r>
            <a:r>
              <a:rPr lang="en-US" altLang="zh-TW" sz="1100" dirty="0" smtClean="0">
                <a:hlinkClick r:id="rId2"/>
              </a:rPr>
              <a:t>www.researchgate.net/publication/346243843_Area-Efficient_Short-Time_Fourier_Transform_Processor_for_Time-Frequency_Analysis_of_Non-Stationary_Signals</a:t>
            </a:r>
            <a:endParaRPr lang="en-US" altLang="zh-TW" sz="1100" dirty="0" smtClean="0"/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10" y="2133922"/>
            <a:ext cx="8202613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3131840" y="1350493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使用</a:t>
            </a:r>
            <a:r>
              <a:rPr lang="en-US" altLang="zh-TW" sz="2400" dirty="0" smtClean="0"/>
              <a:t>FFT</a:t>
            </a:r>
            <a:r>
              <a:rPr lang="zh-TW" altLang="en-US" sz="2400" dirty="0" smtClean="0"/>
              <a:t>實現</a:t>
            </a:r>
            <a:r>
              <a:rPr lang="en-US" altLang="zh-TW" sz="2400" dirty="0" smtClean="0"/>
              <a:t>STFT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13235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論文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101</Words>
  <Application>Microsoft Office PowerPoint</Application>
  <PresentationFormat>如螢幕大小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波形圖spectrogram</vt:lpstr>
      <vt:lpstr>時頻圖</vt:lpstr>
      <vt:lpstr>座標軸</vt:lpstr>
      <vt:lpstr>PowerPoint 簡報</vt:lpstr>
      <vt:lpstr>試著輸出波型</vt:lpstr>
      <vt:lpstr>PowerPoint 簡報</vt:lpstr>
      <vt:lpstr>嘗試輸出一組NSP32</vt:lpstr>
      <vt:lpstr>波型</vt:lpstr>
      <vt:lpstr>資料</vt:lpstr>
      <vt:lpstr>STFT實現</vt:lpstr>
      <vt:lpstr>目前問題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波形圖</dc:title>
  <dc:creator>張期賀</dc:creator>
  <cp:lastModifiedBy>USER</cp:lastModifiedBy>
  <cp:revision>8</cp:revision>
  <dcterms:created xsi:type="dcterms:W3CDTF">2024-04-20T05:11:09Z</dcterms:created>
  <dcterms:modified xsi:type="dcterms:W3CDTF">2024-04-23T14:35:01Z</dcterms:modified>
</cp:coreProperties>
</file>