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BB87FC-2B95-4936-BD7B-949798FE1B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1CC4F1F-558B-CC6C-965E-CDF9325312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BE8C6E0-B7D0-5D44-9C7F-2C6F458CF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F212-467F-451C-8BF7-72FE35E132F5}" type="datetimeFigureOut">
              <a:rPr lang="zh-TW" altLang="en-US" smtClean="0"/>
              <a:t>2024/4/30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AB6503A-0749-2A80-3D34-5A9FDB0D9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C62BD4-73C9-AB08-ECF9-6CF597B74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B667-BB6D-433D-8231-10FE9D2F0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077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9BA57A-1DC1-3ACF-9CBD-8D9F130AD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1567918-2596-F14C-D454-F8BEE3A03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F8E6B9-E7B9-9477-0C8E-821468451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F212-467F-451C-8BF7-72FE35E132F5}" type="datetimeFigureOut">
              <a:rPr lang="zh-TW" altLang="en-US" smtClean="0"/>
              <a:t>2024/4/30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DA740FC-9B31-91A2-7922-4FAA65AD1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F0B4348-7C49-BCF1-A8D1-6CFC93685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B667-BB6D-433D-8231-10FE9D2F0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706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26D6B37-862A-1B8B-60DF-3FCC4808BC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86A4DE5-2E15-C5B0-D200-7F19BA19B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4414A3B-ED2B-99BE-4A32-5803AC7A5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F212-467F-451C-8BF7-72FE35E132F5}" type="datetimeFigureOut">
              <a:rPr lang="zh-TW" altLang="en-US" smtClean="0"/>
              <a:t>2024/4/30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A09F228-ACA7-7935-0712-B0EC98E9B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C0B11D2-2F2F-3233-F513-E90AA2221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B667-BB6D-433D-8231-10FE9D2F0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727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77186F-B699-36EA-9335-D013E3DC6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EA2A10E-96E3-410B-E9F2-161539AD8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49EFC9C-04B8-DB6E-6472-EAA3031BC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F212-467F-451C-8BF7-72FE35E132F5}" type="datetimeFigureOut">
              <a:rPr lang="zh-TW" altLang="en-US" smtClean="0"/>
              <a:t>2024/4/30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8BC7B85-D3C4-16CA-96DD-F04AA9C2F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C99B665-8F19-FC0D-5306-F55ED5831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B667-BB6D-433D-8231-10FE9D2F0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583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A45AC8-31EE-09BB-FD6B-9FEFF710A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11723CE-8CDE-2F92-F484-29E35E913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CCD547-2586-8E7C-C2C5-F6137FCC8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F212-467F-451C-8BF7-72FE35E132F5}" type="datetimeFigureOut">
              <a:rPr lang="zh-TW" altLang="en-US" smtClean="0"/>
              <a:t>2024/4/30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657E026-C3E1-CC56-78C5-FB441B0DE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E1C69BF-471B-6BC2-EF33-2724380A7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B667-BB6D-433D-8231-10FE9D2F0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41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548845-1137-51BE-28E7-BA919BFE2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A51011-C4A7-85B5-8E92-938C224F72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987A471-BB50-9678-E027-89C79F337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24023EE-344B-5F07-44D5-721B2FD31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F212-467F-451C-8BF7-72FE35E132F5}" type="datetimeFigureOut">
              <a:rPr lang="zh-TW" altLang="en-US" smtClean="0"/>
              <a:t>2024/4/30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742C85C-A5E1-E5E9-2953-4A1810DDD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4CE5C62-A8BF-8410-AEE1-8E525DCCF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B667-BB6D-433D-8231-10FE9D2F0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0062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DDC1A5-79DF-4005-BED8-3A8E8B9DD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246C42B-D712-D8C8-29BA-FE206CA3D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593EE61-9C29-D8F9-EEAF-A708F5358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DC65212-BF92-E256-B111-3F661B4353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EB80369-43F2-ACE9-8AA8-B0FF11155A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43F1475-E59E-1D46-4310-FBBC9C3FD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F212-467F-451C-8BF7-72FE35E132F5}" type="datetimeFigureOut">
              <a:rPr lang="zh-TW" altLang="en-US" smtClean="0"/>
              <a:t>2024/4/30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30554D7-D74B-F9F4-8EB8-45A26ECE0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B472B9A-D4E4-B7A9-2ED0-15C52A1B0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B667-BB6D-433D-8231-10FE9D2F0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18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CAF6F6-2BC0-36EE-E4DD-2E3A26DE4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2FD616E-4B3E-A135-8587-AA43588A3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F212-467F-451C-8BF7-72FE35E132F5}" type="datetimeFigureOut">
              <a:rPr lang="zh-TW" altLang="en-US" smtClean="0"/>
              <a:t>2024/4/30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599F291A-0FFA-B34B-5483-0B718F1BD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2DC12ED-F6FC-E611-7C60-AC3229034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B667-BB6D-433D-8231-10FE9D2F0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2109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FA15DB6-03FC-D7A1-16B1-6E2B6E0A7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F212-467F-451C-8BF7-72FE35E132F5}" type="datetimeFigureOut">
              <a:rPr lang="zh-TW" altLang="en-US" smtClean="0"/>
              <a:t>2024/4/30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E4610CB-1F7B-E6D1-354C-91C4F7558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EC4DEC5-2D87-B0F3-F5B1-2773D99DA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B667-BB6D-433D-8231-10FE9D2F0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5525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497BF1-89C0-A77D-13AF-F348EEF74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5606FA4-B023-9771-0800-0F9747E3D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4BD821E-2B42-AFA1-FA9A-CF75204847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AFF2CE4-30E5-8001-7AB9-15B8BB2F2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F212-467F-451C-8BF7-72FE35E132F5}" type="datetimeFigureOut">
              <a:rPr lang="zh-TW" altLang="en-US" smtClean="0"/>
              <a:t>2024/4/30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A6A41FE-23D0-8A5B-B9CD-ECA6DFEE3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20CCD53-0A7E-E9E8-817A-2036815A2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B667-BB6D-433D-8231-10FE9D2F0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16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3059D8-E848-34A9-A58D-FAFD6FE6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1DC960C-5432-8837-47C5-78DB544885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6614A38-0E5F-CC68-DC76-A06C148FA1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D19194C-1230-4102-85E9-D9C912E1E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3F212-467F-451C-8BF7-72FE35E132F5}" type="datetimeFigureOut">
              <a:rPr lang="zh-TW" altLang="en-US" smtClean="0"/>
              <a:t>2024/4/30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1EC66D2-F82B-141D-811E-122A717B9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50BF4D1-1812-0881-62AB-0E145A0EC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4B667-BB6D-433D-8231-10FE9D2F0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73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7FFF805-D550-5EA5-B944-ED3FCE138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849F659-D499-BF05-9223-FD38E7C77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23FE51A-9F97-957B-7523-4701F04055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03F212-467F-451C-8BF7-72FE35E132F5}" type="datetimeFigureOut">
              <a:rPr lang="zh-TW" altLang="en-US" smtClean="0"/>
              <a:t>2024/4/30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9EAD31A-9E66-5C03-69B2-DDCEB23DC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1C11CFE-8AB4-BB80-C424-953BE81D0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74B667-BB6D-433D-8231-10FE9D2F07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558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113E2080-9708-3626-814C-2C7445943C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735954"/>
              </p:ext>
            </p:extLst>
          </p:nvPr>
        </p:nvGraphicFramePr>
        <p:xfrm>
          <a:off x="1835149" y="1152207"/>
          <a:ext cx="8521701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0567">
                  <a:extLst>
                    <a:ext uri="{9D8B030D-6E8A-4147-A177-3AD203B41FA5}">
                      <a16:colId xmlns:a16="http://schemas.microsoft.com/office/drawing/2014/main" val="3723580278"/>
                    </a:ext>
                  </a:extLst>
                </a:gridCol>
                <a:gridCol w="2840567">
                  <a:extLst>
                    <a:ext uri="{9D8B030D-6E8A-4147-A177-3AD203B41FA5}">
                      <a16:colId xmlns:a16="http://schemas.microsoft.com/office/drawing/2014/main" val="3655527368"/>
                    </a:ext>
                  </a:extLst>
                </a:gridCol>
                <a:gridCol w="2840567">
                  <a:extLst>
                    <a:ext uri="{9D8B030D-6E8A-4147-A177-3AD203B41FA5}">
                      <a16:colId xmlns:a16="http://schemas.microsoft.com/office/drawing/2014/main" val="685731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現有裝置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可用</a:t>
                      </a:r>
                      <a:r>
                        <a:rPr lang="en-US" altLang="zh-TW" dirty="0"/>
                        <a:t>NSP32</a:t>
                      </a:r>
                      <a:r>
                        <a:rPr lang="zh-TW" altLang="en-US" dirty="0"/>
                        <a:t>晶片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需求數量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668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/>
                        <a:t>ESP32</a:t>
                      </a:r>
                      <a:r>
                        <a:rPr lang="zh-TW" altLang="en-US" dirty="0"/>
                        <a:t>控制</a:t>
                      </a:r>
                      <a:r>
                        <a:rPr lang="en-US" altLang="zh-TW" dirty="0"/>
                        <a:t>NSP32(DBK)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2(1~2)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1~2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918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/>
                        <a:t>手機藍芽控制</a:t>
                      </a:r>
                      <a:r>
                        <a:rPr lang="en-US" altLang="zh-TW" dirty="0"/>
                        <a:t>NSP32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AWPPG: 1(1~0)</a:t>
                      </a:r>
                    </a:p>
                    <a:p>
                      <a:pPr algn="ctr"/>
                      <a:r>
                        <a:rPr lang="en-US" altLang="zh-TW" dirty="0"/>
                        <a:t>MWPPG: 2(0)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2~3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960204"/>
                  </a:ext>
                </a:extLst>
              </a:tr>
            </a:tbl>
          </a:graphicData>
        </a:graphic>
      </p:graphicFrame>
      <p:pic>
        <p:nvPicPr>
          <p:cNvPr id="6" name="圖片 5">
            <a:extLst>
              <a:ext uri="{FF2B5EF4-FFF2-40B4-BE49-F238E27FC236}">
                <a16:creationId xmlns:a16="http://schemas.microsoft.com/office/drawing/2014/main" id="{0C205E2C-54DE-1240-BCF3-70D8DB374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177" y="2466975"/>
            <a:ext cx="3019846" cy="2276793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FDEB5637-75CC-D2E5-6B20-50949A60D1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5177" y="4664678"/>
            <a:ext cx="3205373" cy="2082230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9C53EEEB-B5E6-F9DB-A0B3-BFC0562897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7032" y="2838402"/>
            <a:ext cx="1339752" cy="150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266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</Words>
  <Application>Microsoft Office PowerPoint</Application>
  <PresentationFormat>寬螢幕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季甫 鍾</dc:creator>
  <cp:lastModifiedBy>季甫 鍾</cp:lastModifiedBy>
  <cp:revision>3</cp:revision>
  <dcterms:created xsi:type="dcterms:W3CDTF">2024-04-30T08:01:42Z</dcterms:created>
  <dcterms:modified xsi:type="dcterms:W3CDTF">2024-04-30T08:07:17Z</dcterms:modified>
</cp:coreProperties>
</file>