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5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81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8C014-D9D7-44BE-8712-87A373EF2EF3}" type="datetimeFigureOut">
              <a:rPr lang="zh-TW" altLang="en-US" smtClean="0"/>
              <a:t>2024/7/23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56C91-4FAF-4821-82B4-79C24E4166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598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56C91-4FAF-4821-82B4-79C24E41669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5982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664355-BD62-1020-0FE9-CA0DB4753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0392EE9-2F6F-FE79-DB6F-74105A0FB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CC952F5-909B-6E83-1352-89283A7C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2A4F-F6D9-4AE7-855A-C02FA8EC4958}" type="datetimeFigureOut">
              <a:rPr lang="zh-TW" altLang="en-US" smtClean="0"/>
              <a:t>2024/7/23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65121EC-F2E2-1BB4-3FDA-9505ADC4F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85C10F0-BC6B-7086-7523-F4DBDF9B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8355-2DCA-4F16-B89A-D858FDC002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738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6506C6-497A-9F39-4D61-76DB3A876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E2D4060-6AF6-2CB5-79F5-CE7839D47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B94880-372F-A2FD-0FE6-9EEF221A6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2A4F-F6D9-4AE7-855A-C02FA8EC4958}" type="datetimeFigureOut">
              <a:rPr lang="zh-TW" altLang="en-US" smtClean="0"/>
              <a:t>2024/7/23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22AE28A-B2D7-B64C-9F57-9F66401D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0A10199-1D86-34D2-E4FD-7630B18D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8355-2DCA-4F16-B89A-D858FDC002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33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EBBBAE7-7AE2-9F95-3E8E-0EE071E42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12A8785-495A-9042-7A20-047200DE5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D6CC32-FECF-F840-6EEF-4C9F0989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2A4F-F6D9-4AE7-855A-C02FA8EC4958}" type="datetimeFigureOut">
              <a:rPr lang="zh-TW" altLang="en-US" smtClean="0"/>
              <a:t>2024/7/23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355F3BA-E447-2147-764E-F62312594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E51F53D-158B-821C-43F6-E45F69CCA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8355-2DCA-4F16-B89A-D858FDC002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98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4448D6-449B-3429-4983-E36247F61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432C34-5426-B5FD-AC29-7DB9FB08F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7E99FE-16FD-ABEA-292B-BD9DDAD49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2A4F-F6D9-4AE7-855A-C02FA8EC4958}" type="datetimeFigureOut">
              <a:rPr lang="zh-TW" altLang="en-US" smtClean="0"/>
              <a:t>2024/7/23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03E1E23-030A-AFFF-A945-C68865ECC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36946CE-B766-0067-6E23-F5C75DA78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8355-2DCA-4F16-B89A-D858FDC002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641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AB196B-92D6-7F96-1EDA-ABB38792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95A11DF-3202-3739-470A-99775F817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5C7B8A7-934C-523F-2692-BE5E8CA9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2A4F-F6D9-4AE7-855A-C02FA8EC4958}" type="datetimeFigureOut">
              <a:rPr lang="zh-TW" altLang="en-US" smtClean="0"/>
              <a:t>2024/7/23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DDA3C44-D954-F007-F56A-4290D6FBE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23F08B5-9B9A-3530-0B58-E464B4C4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8355-2DCA-4F16-B89A-D858FDC002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485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76DD71-0F2F-D37B-74FF-F47F1EC51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9A5ABC-A306-7137-2C46-374DB25C9F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C91A13B-2E68-80BC-4D9E-7003742CB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CAD25A9-EB8E-BB5E-5850-2A47A5049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2A4F-F6D9-4AE7-855A-C02FA8EC4958}" type="datetimeFigureOut">
              <a:rPr lang="zh-TW" altLang="en-US" smtClean="0"/>
              <a:t>2024/7/23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8991A49-B4A5-9042-86AE-514ACEB25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E807DDF-0DBD-7155-D37C-7698212C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8355-2DCA-4F16-B89A-D858FDC002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275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DC029D-7B13-A860-2B16-E92F7670F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95E4ADD-23AB-DD8B-4027-E628F01B1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5A3EF7F-8434-E991-5982-808DEFA4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90116C9-4880-D705-8510-3B8F559F32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C0FB29C-F440-0E29-AB79-C9556E2608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0A8DFC0-9397-3855-7087-355B2EBDF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2A4F-F6D9-4AE7-855A-C02FA8EC4958}" type="datetimeFigureOut">
              <a:rPr lang="zh-TW" altLang="en-US" smtClean="0"/>
              <a:t>2024/7/23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B6D12E0-1F46-7C87-1BD5-E39EC4C14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BDE946B-EABE-6BBC-D99B-1FF3B2D80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8355-2DCA-4F16-B89A-D858FDC002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339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AD6B71-CDA0-288F-6B52-7A9CB72A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82F7C07-107C-193D-3B70-408D24711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2A4F-F6D9-4AE7-855A-C02FA8EC4958}" type="datetimeFigureOut">
              <a:rPr lang="zh-TW" altLang="en-US" smtClean="0"/>
              <a:t>2024/7/23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C83407D-424A-B345-5A94-A42BE98F6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FFDDD9-3A92-FB63-DA8D-D388DEAFD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8355-2DCA-4F16-B89A-D858FDC002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070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AC753C0-A9C5-F31E-FCF3-D62B18CE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2A4F-F6D9-4AE7-855A-C02FA8EC4958}" type="datetimeFigureOut">
              <a:rPr lang="zh-TW" altLang="en-US" smtClean="0"/>
              <a:t>2024/7/23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06CCD54-B653-6323-D675-00934B43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F502650-D714-4A44-0413-C69F9C40D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8355-2DCA-4F16-B89A-D858FDC002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1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15DABE-428A-F3EE-EE73-635B9AF5F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63399E-569C-1A38-CB22-0750CBED1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68DD8E6-308C-EE3B-DC5C-016BF92F5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345956E-FF02-5A1F-E5B2-8BFBA4500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2A4F-F6D9-4AE7-855A-C02FA8EC4958}" type="datetimeFigureOut">
              <a:rPr lang="zh-TW" altLang="en-US" smtClean="0"/>
              <a:t>2024/7/23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101C339-0717-0B04-7A7B-881FED341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A1DBED6-423E-3BC0-01AA-51F2472B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8355-2DCA-4F16-B89A-D858FDC002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59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0A5E6C-81A9-4AB9-CD27-AB779BAF3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14AD722-4BF9-951B-AADA-5A413A46BC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BCD44FC-1AA9-6CF5-C31F-C1776A1D6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C64D924-92E2-0AE5-955C-F865F7C7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2A4F-F6D9-4AE7-855A-C02FA8EC4958}" type="datetimeFigureOut">
              <a:rPr lang="zh-TW" altLang="en-US" smtClean="0"/>
              <a:t>2024/7/23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DC47268-718B-1B7A-8927-968D7A0C1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37D6C53-5F46-C561-C586-9D8560B5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8355-2DCA-4F16-B89A-D858FDC002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33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2878444-97C6-D752-3941-3BCAA3D5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06E42BB-5EB6-E9E8-7228-4CE0A232C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1EB3C7F-E07D-E1D1-13D0-987CCD05F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172A4F-F6D9-4AE7-855A-C02FA8EC4958}" type="datetimeFigureOut">
              <a:rPr lang="zh-TW" altLang="en-US" smtClean="0"/>
              <a:t>2024/7/23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CCB8EE-095A-56FE-440D-145B7CFC1A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75396B9-6F0E-B71A-C9A7-D0AA5FFE4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6C8355-2DCA-4F16-B89A-D858FDC002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669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3C0753-B0EE-3FC7-DFA7-4C5EB13B3F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Part 1.</a:t>
            </a:r>
            <a:br>
              <a:rPr lang="en-US" altLang="zh-TW" dirty="0"/>
            </a:br>
            <a:r>
              <a:rPr lang="en-US" altLang="zh-TW" dirty="0" err="1"/>
              <a:t>HealthGather</a:t>
            </a:r>
            <a:r>
              <a:rPr lang="zh-TW" altLang="en-US" dirty="0"/>
              <a:t>網域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0F626C2-89F1-FDAD-299D-F1A76EA340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20240723 By</a:t>
            </a:r>
            <a:r>
              <a:rPr lang="zh-TW" altLang="en-US" dirty="0"/>
              <a:t>鍾季甫</a:t>
            </a:r>
          </a:p>
        </p:txBody>
      </p:sp>
    </p:spTree>
    <p:extLst>
      <p:ext uri="{BB962C8B-B14F-4D97-AF65-F5344CB8AC3E}">
        <p14:creationId xmlns:p14="http://schemas.microsoft.com/office/powerpoint/2010/main" val="3342679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3C0753-B0EE-3FC7-DFA7-4C5EB13B3F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Part 1.</a:t>
            </a:r>
            <a:br>
              <a:rPr lang="en-US" altLang="zh-TW" dirty="0"/>
            </a:br>
            <a:r>
              <a:rPr lang="en-US" altLang="zh-TW" dirty="0"/>
              <a:t>AWS</a:t>
            </a:r>
            <a:r>
              <a:rPr lang="zh-TW" altLang="en-US" dirty="0"/>
              <a:t>教學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0F626C2-89F1-FDAD-299D-F1A76EA340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20240723 By</a:t>
            </a:r>
            <a:r>
              <a:rPr lang="zh-TW" altLang="en-US" dirty="0"/>
              <a:t>鍾季甫</a:t>
            </a:r>
          </a:p>
        </p:txBody>
      </p:sp>
    </p:spTree>
    <p:extLst>
      <p:ext uri="{BB962C8B-B14F-4D97-AF65-F5344CB8AC3E}">
        <p14:creationId xmlns:p14="http://schemas.microsoft.com/office/powerpoint/2010/main" val="2358026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D92983F3-AEFD-3FFB-FFC9-A2E271CD6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867C657-2CAE-EB16-32FC-B97AAD7BFFB2}"/>
              </a:ext>
            </a:extLst>
          </p:cNvPr>
          <p:cNvSpPr/>
          <p:nvPr/>
        </p:nvSpPr>
        <p:spPr>
          <a:xfrm>
            <a:off x="1318315" y="1902995"/>
            <a:ext cx="1786698" cy="74810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4A24DF8-32E4-1B8C-69E9-C1429F47B12D}"/>
              </a:ext>
            </a:extLst>
          </p:cNvPr>
          <p:cNvSpPr txBox="1"/>
          <p:nvPr/>
        </p:nvSpPr>
        <p:spPr>
          <a:xfrm>
            <a:off x="3854953" y="1815643"/>
            <a:ext cx="1170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highlight>
                  <a:srgbClr val="FFFF00"/>
                </a:highlight>
              </a:rPr>
              <a:t>找到</a:t>
            </a:r>
            <a:r>
              <a:rPr lang="en-US" altLang="zh-TW" dirty="0">
                <a:highlight>
                  <a:srgbClr val="FFFF00"/>
                </a:highlight>
              </a:rPr>
              <a:t>AWS</a:t>
            </a:r>
            <a:endParaRPr lang="zh-TW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4181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F89E01A-C1BE-6593-F6E4-4123F332C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B424315-B6FF-B2F0-7043-A0175078CD9B}"/>
              </a:ext>
            </a:extLst>
          </p:cNvPr>
          <p:cNvSpPr/>
          <p:nvPr/>
        </p:nvSpPr>
        <p:spPr>
          <a:xfrm>
            <a:off x="11123775" y="741153"/>
            <a:ext cx="756894" cy="31759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2812E73-30DF-A47E-652F-2D57F347F2BF}"/>
              </a:ext>
            </a:extLst>
          </p:cNvPr>
          <p:cNvSpPr txBox="1"/>
          <p:nvPr/>
        </p:nvSpPr>
        <p:spPr>
          <a:xfrm>
            <a:off x="10476411" y="1411445"/>
            <a:ext cx="149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highlight>
                  <a:srgbClr val="FFFF00"/>
                </a:highlight>
              </a:rPr>
              <a:t>按這裡登入</a:t>
            </a:r>
          </a:p>
        </p:txBody>
      </p:sp>
    </p:spTree>
    <p:extLst>
      <p:ext uri="{BB962C8B-B14F-4D97-AF65-F5344CB8AC3E}">
        <p14:creationId xmlns:p14="http://schemas.microsoft.com/office/powerpoint/2010/main" val="1888847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9C360BB-BC9C-F6A4-D5E9-347FC6D65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FEB617A-4F0E-76AC-CEB0-9788C6F10D29}"/>
              </a:ext>
            </a:extLst>
          </p:cNvPr>
          <p:cNvSpPr/>
          <p:nvPr/>
        </p:nvSpPr>
        <p:spPr>
          <a:xfrm>
            <a:off x="3023018" y="4580881"/>
            <a:ext cx="2149873" cy="2458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C09DCDF-1F0D-984E-F32B-E9BAB0E1AFF0}"/>
              </a:ext>
            </a:extLst>
          </p:cNvPr>
          <p:cNvSpPr txBox="1"/>
          <p:nvPr/>
        </p:nvSpPr>
        <p:spPr>
          <a:xfrm>
            <a:off x="463732" y="4519137"/>
            <a:ext cx="241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highlight>
                  <a:srgbClr val="FFFF00"/>
                </a:highlight>
              </a:rPr>
              <a:t>用</a:t>
            </a:r>
            <a:r>
              <a:rPr lang="en-US" altLang="zh-TW" dirty="0">
                <a:highlight>
                  <a:srgbClr val="FFFF00"/>
                </a:highlight>
              </a:rPr>
              <a:t>root user email</a:t>
            </a:r>
            <a:r>
              <a:rPr lang="zh-TW" altLang="en-US" dirty="0">
                <a:highlight>
                  <a:srgbClr val="FFFF00"/>
                </a:highlight>
              </a:rPr>
              <a:t>登入</a:t>
            </a:r>
          </a:p>
        </p:txBody>
      </p:sp>
    </p:spTree>
    <p:extLst>
      <p:ext uri="{BB962C8B-B14F-4D97-AF65-F5344CB8AC3E}">
        <p14:creationId xmlns:p14="http://schemas.microsoft.com/office/powerpoint/2010/main" val="4179656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2DFB517-6AB6-7AB4-9EA8-CE97B7842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190148B-C70E-66ED-B8C2-10E996B5AFDF}"/>
              </a:ext>
            </a:extLst>
          </p:cNvPr>
          <p:cNvSpPr/>
          <p:nvPr/>
        </p:nvSpPr>
        <p:spPr>
          <a:xfrm>
            <a:off x="3068738" y="2155371"/>
            <a:ext cx="2149873" cy="230559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7637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6BDE30C-8B89-6F90-51E8-C22038DC9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57D0AC4-B552-AAE5-A0A4-00421D093FB2}"/>
              </a:ext>
            </a:extLst>
          </p:cNvPr>
          <p:cNvSpPr/>
          <p:nvPr/>
        </p:nvSpPr>
        <p:spPr>
          <a:xfrm>
            <a:off x="1919207" y="1929121"/>
            <a:ext cx="2149873" cy="2458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D79451D-5795-3C3C-4D3F-870C6D9294CC}"/>
              </a:ext>
            </a:extLst>
          </p:cNvPr>
          <p:cNvSpPr txBox="1"/>
          <p:nvPr/>
        </p:nvSpPr>
        <p:spPr>
          <a:xfrm>
            <a:off x="2005149" y="2513989"/>
            <a:ext cx="2415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highlight>
                  <a:srgbClr val="FFFF00"/>
                </a:highlight>
              </a:rPr>
              <a:t>Lightsail</a:t>
            </a:r>
            <a:r>
              <a:rPr lang="zh-TW" altLang="en-US" dirty="0">
                <a:highlight>
                  <a:srgbClr val="FFFF00"/>
                </a:highlight>
              </a:rPr>
              <a:t>用來控制</a:t>
            </a:r>
            <a:r>
              <a:rPr lang="en-US" altLang="zh-TW" dirty="0">
                <a:highlight>
                  <a:srgbClr val="FFFF00"/>
                </a:highlight>
              </a:rPr>
              <a:t>Redmine Server</a:t>
            </a:r>
            <a:endParaRPr lang="zh-TW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46198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5D7CB8C-85E9-92C4-E5C0-2A4066371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FF73CD8-5EF1-B77D-2A7E-BFA94D324B05}"/>
              </a:ext>
            </a:extLst>
          </p:cNvPr>
          <p:cNvSpPr/>
          <p:nvPr/>
        </p:nvSpPr>
        <p:spPr>
          <a:xfrm>
            <a:off x="3499813" y="3183155"/>
            <a:ext cx="3207964" cy="121249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4AABC64-F640-B38F-F44F-145F5F0BB415}"/>
              </a:ext>
            </a:extLst>
          </p:cNvPr>
          <p:cNvSpPr txBox="1"/>
          <p:nvPr/>
        </p:nvSpPr>
        <p:spPr>
          <a:xfrm>
            <a:off x="3448595" y="4675892"/>
            <a:ext cx="342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highlight>
                  <a:srgbClr val="FFFF00"/>
                </a:highlight>
              </a:rPr>
              <a:t>點進</a:t>
            </a:r>
            <a:r>
              <a:rPr lang="en-US" altLang="zh-TW" dirty="0" err="1">
                <a:highlight>
                  <a:srgbClr val="FFFF00"/>
                </a:highlight>
              </a:rPr>
              <a:t>Lightsail</a:t>
            </a:r>
            <a:r>
              <a:rPr lang="zh-TW" altLang="en-US" dirty="0">
                <a:highlight>
                  <a:srgbClr val="FFFF00"/>
                </a:highlight>
              </a:rPr>
              <a:t>可以看到</a:t>
            </a:r>
            <a:r>
              <a:rPr lang="en-US" altLang="zh-TW" dirty="0">
                <a:highlight>
                  <a:srgbClr val="FFFF00"/>
                </a:highlight>
              </a:rPr>
              <a:t>Redmine</a:t>
            </a:r>
            <a:endParaRPr lang="zh-TW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31913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D15442A-010A-9001-E71F-BBC5E424E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9BD7B66-8755-70A7-0AE2-EB5055D5B9E4}"/>
              </a:ext>
            </a:extLst>
          </p:cNvPr>
          <p:cNvSpPr/>
          <p:nvPr/>
        </p:nvSpPr>
        <p:spPr>
          <a:xfrm>
            <a:off x="3499813" y="1867989"/>
            <a:ext cx="6277736" cy="301098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13CD994-8E69-CD1C-8A1E-07D6E85B1FB5}"/>
              </a:ext>
            </a:extLst>
          </p:cNvPr>
          <p:cNvSpPr txBox="1"/>
          <p:nvPr/>
        </p:nvSpPr>
        <p:spPr>
          <a:xfrm>
            <a:off x="6609806" y="5524978"/>
            <a:ext cx="516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highlight>
                  <a:srgbClr val="FFFF00"/>
                </a:highlight>
              </a:rPr>
              <a:t>到這畫面就可以看到和控制</a:t>
            </a:r>
            <a:r>
              <a:rPr lang="en-US" altLang="zh-TW" dirty="0">
                <a:highlight>
                  <a:srgbClr val="FFFF00"/>
                </a:highlight>
              </a:rPr>
              <a:t>Redmine Server</a:t>
            </a:r>
            <a:r>
              <a:rPr lang="zh-TW" altLang="en-US" dirty="0">
                <a:highlight>
                  <a:srgbClr val="FFFF00"/>
                </a:highlight>
              </a:rPr>
              <a:t>了</a:t>
            </a:r>
            <a:r>
              <a:rPr lang="en-US" altLang="zh-TW" dirty="0">
                <a:highlight>
                  <a:srgbClr val="FFFF00"/>
                </a:highlight>
              </a:rPr>
              <a:t>!!</a:t>
            </a:r>
            <a:endParaRPr lang="zh-TW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17308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24B433-0766-3BB3-4D2C-99B3DD2A7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前情提要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F82ABF-F4BC-A995-5C3A-E94F2A2B0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Google</a:t>
            </a:r>
            <a:r>
              <a:rPr lang="zh-TW" altLang="en-US" dirty="0"/>
              <a:t> </a:t>
            </a:r>
            <a:r>
              <a:rPr lang="en-US" altLang="zh-TW" dirty="0"/>
              <a:t>Domain</a:t>
            </a:r>
            <a:r>
              <a:rPr lang="zh-TW" altLang="en-US" dirty="0"/>
              <a:t>的業務全數轉移到</a:t>
            </a:r>
            <a:r>
              <a:rPr lang="en-US" altLang="zh-TW" dirty="0"/>
              <a:t>Squarespace</a:t>
            </a:r>
            <a:r>
              <a:rPr lang="zh-TW" altLang="en-US" dirty="0"/>
              <a:t>上了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所以要去</a:t>
            </a:r>
            <a:r>
              <a:rPr lang="en-US" altLang="zh-TW" dirty="0"/>
              <a:t>Squarespace</a:t>
            </a:r>
            <a:r>
              <a:rPr lang="zh-TW" altLang="en-US" dirty="0"/>
              <a:t>上用</a:t>
            </a:r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BBB3B4A-E113-71CB-AE73-E1566883D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908" y="3278776"/>
            <a:ext cx="6932034" cy="297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6156C40-C211-1A6E-7E3F-40853E6D2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532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CEDCE1E-1908-A003-361F-5C9886B56601}"/>
              </a:ext>
            </a:extLst>
          </p:cNvPr>
          <p:cNvSpPr/>
          <p:nvPr/>
        </p:nvSpPr>
        <p:spPr>
          <a:xfrm>
            <a:off x="9992616" y="855194"/>
            <a:ext cx="723626" cy="41444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16D8173-D080-854D-65FB-651466AD1081}"/>
              </a:ext>
            </a:extLst>
          </p:cNvPr>
          <p:cNvSpPr/>
          <p:nvPr/>
        </p:nvSpPr>
        <p:spPr>
          <a:xfrm>
            <a:off x="191117" y="855193"/>
            <a:ext cx="1716059" cy="41444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C01DB83-D5E0-3774-E5D3-5E624AA0218B}"/>
              </a:ext>
            </a:extLst>
          </p:cNvPr>
          <p:cNvSpPr/>
          <p:nvPr/>
        </p:nvSpPr>
        <p:spPr>
          <a:xfrm>
            <a:off x="0" y="0"/>
            <a:ext cx="7778931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31CC1BB-013A-8CBD-D6E2-D66CD36982C6}"/>
              </a:ext>
            </a:extLst>
          </p:cNvPr>
          <p:cNvSpPr txBox="1"/>
          <p:nvPr/>
        </p:nvSpPr>
        <p:spPr>
          <a:xfrm>
            <a:off x="10143308" y="1320005"/>
            <a:ext cx="149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highlight>
                  <a:srgbClr val="FFFF00"/>
                </a:highlight>
              </a:rPr>
              <a:t>按這裡登入</a:t>
            </a:r>
          </a:p>
        </p:txBody>
      </p:sp>
    </p:spTree>
    <p:extLst>
      <p:ext uri="{BB962C8B-B14F-4D97-AF65-F5344CB8AC3E}">
        <p14:creationId xmlns:p14="http://schemas.microsoft.com/office/powerpoint/2010/main" val="649770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13BC862E-7064-F046-279B-D2FB8AEF4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16D8173-D080-854D-65FB-651466AD1081}"/>
              </a:ext>
            </a:extLst>
          </p:cNvPr>
          <p:cNvSpPr/>
          <p:nvPr/>
        </p:nvSpPr>
        <p:spPr>
          <a:xfrm>
            <a:off x="6440614" y="3374726"/>
            <a:ext cx="2177113" cy="41444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833222E-29BE-0214-70BD-9CFBB57BA8F7}"/>
              </a:ext>
            </a:extLst>
          </p:cNvPr>
          <p:cNvSpPr/>
          <p:nvPr/>
        </p:nvSpPr>
        <p:spPr>
          <a:xfrm>
            <a:off x="11683270" y="389221"/>
            <a:ext cx="315764" cy="30809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E58D541-8736-4516-5842-CE703A77C230}"/>
              </a:ext>
            </a:extLst>
          </p:cNvPr>
          <p:cNvSpPr txBox="1"/>
          <p:nvPr/>
        </p:nvSpPr>
        <p:spPr>
          <a:xfrm>
            <a:off x="7112303" y="1021957"/>
            <a:ext cx="400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highlight>
                  <a:srgbClr val="FFFF00"/>
                </a:highlight>
              </a:rPr>
              <a:t>要更改為</a:t>
            </a:r>
            <a:r>
              <a:rPr lang="en-US" altLang="zh-TW" dirty="0">
                <a:highlight>
                  <a:srgbClr val="FFFF00"/>
                </a:highlight>
              </a:rPr>
              <a:t>healthgatherco@gmail.com</a:t>
            </a:r>
            <a:r>
              <a:rPr lang="zh-TW" altLang="en-US" dirty="0">
                <a:highlight>
                  <a:srgbClr val="FFFF00"/>
                </a:highlight>
              </a:rPr>
              <a:t>的設定檔案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C4D05DB-2F1C-02AA-F585-021745B8AD5A}"/>
              </a:ext>
            </a:extLst>
          </p:cNvPr>
          <p:cNvSpPr txBox="1"/>
          <p:nvPr/>
        </p:nvSpPr>
        <p:spPr>
          <a:xfrm>
            <a:off x="6925069" y="2617803"/>
            <a:ext cx="400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highlight>
                  <a:srgbClr val="FFFF00"/>
                </a:highlight>
              </a:rPr>
              <a:t>用</a:t>
            </a:r>
            <a:r>
              <a:rPr lang="en-US" altLang="zh-TW" dirty="0">
                <a:highlight>
                  <a:srgbClr val="FFFF00"/>
                </a:highlight>
              </a:rPr>
              <a:t>Google</a:t>
            </a:r>
            <a:r>
              <a:rPr lang="zh-TW" altLang="en-US" dirty="0">
                <a:highlight>
                  <a:srgbClr val="FFFF00"/>
                </a:highlight>
              </a:rPr>
              <a:t>登入</a:t>
            </a:r>
          </a:p>
        </p:txBody>
      </p:sp>
    </p:spTree>
    <p:extLst>
      <p:ext uri="{BB962C8B-B14F-4D97-AF65-F5344CB8AC3E}">
        <p14:creationId xmlns:p14="http://schemas.microsoft.com/office/powerpoint/2010/main" val="3978474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1E2E01B-8E81-A88D-CC84-443687575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54" y="1111753"/>
            <a:ext cx="3546011" cy="503906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16D8173-D080-854D-65FB-651466AD1081}"/>
              </a:ext>
            </a:extLst>
          </p:cNvPr>
          <p:cNvSpPr/>
          <p:nvPr/>
        </p:nvSpPr>
        <p:spPr>
          <a:xfrm>
            <a:off x="967370" y="3080342"/>
            <a:ext cx="3334915" cy="53120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CCB8B2B-DEDE-42AE-512A-E677823DF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671" y="1111754"/>
            <a:ext cx="3546011" cy="503906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7CFC39A-0AED-4955-3C24-04A7D8FC7434}"/>
              </a:ext>
            </a:extLst>
          </p:cNvPr>
          <p:cNvSpPr/>
          <p:nvPr/>
        </p:nvSpPr>
        <p:spPr>
          <a:xfrm>
            <a:off x="6913671" y="3289209"/>
            <a:ext cx="3334915" cy="13288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76B1115-D596-57C5-71B5-D623F92CB9BF}"/>
              </a:ext>
            </a:extLst>
          </p:cNvPr>
          <p:cNvSpPr txBox="1"/>
          <p:nvPr/>
        </p:nvSpPr>
        <p:spPr>
          <a:xfrm>
            <a:off x="241240" y="625676"/>
            <a:ext cx="517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highlight>
                  <a:srgbClr val="FFFF00"/>
                </a:highlight>
              </a:rPr>
              <a:t>帳號密碼在密碼本上</a:t>
            </a:r>
            <a:r>
              <a:rPr lang="en-US" altLang="zh-TW" dirty="0">
                <a:highlight>
                  <a:srgbClr val="FFFF00"/>
                </a:highlight>
              </a:rPr>
              <a:t>(</a:t>
            </a:r>
            <a:r>
              <a:rPr lang="zh-TW" altLang="en-US" dirty="0">
                <a:highlight>
                  <a:srgbClr val="FFFF00"/>
                </a:highlight>
              </a:rPr>
              <a:t>季甫留給實驗室的隨身碟</a:t>
            </a:r>
            <a:r>
              <a:rPr lang="en-US" altLang="zh-TW" dirty="0">
                <a:highlight>
                  <a:srgbClr val="FFFF00"/>
                </a:highlight>
              </a:rPr>
              <a:t>)</a:t>
            </a:r>
            <a:endParaRPr lang="zh-TW" altLang="en-US" dirty="0">
              <a:highlight>
                <a:srgbClr val="FFFF00"/>
              </a:highlight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153414A-93FE-D47E-7C4B-278B54552B57}"/>
              </a:ext>
            </a:extLst>
          </p:cNvPr>
          <p:cNvSpPr txBox="1"/>
          <p:nvPr/>
        </p:nvSpPr>
        <p:spPr>
          <a:xfrm>
            <a:off x="6777448" y="600960"/>
            <a:ext cx="517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highlight>
                  <a:srgbClr val="FFFF00"/>
                </a:highlight>
              </a:rPr>
              <a:t>兩步驟驗證是必要的</a:t>
            </a:r>
            <a:r>
              <a:rPr lang="en-US" altLang="zh-TW" dirty="0">
                <a:highlight>
                  <a:srgbClr val="FFFF00"/>
                </a:highlight>
              </a:rPr>
              <a:t>, </a:t>
            </a:r>
            <a:r>
              <a:rPr lang="zh-TW" altLang="en-US" dirty="0">
                <a:highlight>
                  <a:srgbClr val="FFFF00"/>
                </a:highlight>
              </a:rPr>
              <a:t>要討論換由誰接手</a:t>
            </a:r>
          </a:p>
        </p:txBody>
      </p:sp>
    </p:spTree>
    <p:extLst>
      <p:ext uri="{BB962C8B-B14F-4D97-AF65-F5344CB8AC3E}">
        <p14:creationId xmlns:p14="http://schemas.microsoft.com/office/powerpoint/2010/main" val="2127431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ACBFB43-FAEB-04A5-1330-ED6DF3D2D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0D03CEF-2172-1806-BDAC-36AC31D5D50D}"/>
              </a:ext>
            </a:extLst>
          </p:cNvPr>
          <p:cNvSpPr/>
          <p:nvPr/>
        </p:nvSpPr>
        <p:spPr>
          <a:xfrm>
            <a:off x="2371629" y="709434"/>
            <a:ext cx="645892" cy="53120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B05CAB5-549A-7443-4CC9-81BE7ED79DCE}"/>
              </a:ext>
            </a:extLst>
          </p:cNvPr>
          <p:cNvSpPr/>
          <p:nvPr/>
        </p:nvSpPr>
        <p:spPr>
          <a:xfrm>
            <a:off x="1796143" y="2416628"/>
            <a:ext cx="8608423" cy="84255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EDBFAD1-2276-D36E-5317-A025E0C18C28}"/>
              </a:ext>
            </a:extLst>
          </p:cNvPr>
          <p:cNvSpPr txBox="1"/>
          <p:nvPr/>
        </p:nvSpPr>
        <p:spPr>
          <a:xfrm>
            <a:off x="1730405" y="3858733"/>
            <a:ext cx="517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FFFF00"/>
                </a:highlight>
              </a:rPr>
              <a:t>Domain</a:t>
            </a:r>
            <a:r>
              <a:rPr lang="zh-TW" altLang="en-US" dirty="0">
                <a:highlight>
                  <a:srgbClr val="FFFF00"/>
                </a:highlight>
              </a:rPr>
              <a:t>畫面就可以看到之前的網域</a:t>
            </a:r>
          </a:p>
        </p:txBody>
      </p:sp>
    </p:spTree>
    <p:extLst>
      <p:ext uri="{BB962C8B-B14F-4D97-AF65-F5344CB8AC3E}">
        <p14:creationId xmlns:p14="http://schemas.microsoft.com/office/powerpoint/2010/main" val="1163395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485CA2B-DA56-EFB1-04D5-C26284438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B3BB712-1E30-F528-EBEF-C3E71A3F5A8A}"/>
              </a:ext>
            </a:extLst>
          </p:cNvPr>
          <p:cNvSpPr/>
          <p:nvPr/>
        </p:nvSpPr>
        <p:spPr>
          <a:xfrm>
            <a:off x="856338" y="1186229"/>
            <a:ext cx="952868" cy="139368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7B09F31-6E2D-E269-8B88-0AAA0140A945}"/>
              </a:ext>
            </a:extLst>
          </p:cNvPr>
          <p:cNvSpPr txBox="1"/>
          <p:nvPr/>
        </p:nvSpPr>
        <p:spPr>
          <a:xfrm>
            <a:off x="384932" y="3003116"/>
            <a:ext cx="1639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highlight>
                  <a:srgbClr val="FFFF00"/>
                </a:highlight>
              </a:rPr>
              <a:t>網域的相關設定都在這邊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F15ACE3-A47B-6313-AFB1-B4539D415B7C}"/>
              </a:ext>
            </a:extLst>
          </p:cNvPr>
          <p:cNvSpPr/>
          <p:nvPr/>
        </p:nvSpPr>
        <p:spPr>
          <a:xfrm>
            <a:off x="4640211" y="1671733"/>
            <a:ext cx="4928331" cy="24850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7E96D76-E378-F70F-A297-8A16917E7FE6}"/>
              </a:ext>
            </a:extLst>
          </p:cNvPr>
          <p:cNvSpPr txBox="1"/>
          <p:nvPr/>
        </p:nvSpPr>
        <p:spPr>
          <a:xfrm>
            <a:off x="9691497" y="1418156"/>
            <a:ext cx="1816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highlight>
                  <a:srgbClr val="FFFF00"/>
                </a:highlight>
              </a:rPr>
              <a:t>這裡可以到</a:t>
            </a:r>
            <a:r>
              <a:rPr lang="en-US" altLang="zh-TW" dirty="0" err="1">
                <a:highlight>
                  <a:srgbClr val="FFFF00"/>
                </a:highlight>
              </a:rPr>
              <a:t>HealthGather</a:t>
            </a:r>
            <a:r>
              <a:rPr lang="zh-TW" altLang="en-US" dirty="0">
                <a:highlight>
                  <a:srgbClr val="FFFF00"/>
                </a:highlight>
              </a:rPr>
              <a:t>的網站進行編輯</a:t>
            </a:r>
          </a:p>
        </p:txBody>
      </p:sp>
    </p:spTree>
    <p:extLst>
      <p:ext uri="{BB962C8B-B14F-4D97-AF65-F5344CB8AC3E}">
        <p14:creationId xmlns:p14="http://schemas.microsoft.com/office/powerpoint/2010/main" val="266471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176FF21-EDC6-BDDE-EDFB-8E7343319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4D7A22F-0ADD-A117-9AD6-AEE2F7C80E1C}"/>
              </a:ext>
            </a:extLst>
          </p:cNvPr>
          <p:cNvSpPr/>
          <p:nvPr/>
        </p:nvSpPr>
        <p:spPr>
          <a:xfrm>
            <a:off x="11521440" y="6146074"/>
            <a:ext cx="581298" cy="55952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F305779-205E-80A9-1D23-371788A9ADFB}"/>
              </a:ext>
            </a:extLst>
          </p:cNvPr>
          <p:cNvSpPr txBox="1"/>
          <p:nvPr/>
        </p:nvSpPr>
        <p:spPr>
          <a:xfrm>
            <a:off x="10214732" y="5628750"/>
            <a:ext cx="182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highlight>
                  <a:srgbClr val="FFFF00"/>
                </a:highlight>
              </a:rPr>
              <a:t>按這裡進行編輯</a:t>
            </a:r>
          </a:p>
        </p:txBody>
      </p:sp>
    </p:spTree>
    <p:extLst>
      <p:ext uri="{BB962C8B-B14F-4D97-AF65-F5344CB8AC3E}">
        <p14:creationId xmlns:p14="http://schemas.microsoft.com/office/powerpoint/2010/main" val="4065034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8BC2CB3-5D56-BB2A-4D9A-5B641F897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73922A3-38E0-7CBA-8923-0B664F5CE4CA}"/>
              </a:ext>
            </a:extLst>
          </p:cNvPr>
          <p:cNvSpPr txBox="1"/>
          <p:nvPr/>
        </p:nvSpPr>
        <p:spPr>
          <a:xfrm>
            <a:off x="6355080" y="3010989"/>
            <a:ext cx="378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highlight>
                  <a:srgbClr val="FFFF00"/>
                </a:highlight>
              </a:rPr>
              <a:t>看到這畫面就可以進行編輯調整了</a:t>
            </a:r>
            <a:r>
              <a:rPr lang="en-US" altLang="zh-TW" dirty="0">
                <a:highlight>
                  <a:srgbClr val="FFFF00"/>
                </a:highlight>
              </a:rPr>
              <a:t>!!</a:t>
            </a:r>
            <a:endParaRPr lang="zh-TW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24664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157</Words>
  <Application>Microsoft Office PowerPoint</Application>
  <PresentationFormat>寬螢幕</PresentationFormat>
  <Paragraphs>24</Paragraphs>
  <Slides>17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佈景主題</vt:lpstr>
      <vt:lpstr>Part 1. HealthGather網域</vt:lpstr>
      <vt:lpstr>前情提要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Part 1. AWS教學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季甫 鍾</dc:creator>
  <cp:lastModifiedBy>季甫 鍾</cp:lastModifiedBy>
  <cp:revision>8</cp:revision>
  <dcterms:created xsi:type="dcterms:W3CDTF">2024-07-23T12:35:14Z</dcterms:created>
  <dcterms:modified xsi:type="dcterms:W3CDTF">2024-07-23T13:06:53Z</dcterms:modified>
</cp:coreProperties>
</file>