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-3115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BD2FF-2D02-4CBE-8FBB-D4A77F436824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E7D7-D0E7-47AF-B90C-B3B6043865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36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2024/03/02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2.192.109.97/issues/39" TargetMode="External"/><Relationship Id="rId2" Type="http://schemas.openxmlformats.org/officeDocument/2006/relationships/hyperlink" Target="http://52.192.109.97/issues/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ESP32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製作人</a:t>
            </a:r>
            <a:r>
              <a:rPr lang="en-US" altLang="zh-TW" dirty="0" smtClean="0"/>
              <a:t>:</a:t>
            </a:r>
            <a:r>
              <a:rPr lang="zh-TW" altLang="en-US" dirty="0" smtClean="0"/>
              <a:t>張期賀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488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ESP32</a:t>
            </a:r>
            <a:r>
              <a:rPr lang="zh-TW" altLang="en-US" dirty="0" smtClean="0"/>
              <a:t>接</a:t>
            </a:r>
            <a:r>
              <a:rPr lang="en-US" altLang="zh-TW" dirty="0" smtClean="0"/>
              <a:t>NSP32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根據</a:t>
            </a: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52.192.109.97/issues/36</a:t>
            </a:r>
            <a:r>
              <a:rPr lang="zh-TW" altLang="en-US" dirty="0" smtClean="0"/>
              <a:t>範例下載</a:t>
            </a:r>
            <a:endParaRPr lang="en-US" altLang="zh-TW" dirty="0" smtClean="0"/>
          </a:p>
          <a:p>
            <a:r>
              <a:rPr lang="zh-TW" altLang="en-US" dirty="0"/>
              <a:t>根據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52.192.109.97/issues/39</a:t>
            </a:r>
            <a:r>
              <a:rPr lang="zh-TW" altLang="en-US" dirty="0" smtClean="0"/>
              <a:t>接線</a:t>
            </a:r>
            <a:endParaRPr lang="en-US" altLang="zh-TW" dirty="0" smtClean="0"/>
          </a:p>
          <a:p>
            <a:r>
              <a:rPr lang="zh-TW" altLang="en-US" dirty="0" smtClean="0"/>
              <a:t>需下載</a:t>
            </a:r>
            <a:r>
              <a:rPr lang="en-US" altLang="zh-TW" dirty="0" smtClean="0"/>
              <a:t>lib(</a:t>
            </a:r>
            <a:r>
              <a:rPr lang="en-US" altLang="zh-TW" dirty="0" err="1" smtClean="0"/>
              <a:t>EspSoftwareSerial</a:t>
            </a:r>
            <a:r>
              <a:rPr lang="en-US" altLang="zh-TW" dirty="0" smtClean="0"/>
              <a:t> 8.0.3</a:t>
            </a:r>
            <a:r>
              <a:rPr lang="zh-TW" altLang="en-US" dirty="0" smtClean="0"/>
              <a:t>版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更改</a:t>
            </a:r>
            <a:r>
              <a:rPr lang="en-US" altLang="zh-TW" dirty="0" smtClean="0"/>
              <a:t>ArduinoAdaptor.cpp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520010" cy="255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07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NSP32 b-type datasheet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2" y="980728"/>
            <a:ext cx="8918975" cy="221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5573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接線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45235"/>
          <a:stretch/>
        </p:blipFill>
        <p:spPr bwMode="auto">
          <a:xfrm>
            <a:off x="1857982" y="3861048"/>
            <a:ext cx="5106355" cy="272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0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終端輸出結果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909836"/>
            <a:ext cx="73787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89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論文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ESP32</vt:lpstr>
      <vt:lpstr>ESP32接NSP32</vt:lpstr>
      <vt:lpstr>NSP32 b-type datasheet</vt:lpstr>
      <vt:lpstr>終端輸出結果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ESP32</dc:title>
  <dc:creator>張期賀</dc:creator>
  <cp:lastModifiedBy>USER</cp:lastModifiedBy>
  <cp:revision>3</cp:revision>
  <dcterms:created xsi:type="dcterms:W3CDTF">2024-03-02T06:50:06Z</dcterms:created>
  <dcterms:modified xsi:type="dcterms:W3CDTF">2024-03-02T07:02:01Z</dcterms:modified>
</cp:coreProperties>
</file>