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5" r:id="rId4"/>
    <p:sldId id="264" r:id="rId5"/>
    <p:sldId id="260" r:id="rId6"/>
    <p:sldId id="266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3c10813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3c10813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c10813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c10813d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光源模組</a:t>
            </a:r>
            <a:r>
              <a:rPr lang="en-US" altLang="zh-TW" b="1" dirty="0"/>
              <a:t>Debug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Members</a:t>
            </a:r>
            <a:r>
              <a:rPr lang="zh-TW" altLang="en-US" dirty="0"/>
              <a:t>：王凱鋒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Date: 2024/</a:t>
            </a:r>
            <a:r>
              <a:rPr lang="en-US" altLang="zh-TW" dirty="0"/>
              <a:t>10/08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緣由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本</a:t>
            </a:r>
            <a:r>
              <a:rPr lang="zh-TW" altLang="en-US" dirty="0"/>
              <a:t>次</a:t>
            </a:r>
            <a:r>
              <a:rPr lang="en" dirty="0"/>
              <a:t>遇到</a:t>
            </a:r>
            <a:r>
              <a:rPr lang="zh-TW" altLang="en-US" dirty="0"/>
              <a:t>了不同光源模組有不同亮度問題，經由討論結果是因為光源模組上的電阻阻值不同的緣故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70DAD9-A8C8-C82E-0DFF-A2F17C5D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02" t="25612" r="34633" b="28437"/>
          <a:stretch/>
        </p:blipFill>
        <p:spPr>
          <a:xfrm>
            <a:off x="5164183" y="2229191"/>
            <a:ext cx="1937289" cy="23634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1AD5760-EAD4-448B-E39F-75266D473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" y="2076774"/>
            <a:ext cx="2027230" cy="246588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407322-9435-6CDF-AD1F-1350F72C9B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42020" r="36057" b="40606"/>
          <a:stretch/>
        </p:blipFill>
        <p:spPr>
          <a:xfrm>
            <a:off x="7273464" y="2498489"/>
            <a:ext cx="1648777" cy="17772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019AF0-AD92-7254-E38D-0CC9518F0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832" y="2229191"/>
            <a:ext cx="2161045" cy="2161045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A0F0C19-03BF-6335-23D2-765B626036F5}"/>
              </a:ext>
            </a:extLst>
          </p:cNvPr>
          <p:cNvSpPr/>
          <p:nvPr/>
        </p:nvSpPr>
        <p:spPr>
          <a:xfrm>
            <a:off x="2146515" y="3076414"/>
            <a:ext cx="333214" cy="433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3CFF7DE-B710-9C9F-A2B0-E36388CC062F}"/>
              </a:ext>
            </a:extLst>
          </p:cNvPr>
          <p:cNvSpPr/>
          <p:nvPr/>
        </p:nvSpPr>
        <p:spPr>
          <a:xfrm>
            <a:off x="6979836" y="3085472"/>
            <a:ext cx="333214" cy="433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65635E-5794-629B-2E01-CFC8EB2AE5E1}"/>
              </a:ext>
            </a:extLst>
          </p:cNvPr>
          <p:cNvSpPr/>
          <p:nvPr/>
        </p:nvSpPr>
        <p:spPr>
          <a:xfrm>
            <a:off x="1694899" y="4451798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比較暗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88556A-BC73-047C-6FA0-CC1EC772A8D0}"/>
              </a:ext>
            </a:extLst>
          </p:cNvPr>
          <p:cNvSpPr/>
          <p:nvPr/>
        </p:nvSpPr>
        <p:spPr>
          <a:xfrm>
            <a:off x="6361614" y="4497169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比較亮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893BBB-A2A8-D1CC-011C-C6017625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推測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1EB0DB-CC57-6B14-D9BD-8E0D0E30A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程式問題</a:t>
            </a:r>
            <a:r>
              <a:rPr lang="en-US" altLang="zh-TW" dirty="0"/>
              <a:t>---(</a:t>
            </a:r>
            <a:r>
              <a:rPr lang="zh-TW" altLang="en-US" dirty="0"/>
              <a:t>已嘗試不是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esp32</a:t>
            </a:r>
            <a:r>
              <a:rPr lang="zh-TW" altLang="en-US" dirty="0"/>
              <a:t>推不動</a:t>
            </a:r>
            <a:r>
              <a:rPr lang="en-US" altLang="zh-TW" dirty="0"/>
              <a:t>---(</a:t>
            </a:r>
            <a:r>
              <a:rPr lang="zh-TW" altLang="en-US" dirty="0"/>
              <a:t>已嘗試不是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光源模組本身問題</a:t>
            </a:r>
            <a:r>
              <a:rPr lang="en-US" altLang="zh-TW" dirty="0"/>
              <a:t>---(</a:t>
            </a:r>
            <a:r>
              <a:rPr lang="zh-TW" altLang="en-US" dirty="0"/>
              <a:t>結論</a:t>
            </a:r>
            <a:r>
              <a:rPr lang="en-US" altLang="zh-TW" dirty="0"/>
              <a:t>—</a:t>
            </a:r>
            <a:r>
              <a:rPr lang="zh-TW" altLang="en-US" dirty="0"/>
              <a:t>電阻值不一樣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72D727-D718-722B-68E1-6ED80D37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6" b="29793"/>
          <a:stretch/>
        </p:blipFill>
        <p:spPr>
          <a:xfrm>
            <a:off x="5744375" y="1570930"/>
            <a:ext cx="2894349" cy="3280041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0D8892D-401A-A60A-2918-0CCFF66B79F0}"/>
              </a:ext>
            </a:extLst>
          </p:cNvPr>
          <p:cNvCxnSpPr>
            <a:cxnSpLocks/>
          </p:cNvCxnSpPr>
          <p:nvPr/>
        </p:nvCxnSpPr>
        <p:spPr>
          <a:xfrm flipV="1">
            <a:off x="5537541" y="2754612"/>
            <a:ext cx="1486017" cy="27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BBA3A3F-BEC5-72EA-1334-0F47A7D1B486}"/>
              </a:ext>
            </a:extLst>
          </p:cNvPr>
          <p:cNvCxnSpPr>
            <a:cxnSpLocks/>
          </p:cNvCxnSpPr>
          <p:nvPr/>
        </p:nvCxnSpPr>
        <p:spPr>
          <a:xfrm>
            <a:off x="7576421" y="1222218"/>
            <a:ext cx="0" cy="3046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E3062BB-0AF5-4A94-92F2-ED98F2607230}"/>
              </a:ext>
            </a:extLst>
          </p:cNvPr>
          <p:cNvSpPr/>
          <p:nvPr/>
        </p:nvSpPr>
        <p:spPr>
          <a:xfrm>
            <a:off x="3846986" y="249300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暗</a:t>
            </a:r>
            <a:r>
              <a:rPr lang="zh-TW" alt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的那片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2587E6-EBF9-2B64-61DF-8BADD5919653}"/>
              </a:ext>
            </a:extLst>
          </p:cNvPr>
          <p:cNvSpPr/>
          <p:nvPr/>
        </p:nvSpPr>
        <p:spPr>
          <a:xfrm>
            <a:off x="6765942" y="689201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亮的那片</a:t>
            </a:r>
          </a:p>
        </p:txBody>
      </p:sp>
    </p:spTree>
    <p:extLst>
      <p:ext uri="{BB962C8B-B14F-4D97-AF65-F5344CB8AC3E}">
        <p14:creationId xmlns:p14="http://schemas.microsoft.com/office/powerpoint/2010/main" val="295965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83D868A-88C5-230F-4AE2-FC17EC72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48" y="300812"/>
            <a:ext cx="1978944" cy="19789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F8A0E9A-83F3-EFAB-8854-C2CC4A259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42020" r="36057" b="40606"/>
          <a:stretch/>
        </p:blipFill>
        <p:spPr>
          <a:xfrm>
            <a:off x="1778071" y="300812"/>
            <a:ext cx="1835860" cy="19789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8D145F-FEDA-3F03-8FCB-D793050B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0955"/>
            <a:ext cx="5029201" cy="11812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03F439-2FBF-2E0B-E785-6D282CFF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88" y="2386628"/>
            <a:ext cx="2941664" cy="1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56D3625-752E-E343-8122-1CBEED723349}"/>
              </a:ext>
            </a:extLst>
          </p:cNvPr>
          <p:cNvCxnSpPr>
            <a:cxnSpLocks/>
          </p:cNvCxnSpPr>
          <p:nvPr/>
        </p:nvCxnSpPr>
        <p:spPr>
          <a:xfrm flipV="1">
            <a:off x="3613931" y="3777500"/>
            <a:ext cx="0" cy="5058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83EB849-7B9E-2DB6-78F9-1E5CB8495EE1}"/>
              </a:ext>
            </a:extLst>
          </p:cNvPr>
          <p:cNvCxnSpPr>
            <a:cxnSpLocks/>
          </p:cNvCxnSpPr>
          <p:nvPr/>
        </p:nvCxnSpPr>
        <p:spPr>
          <a:xfrm flipV="1">
            <a:off x="6757504" y="3334985"/>
            <a:ext cx="0" cy="948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C584F628-443C-5D47-A6C9-9F1D1DD76945}"/>
              </a:ext>
            </a:extLst>
          </p:cNvPr>
          <p:cNvSpPr/>
          <p:nvPr/>
        </p:nvSpPr>
        <p:spPr>
          <a:xfrm>
            <a:off x="3129664" y="4282320"/>
            <a:ext cx="968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47Ω</a:t>
            </a:r>
            <a:endParaRPr lang="zh-TW" alt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92A7B0-517F-B79A-791F-5F77F7D2D878}"/>
              </a:ext>
            </a:extLst>
          </p:cNvPr>
          <p:cNvSpPr/>
          <p:nvPr/>
        </p:nvSpPr>
        <p:spPr>
          <a:xfrm>
            <a:off x="6273237" y="4282319"/>
            <a:ext cx="9685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1k</a:t>
            </a:r>
            <a:r>
              <a:rPr lang="en-US" altLang="zh-TW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Ω</a:t>
            </a:r>
            <a:endParaRPr lang="zh-TW" alt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1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光源模組復刻  </a:t>
            </a:r>
            <a:r>
              <a:rPr lang="en-US" altLang="zh-TW" dirty="0"/>
              <a:t>(</a:t>
            </a:r>
            <a:r>
              <a:rPr lang="zh-TW" altLang="en-US" dirty="0"/>
              <a:t>因為之前檔案沒有留下來</a:t>
            </a:r>
            <a:r>
              <a:rPr lang="en-US" altLang="zh-TW" dirty="0"/>
              <a:t>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38CC25-909E-6B4C-5CA0-2014125F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661793"/>
            <a:ext cx="5197023" cy="24278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9B393D-5917-3910-510F-991290B0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55" y="1072740"/>
            <a:ext cx="3480145" cy="3453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C700E-E763-CEF8-4DD7-B04BDBD2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預覽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279832-E89A-BE99-4939-A72C435D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70" y="255855"/>
            <a:ext cx="2244940" cy="225694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444C88A-A8F1-C860-BE92-08BE5C4F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20" y="255855"/>
            <a:ext cx="2244939" cy="22330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15C0527-853E-1190-0752-368EDA8983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11" r="13339"/>
          <a:stretch/>
        </p:blipFill>
        <p:spPr>
          <a:xfrm>
            <a:off x="4641520" y="2678107"/>
            <a:ext cx="1996880" cy="19295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5873A0B-DFBD-1562-EF2D-31FB1E0072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" t="10219" r="5306" b="2152"/>
          <a:stretch/>
        </p:blipFill>
        <p:spPr>
          <a:xfrm>
            <a:off x="1790570" y="2630701"/>
            <a:ext cx="2265455" cy="18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1396B-6458-8435-BBF1-67EF9327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實體</a:t>
            </a:r>
          </a:p>
        </p:txBody>
      </p:sp>
      <p:pic>
        <p:nvPicPr>
          <p:cNvPr id="5" name="圖片 4" descr="一張含有 Rectangle, 文字, 正方形, 螢幕擷取畫面 的圖片&#10;&#10;自動產生的描述">
            <a:extLst>
              <a:ext uri="{FF2B5EF4-FFF2-40B4-BE49-F238E27FC236}">
                <a16:creationId xmlns:a16="http://schemas.microsoft.com/office/drawing/2014/main" id="{6CCAE1EF-EE7E-BDD9-455B-F9760708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37" b="23849"/>
          <a:stretch/>
        </p:blipFill>
        <p:spPr>
          <a:xfrm>
            <a:off x="264746" y="1572901"/>
            <a:ext cx="2663974" cy="2438706"/>
          </a:xfrm>
          <a:prstGeom prst="rect">
            <a:avLst/>
          </a:prstGeom>
        </p:spPr>
      </p:pic>
      <p:pic>
        <p:nvPicPr>
          <p:cNvPr id="7" name="圖片 6" descr="一張含有 Rectangle, 正方形, 室內 的圖片&#10;&#10;自動產生的描述">
            <a:extLst>
              <a:ext uri="{FF2B5EF4-FFF2-40B4-BE49-F238E27FC236}">
                <a16:creationId xmlns:a16="http://schemas.microsoft.com/office/drawing/2014/main" id="{62F5A657-79AA-D0A9-CF9C-D4C71C2C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57" b="27909"/>
          <a:stretch/>
        </p:blipFill>
        <p:spPr>
          <a:xfrm>
            <a:off x="3159195" y="1572901"/>
            <a:ext cx="2607294" cy="2438706"/>
          </a:xfrm>
          <a:prstGeom prst="rect">
            <a:avLst/>
          </a:prstGeom>
        </p:spPr>
      </p:pic>
      <p:pic>
        <p:nvPicPr>
          <p:cNvPr id="9" name="圖片 8" descr="一張含有 電子產品, 電子工程, 電子元件, 電路元件 的圖片&#10;&#10;自動產生的描述">
            <a:extLst>
              <a:ext uri="{FF2B5EF4-FFF2-40B4-BE49-F238E27FC236}">
                <a16:creationId xmlns:a16="http://schemas.microsoft.com/office/drawing/2014/main" id="{A08BDAB9-610B-D7D6-FCEA-E290E007B0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410" b="26789"/>
          <a:stretch/>
        </p:blipFill>
        <p:spPr>
          <a:xfrm>
            <a:off x="6249600" y="1527143"/>
            <a:ext cx="2663974" cy="2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50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93</Words>
  <Application>Microsoft Office PowerPoint</Application>
  <PresentationFormat>如螢幕大小 (16:9)</PresentationFormat>
  <Paragraphs>18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光源模組Debug</vt:lpstr>
      <vt:lpstr>緣由</vt:lpstr>
      <vt:lpstr>推測</vt:lpstr>
      <vt:lpstr>PowerPoint 簡報</vt:lpstr>
      <vt:lpstr>光源模組復刻  (因為之前檔案沒有留下來)</vt:lpstr>
      <vt:lpstr>預覽</vt:lpstr>
      <vt:lpstr>實體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季甫 鍾</cp:lastModifiedBy>
  <cp:revision>7</cp:revision>
  <dcterms:modified xsi:type="dcterms:W3CDTF">2024-10-28T05:56:28Z</dcterms:modified>
</cp:coreProperties>
</file>