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4" r:id="rId8"/>
    <p:sldId id="263" r:id="rId9"/>
    <p:sldId id="265" r:id="rId10"/>
    <p:sldId id="266" r:id="rId11"/>
    <p:sldId id="261" r:id="rId12"/>
    <p:sldId id="268" r:id="rId13"/>
    <p:sldId id="269" r:id="rId14"/>
    <p:sldId id="267" r:id="rId15"/>
    <p:sldId id="270" r:id="rId16"/>
    <p:sldId id="273" r:id="rId17"/>
    <p:sldId id="272" r:id="rId18"/>
    <p:sldId id="271" r:id="rId19"/>
    <p:sldId id="276" r:id="rId20"/>
    <p:sldId id="274" r:id="rId21"/>
    <p:sldId id="277" r:id="rId22"/>
    <p:sldId id="275" r:id="rId2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31" autoAdjust="0"/>
  </p:normalViewPr>
  <p:slideViewPr>
    <p:cSldViewPr snapToGrid="0">
      <p:cViewPr varScale="1">
        <p:scale>
          <a:sx n="74" d="100"/>
          <a:sy n="74" d="100"/>
        </p:scale>
        <p:origin x="3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PPG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&#30333;&#20809;&#20809;&#35676;&#23526;&#39511;\1&#34399;&#27231;_LED&#30333;&#20809;_&#26263;&#29872;&#22659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&#30333;&#20809;&#20809;&#35676;&#23526;&#39511;\0&#34399;&#27231;_R1k&#20809;&#28304;&#27169;&#32068;&#30333;&#20809;_&#26263;&#29872;&#2265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&#30333;&#20809;&#20809;&#35676;&#23526;&#39511;\1&#34399;&#27231;_R1k&#20809;&#28304;&#27169;&#32068;&#30333;&#20809;_&#26263;&#29872;&#22659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&#30333;&#20809;&#20809;&#35676;&#23526;&#39511;\0&#34399;&#27231;_R1k&#20809;&#28304;&#27169;&#32068;&#30333;&#20809;&#35519;&#20809;53%25_&#26263;&#29872;&#22659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&#30333;&#20809;&#20809;&#35676;&#23526;&#39511;\1&#34399;&#27231;_R1k&#20809;&#28304;&#27169;&#32068;&#30333;&#20809;&#35519;&#20809;53%25_&#26263;&#29872;&#22659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nw1\Desktop\AWPPG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AWPPG0&#34399;&#27231;_&#22266;&#23450;&#20809;&#28304;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AWPPG1&#34399;&#27231;_&#22266;&#23450;&#20809;&#28304;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AWPPG0&#34399;&#27231;_&#22266;&#23450;&#20809;&#28304;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AWPPG1&#34399;&#27231;_&#22266;&#23450;&#20809;&#28304;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&#30333;&#20809;&#20809;&#35676;&#23526;&#39511;\0&#34399;&#27231;_&#23526;&#39511;&#23460;&#29872;&#22659;&#2080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&#30333;&#20809;&#20809;&#35676;&#23526;&#39511;\1&#34399;&#27231;_&#23526;&#39511;&#23460;&#29872;&#22659;&#20809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nw1\Desktop\&#30333;&#20809;&#20809;&#35676;&#23526;&#39511;\0&#34399;&#27231;_LED&#30333;&#20809;_&#26263;&#29872;&#2265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PPG0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PPG0!$2:$2</c:f>
              <c:numCache>
                <c:formatCode>General</c:formatCode>
                <c:ptCount val="16384"/>
                <c:pt idx="0">
                  <c:v>0.1</c:v>
                </c:pt>
                <c:pt idx="1">
                  <c:v>0.2</c:v>
                </c:pt>
                <c:pt idx="2">
                  <c:v>0.3</c:v>
                </c:pt>
                <c:pt idx="3">
                  <c:v>0.4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0.8</c:v>
                </c:pt>
                <c:pt idx="8">
                  <c:v>0.9</c:v>
                </c:pt>
                <c:pt idx="9">
                  <c:v>1</c:v>
                </c:pt>
                <c:pt idx="10">
                  <c:v>1.1000000000000001</c:v>
                </c:pt>
                <c:pt idx="11">
                  <c:v>1.2</c:v>
                </c:pt>
                <c:pt idx="12">
                  <c:v>1.3</c:v>
                </c:pt>
                <c:pt idx="13">
                  <c:v>1.4</c:v>
                </c:pt>
                <c:pt idx="14">
                  <c:v>1.5</c:v>
                </c:pt>
                <c:pt idx="15">
                  <c:v>1.6</c:v>
                </c:pt>
                <c:pt idx="16">
                  <c:v>1.7</c:v>
                </c:pt>
                <c:pt idx="17">
                  <c:v>1.8</c:v>
                </c:pt>
                <c:pt idx="18">
                  <c:v>1.9</c:v>
                </c:pt>
                <c:pt idx="19">
                  <c:v>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2.2999999999999998</c:v>
                </c:pt>
                <c:pt idx="23">
                  <c:v>2.4</c:v>
                </c:pt>
                <c:pt idx="24">
                  <c:v>2.5</c:v>
                </c:pt>
                <c:pt idx="25">
                  <c:v>2.6</c:v>
                </c:pt>
                <c:pt idx="26">
                  <c:v>2.7</c:v>
                </c:pt>
                <c:pt idx="27">
                  <c:v>2.8</c:v>
                </c:pt>
                <c:pt idx="28">
                  <c:v>2.9</c:v>
                </c:pt>
                <c:pt idx="29">
                  <c:v>3</c:v>
                </c:pt>
                <c:pt idx="30">
                  <c:v>3.1</c:v>
                </c:pt>
                <c:pt idx="31">
                  <c:v>3.2</c:v>
                </c:pt>
                <c:pt idx="32">
                  <c:v>3.3</c:v>
                </c:pt>
                <c:pt idx="33">
                  <c:v>3.4</c:v>
                </c:pt>
                <c:pt idx="34">
                  <c:v>3.5</c:v>
                </c:pt>
                <c:pt idx="35">
                  <c:v>3.6</c:v>
                </c:pt>
                <c:pt idx="36">
                  <c:v>3.7</c:v>
                </c:pt>
                <c:pt idx="37">
                  <c:v>3.8</c:v>
                </c:pt>
                <c:pt idx="38">
                  <c:v>3.9</c:v>
                </c:pt>
                <c:pt idx="39">
                  <c:v>4</c:v>
                </c:pt>
                <c:pt idx="40">
                  <c:v>4.0999999999999996</c:v>
                </c:pt>
                <c:pt idx="41">
                  <c:v>4.2</c:v>
                </c:pt>
                <c:pt idx="42">
                  <c:v>4.3</c:v>
                </c:pt>
                <c:pt idx="43">
                  <c:v>4.4000000000000004</c:v>
                </c:pt>
                <c:pt idx="44">
                  <c:v>4.5</c:v>
                </c:pt>
                <c:pt idx="45">
                  <c:v>4.5999999999999996</c:v>
                </c:pt>
                <c:pt idx="46">
                  <c:v>4.7</c:v>
                </c:pt>
                <c:pt idx="47">
                  <c:v>4.8</c:v>
                </c:pt>
                <c:pt idx="48">
                  <c:v>4.9000000000000004</c:v>
                </c:pt>
                <c:pt idx="49">
                  <c:v>5</c:v>
                </c:pt>
                <c:pt idx="50">
                  <c:v>5.0999999999999996</c:v>
                </c:pt>
                <c:pt idx="51">
                  <c:v>5.2</c:v>
                </c:pt>
                <c:pt idx="52">
                  <c:v>5.3</c:v>
                </c:pt>
                <c:pt idx="53">
                  <c:v>5.4</c:v>
                </c:pt>
                <c:pt idx="54">
                  <c:v>5.5</c:v>
                </c:pt>
                <c:pt idx="55">
                  <c:v>5.6</c:v>
                </c:pt>
                <c:pt idx="56">
                  <c:v>5.7</c:v>
                </c:pt>
                <c:pt idx="57">
                  <c:v>5.8</c:v>
                </c:pt>
                <c:pt idx="58">
                  <c:v>5.9</c:v>
                </c:pt>
                <c:pt idx="59">
                  <c:v>6</c:v>
                </c:pt>
                <c:pt idx="60">
                  <c:v>6.1</c:v>
                </c:pt>
                <c:pt idx="61">
                  <c:v>6.2</c:v>
                </c:pt>
                <c:pt idx="62">
                  <c:v>6.3</c:v>
                </c:pt>
                <c:pt idx="63">
                  <c:v>6.4</c:v>
                </c:pt>
                <c:pt idx="64">
                  <c:v>6.5</c:v>
                </c:pt>
                <c:pt idx="65">
                  <c:v>6.6</c:v>
                </c:pt>
                <c:pt idx="66">
                  <c:v>6.7</c:v>
                </c:pt>
                <c:pt idx="67">
                  <c:v>6.8</c:v>
                </c:pt>
                <c:pt idx="68">
                  <c:v>6.9</c:v>
                </c:pt>
                <c:pt idx="69">
                  <c:v>7</c:v>
                </c:pt>
                <c:pt idx="70">
                  <c:v>7.1</c:v>
                </c:pt>
                <c:pt idx="71">
                  <c:v>7.2</c:v>
                </c:pt>
                <c:pt idx="72">
                  <c:v>7.3</c:v>
                </c:pt>
                <c:pt idx="73">
                  <c:v>7.4</c:v>
                </c:pt>
                <c:pt idx="74">
                  <c:v>7.5</c:v>
                </c:pt>
                <c:pt idx="75">
                  <c:v>7.6</c:v>
                </c:pt>
                <c:pt idx="76">
                  <c:v>7.7</c:v>
                </c:pt>
                <c:pt idx="77">
                  <c:v>7.8</c:v>
                </c:pt>
                <c:pt idx="78">
                  <c:v>7.9</c:v>
                </c:pt>
                <c:pt idx="79">
                  <c:v>8</c:v>
                </c:pt>
                <c:pt idx="80">
                  <c:v>8.1</c:v>
                </c:pt>
                <c:pt idx="81">
                  <c:v>8.1999999999999993</c:v>
                </c:pt>
                <c:pt idx="82">
                  <c:v>8.3000000000000007</c:v>
                </c:pt>
                <c:pt idx="83">
                  <c:v>8.4</c:v>
                </c:pt>
                <c:pt idx="84">
                  <c:v>8.5</c:v>
                </c:pt>
                <c:pt idx="85">
                  <c:v>8.6</c:v>
                </c:pt>
                <c:pt idx="86">
                  <c:v>8.6999999999999993</c:v>
                </c:pt>
                <c:pt idx="87">
                  <c:v>8.8000000000000007</c:v>
                </c:pt>
                <c:pt idx="88">
                  <c:v>8.9</c:v>
                </c:pt>
                <c:pt idx="89">
                  <c:v>9</c:v>
                </c:pt>
                <c:pt idx="90">
                  <c:v>9.1</c:v>
                </c:pt>
                <c:pt idx="91">
                  <c:v>9.1999999999999993</c:v>
                </c:pt>
                <c:pt idx="92">
                  <c:v>9.3000000000000007</c:v>
                </c:pt>
                <c:pt idx="93">
                  <c:v>9.4</c:v>
                </c:pt>
                <c:pt idx="94">
                  <c:v>9.5</c:v>
                </c:pt>
                <c:pt idx="95">
                  <c:v>9.6</c:v>
                </c:pt>
                <c:pt idx="96">
                  <c:v>9.6999999999999993</c:v>
                </c:pt>
                <c:pt idx="97">
                  <c:v>9.8000000000000007</c:v>
                </c:pt>
                <c:pt idx="98">
                  <c:v>9.9</c:v>
                </c:pt>
                <c:pt idx="99">
                  <c:v>10</c:v>
                </c:pt>
                <c:pt idx="100">
                  <c:v>10.1</c:v>
                </c:pt>
                <c:pt idx="101">
                  <c:v>10.199999999999999</c:v>
                </c:pt>
                <c:pt idx="102">
                  <c:v>10.3</c:v>
                </c:pt>
                <c:pt idx="103">
                  <c:v>10.4</c:v>
                </c:pt>
                <c:pt idx="104">
                  <c:v>10.5</c:v>
                </c:pt>
                <c:pt idx="105">
                  <c:v>10.6</c:v>
                </c:pt>
                <c:pt idx="106">
                  <c:v>10.7</c:v>
                </c:pt>
                <c:pt idx="107">
                  <c:v>10.8</c:v>
                </c:pt>
                <c:pt idx="108">
                  <c:v>10.9</c:v>
                </c:pt>
                <c:pt idx="109">
                  <c:v>11</c:v>
                </c:pt>
                <c:pt idx="110">
                  <c:v>11.1</c:v>
                </c:pt>
                <c:pt idx="111">
                  <c:v>11.2</c:v>
                </c:pt>
                <c:pt idx="112">
                  <c:v>11.3</c:v>
                </c:pt>
                <c:pt idx="113">
                  <c:v>11.4</c:v>
                </c:pt>
                <c:pt idx="114">
                  <c:v>11.5</c:v>
                </c:pt>
                <c:pt idx="115">
                  <c:v>11.6</c:v>
                </c:pt>
                <c:pt idx="116">
                  <c:v>11.7</c:v>
                </c:pt>
                <c:pt idx="117">
                  <c:v>11.8</c:v>
                </c:pt>
                <c:pt idx="118">
                  <c:v>11.9</c:v>
                </c:pt>
                <c:pt idx="119">
                  <c:v>12</c:v>
                </c:pt>
                <c:pt idx="120">
                  <c:v>12.1</c:v>
                </c:pt>
                <c:pt idx="121">
                  <c:v>12.2</c:v>
                </c:pt>
                <c:pt idx="122">
                  <c:v>12.3</c:v>
                </c:pt>
                <c:pt idx="123">
                  <c:v>12.4</c:v>
                </c:pt>
                <c:pt idx="124">
                  <c:v>12.5</c:v>
                </c:pt>
                <c:pt idx="125">
                  <c:v>12.6</c:v>
                </c:pt>
                <c:pt idx="126">
                  <c:v>12.7</c:v>
                </c:pt>
                <c:pt idx="127">
                  <c:v>12.8</c:v>
                </c:pt>
                <c:pt idx="128">
                  <c:v>12.9</c:v>
                </c:pt>
                <c:pt idx="129">
                  <c:v>13</c:v>
                </c:pt>
                <c:pt idx="130">
                  <c:v>13.1</c:v>
                </c:pt>
                <c:pt idx="131">
                  <c:v>13.2</c:v>
                </c:pt>
                <c:pt idx="132">
                  <c:v>13.3</c:v>
                </c:pt>
                <c:pt idx="133">
                  <c:v>13.4</c:v>
                </c:pt>
                <c:pt idx="134">
                  <c:v>13.5</c:v>
                </c:pt>
                <c:pt idx="135">
                  <c:v>13.6</c:v>
                </c:pt>
                <c:pt idx="136">
                  <c:v>13.7</c:v>
                </c:pt>
                <c:pt idx="137">
                  <c:v>13.8</c:v>
                </c:pt>
                <c:pt idx="138">
                  <c:v>13.9</c:v>
                </c:pt>
                <c:pt idx="139">
                  <c:v>14</c:v>
                </c:pt>
                <c:pt idx="140">
                  <c:v>14.1</c:v>
                </c:pt>
                <c:pt idx="141">
                  <c:v>14.2</c:v>
                </c:pt>
                <c:pt idx="142">
                  <c:v>14.3</c:v>
                </c:pt>
                <c:pt idx="143">
                  <c:v>14.4</c:v>
                </c:pt>
                <c:pt idx="144">
                  <c:v>14.5</c:v>
                </c:pt>
                <c:pt idx="145">
                  <c:v>14.6</c:v>
                </c:pt>
                <c:pt idx="146">
                  <c:v>14.7</c:v>
                </c:pt>
                <c:pt idx="147">
                  <c:v>14.8</c:v>
                </c:pt>
                <c:pt idx="148">
                  <c:v>14.9</c:v>
                </c:pt>
                <c:pt idx="149">
                  <c:v>15</c:v>
                </c:pt>
                <c:pt idx="150">
                  <c:v>15.1</c:v>
                </c:pt>
                <c:pt idx="151">
                  <c:v>15.2</c:v>
                </c:pt>
                <c:pt idx="152">
                  <c:v>15.3</c:v>
                </c:pt>
                <c:pt idx="153">
                  <c:v>15.4</c:v>
                </c:pt>
                <c:pt idx="154">
                  <c:v>15.5</c:v>
                </c:pt>
                <c:pt idx="155">
                  <c:v>15.6</c:v>
                </c:pt>
                <c:pt idx="156">
                  <c:v>15.7</c:v>
                </c:pt>
                <c:pt idx="157">
                  <c:v>15.8</c:v>
                </c:pt>
                <c:pt idx="158">
                  <c:v>15.9</c:v>
                </c:pt>
                <c:pt idx="159">
                  <c:v>16</c:v>
                </c:pt>
                <c:pt idx="160">
                  <c:v>16.100000000000001</c:v>
                </c:pt>
                <c:pt idx="161">
                  <c:v>16.2</c:v>
                </c:pt>
                <c:pt idx="162">
                  <c:v>16.3</c:v>
                </c:pt>
                <c:pt idx="163">
                  <c:v>16.399999999999999</c:v>
                </c:pt>
                <c:pt idx="164">
                  <c:v>16.5</c:v>
                </c:pt>
                <c:pt idx="165">
                  <c:v>16.600000000000001</c:v>
                </c:pt>
                <c:pt idx="166">
                  <c:v>16.7</c:v>
                </c:pt>
                <c:pt idx="167">
                  <c:v>16.8</c:v>
                </c:pt>
                <c:pt idx="168">
                  <c:v>16.899999999999999</c:v>
                </c:pt>
                <c:pt idx="169">
                  <c:v>17</c:v>
                </c:pt>
                <c:pt idx="170">
                  <c:v>17.100000000000001</c:v>
                </c:pt>
                <c:pt idx="171">
                  <c:v>17.2</c:v>
                </c:pt>
                <c:pt idx="172">
                  <c:v>17.3</c:v>
                </c:pt>
                <c:pt idx="173">
                  <c:v>17.399999999999999</c:v>
                </c:pt>
                <c:pt idx="174">
                  <c:v>17.5</c:v>
                </c:pt>
                <c:pt idx="175">
                  <c:v>17.600000000000001</c:v>
                </c:pt>
                <c:pt idx="176">
                  <c:v>17.7</c:v>
                </c:pt>
                <c:pt idx="177">
                  <c:v>17.8</c:v>
                </c:pt>
                <c:pt idx="178">
                  <c:v>17.899999999999999</c:v>
                </c:pt>
                <c:pt idx="179">
                  <c:v>18</c:v>
                </c:pt>
                <c:pt idx="180">
                  <c:v>18.100000000000001</c:v>
                </c:pt>
                <c:pt idx="181">
                  <c:v>18.2</c:v>
                </c:pt>
                <c:pt idx="182">
                  <c:v>18.3</c:v>
                </c:pt>
                <c:pt idx="183">
                  <c:v>18.399999999999999</c:v>
                </c:pt>
                <c:pt idx="184">
                  <c:v>18.5</c:v>
                </c:pt>
                <c:pt idx="185">
                  <c:v>18.600000000000001</c:v>
                </c:pt>
                <c:pt idx="186">
                  <c:v>18.7</c:v>
                </c:pt>
                <c:pt idx="187">
                  <c:v>18.8</c:v>
                </c:pt>
                <c:pt idx="188">
                  <c:v>18.899999999999999</c:v>
                </c:pt>
                <c:pt idx="189">
                  <c:v>19</c:v>
                </c:pt>
                <c:pt idx="190">
                  <c:v>19.100000000000001</c:v>
                </c:pt>
                <c:pt idx="191">
                  <c:v>19.2</c:v>
                </c:pt>
                <c:pt idx="192">
                  <c:v>19.3</c:v>
                </c:pt>
                <c:pt idx="193">
                  <c:v>19.399999999999999</c:v>
                </c:pt>
                <c:pt idx="194">
                  <c:v>19.5</c:v>
                </c:pt>
                <c:pt idx="195">
                  <c:v>19.600000000000001</c:v>
                </c:pt>
                <c:pt idx="196">
                  <c:v>19.7</c:v>
                </c:pt>
                <c:pt idx="197">
                  <c:v>19.8</c:v>
                </c:pt>
                <c:pt idx="198">
                  <c:v>19.899999999999999</c:v>
                </c:pt>
                <c:pt idx="199">
                  <c:v>20</c:v>
                </c:pt>
              </c:numCache>
            </c:numRef>
          </c:cat>
          <c:val>
            <c:numRef>
              <c:f>PPG0!$A$1:$GR$1</c:f>
              <c:numCache>
                <c:formatCode>General</c:formatCode>
                <c:ptCount val="200"/>
                <c:pt idx="0">
                  <c:v>122063.890625</c:v>
                </c:pt>
                <c:pt idx="1">
                  <c:v>122263.03125</c:v>
                </c:pt>
                <c:pt idx="2">
                  <c:v>120395.0234375</c:v>
                </c:pt>
                <c:pt idx="3">
                  <c:v>120862.890625</c:v>
                </c:pt>
                <c:pt idx="4">
                  <c:v>121419.3359375</c:v>
                </c:pt>
                <c:pt idx="5">
                  <c:v>121370.34375</c:v>
                </c:pt>
                <c:pt idx="6">
                  <c:v>120898.0078125</c:v>
                </c:pt>
                <c:pt idx="7">
                  <c:v>121560.125</c:v>
                </c:pt>
                <c:pt idx="8">
                  <c:v>121303.0703125</c:v>
                </c:pt>
                <c:pt idx="9">
                  <c:v>119993.9453125</c:v>
                </c:pt>
                <c:pt idx="10">
                  <c:v>120077.328125</c:v>
                </c:pt>
                <c:pt idx="11">
                  <c:v>120554.5234375</c:v>
                </c:pt>
                <c:pt idx="12">
                  <c:v>120676.78125</c:v>
                </c:pt>
                <c:pt idx="13">
                  <c:v>121015.4921875</c:v>
                </c:pt>
                <c:pt idx="14">
                  <c:v>121342.1484375</c:v>
                </c:pt>
                <c:pt idx="15">
                  <c:v>120658.4453125</c:v>
                </c:pt>
                <c:pt idx="16">
                  <c:v>119708.828125</c:v>
                </c:pt>
                <c:pt idx="17">
                  <c:v>119830.1328125</c:v>
                </c:pt>
                <c:pt idx="18">
                  <c:v>120308.484375</c:v>
                </c:pt>
                <c:pt idx="19">
                  <c:v>120902.5546875</c:v>
                </c:pt>
                <c:pt idx="20">
                  <c:v>120686.828125</c:v>
                </c:pt>
                <c:pt idx="21">
                  <c:v>120850.078125</c:v>
                </c:pt>
                <c:pt idx="22">
                  <c:v>119887.4609375</c:v>
                </c:pt>
                <c:pt idx="23">
                  <c:v>119204.8515625</c:v>
                </c:pt>
                <c:pt idx="24">
                  <c:v>119442</c:v>
                </c:pt>
                <c:pt idx="25">
                  <c:v>119301.6953125</c:v>
                </c:pt>
                <c:pt idx="26">
                  <c:v>119773.25</c:v>
                </c:pt>
                <c:pt idx="27">
                  <c:v>120239.2734375</c:v>
                </c:pt>
                <c:pt idx="28">
                  <c:v>120646.1953125</c:v>
                </c:pt>
                <c:pt idx="29">
                  <c:v>118952.8203125</c:v>
                </c:pt>
                <c:pt idx="30">
                  <c:v>119273.5390625</c:v>
                </c:pt>
                <c:pt idx="31">
                  <c:v>119609.8203125</c:v>
                </c:pt>
                <c:pt idx="32">
                  <c:v>119399.40625</c:v>
                </c:pt>
                <c:pt idx="33">
                  <c:v>119423.984375</c:v>
                </c:pt>
                <c:pt idx="34">
                  <c:v>119988.2734375</c:v>
                </c:pt>
                <c:pt idx="35">
                  <c:v>119205.9453125</c:v>
                </c:pt>
                <c:pt idx="36">
                  <c:v>118367.296875</c:v>
                </c:pt>
                <c:pt idx="37">
                  <c:v>119021.5546875</c:v>
                </c:pt>
                <c:pt idx="38">
                  <c:v>119294.96875</c:v>
                </c:pt>
                <c:pt idx="39">
                  <c:v>119584.7734375</c:v>
                </c:pt>
                <c:pt idx="40">
                  <c:v>120033.1875</c:v>
                </c:pt>
                <c:pt idx="41">
                  <c:v>119892.09375</c:v>
                </c:pt>
                <c:pt idx="42">
                  <c:v>118285.8828125</c:v>
                </c:pt>
                <c:pt idx="43">
                  <c:v>118146.0390625</c:v>
                </c:pt>
                <c:pt idx="44">
                  <c:v>118445.8671875</c:v>
                </c:pt>
                <c:pt idx="45">
                  <c:v>118600.296875</c:v>
                </c:pt>
                <c:pt idx="46">
                  <c:v>119132.6484375</c:v>
                </c:pt>
                <c:pt idx="47">
                  <c:v>119322.75</c:v>
                </c:pt>
                <c:pt idx="48">
                  <c:v>119813.3515625</c:v>
                </c:pt>
                <c:pt idx="49">
                  <c:v>117967.3359375</c:v>
                </c:pt>
                <c:pt idx="50">
                  <c:v>118140.9609375</c:v>
                </c:pt>
                <c:pt idx="51">
                  <c:v>118329.765625</c:v>
                </c:pt>
                <c:pt idx="52">
                  <c:v>118605.8046875</c:v>
                </c:pt>
                <c:pt idx="53">
                  <c:v>118862.3984375</c:v>
                </c:pt>
                <c:pt idx="54">
                  <c:v>119350.9453125</c:v>
                </c:pt>
                <c:pt idx="55">
                  <c:v>119470.8671875</c:v>
                </c:pt>
                <c:pt idx="56">
                  <c:v>118114.2265625</c:v>
                </c:pt>
                <c:pt idx="57">
                  <c:v>118049.90625</c:v>
                </c:pt>
                <c:pt idx="58">
                  <c:v>118593.6484375</c:v>
                </c:pt>
                <c:pt idx="59">
                  <c:v>118311.625</c:v>
                </c:pt>
                <c:pt idx="60">
                  <c:v>118573.3828125</c:v>
                </c:pt>
                <c:pt idx="61">
                  <c:v>119209.375</c:v>
                </c:pt>
                <c:pt idx="62">
                  <c:v>119160.2265625</c:v>
                </c:pt>
                <c:pt idx="63">
                  <c:v>118470.71875</c:v>
                </c:pt>
                <c:pt idx="64">
                  <c:v>117456.890625</c:v>
                </c:pt>
                <c:pt idx="65">
                  <c:v>118080.8515625</c:v>
                </c:pt>
                <c:pt idx="66">
                  <c:v>118059.0859375</c:v>
                </c:pt>
                <c:pt idx="67">
                  <c:v>118499.109375</c:v>
                </c:pt>
                <c:pt idx="68">
                  <c:v>118264.359375</c:v>
                </c:pt>
                <c:pt idx="69">
                  <c:v>118826.125</c:v>
                </c:pt>
                <c:pt idx="70">
                  <c:v>117846.8125</c:v>
                </c:pt>
                <c:pt idx="71">
                  <c:v>117392.3046875</c:v>
                </c:pt>
                <c:pt idx="72">
                  <c:v>118114.578125</c:v>
                </c:pt>
                <c:pt idx="73">
                  <c:v>118207</c:v>
                </c:pt>
                <c:pt idx="74">
                  <c:v>118544.0625</c:v>
                </c:pt>
                <c:pt idx="75">
                  <c:v>118832.1171875</c:v>
                </c:pt>
                <c:pt idx="76">
                  <c:v>119098.6953125</c:v>
                </c:pt>
                <c:pt idx="77">
                  <c:v>117386.1796875</c:v>
                </c:pt>
                <c:pt idx="78">
                  <c:v>117699.6796875</c:v>
                </c:pt>
                <c:pt idx="79">
                  <c:v>117737.3828125</c:v>
                </c:pt>
                <c:pt idx="80">
                  <c:v>117827.2578125</c:v>
                </c:pt>
                <c:pt idx="81">
                  <c:v>118587.6328125</c:v>
                </c:pt>
                <c:pt idx="82">
                  <c:v>118564.859375</c:v>
                </c:pt>
                <c:pt idx="83">
                  <c:v>118311.53125</c:v>
                </c:pt>
                <c:pt idx="84">
                  <c:v>117406.6484375</c:v>
                </c:pt>
                <c:pt idx="85">
                  <c:v>117154.0078125</c:v>
                </c:pt>
                <c:pt idx="86">
                  <c:v>117685.90625</c:v>
                </c:pt>
                <c:pt idx="87">
                  <c:v>117238.453125</c:v>
                </c:pt>
                <c:pt idx="88">
                  <c:v>117653.875</c:v>
                </c:pt>
                <c:pt idx="89">
                  <c:v>117993.75</c:v>
                </c:pt>
                <c:pt idx="90">
                  <c:v>117926.34375</c:v>
                </c:pt>
                <c:pt idx="91">
                  <c:v>116956.5390625</c:v>
                </c:pt>
                <c:pt idx="92">
                  <c:v>116585.6796875</c:v>
                </c:pt>
                <c:pt idx="93">
                  <c:v>117010.9375</c:v>
                </c:pt>
                <c:pt idx="94">
                  <c:v>117078.921875</c:v>
                </c:pt>
                <c:pt idx="95">
                  <c:v>117863.109375</c:v>
                </c:pt>
                <c:pt idx="96">
                  <c:v>117821.3671875</c:v>
                </c:pt>
                <c:pt idx="97">
                  <c:v>117799.9453125</c:v>
                </c:pt>
                <c:pt idx="98">
                  <c:v>116776.171875</c:v>
                </c:pt>
                <c:pt idx="99">
                  <c:v>116968.3671875</c:v>
                </c:pt>
                <c:pt idx="100">
                  <c:v>116602.3359375</c:v>
                </c:pt>
                <c:pt idx="101">
                  <c:v>116999.3984375</c:v>
                </c:pt>
                <c:pt idx="102">
                  <c:v>117488.0859375</c:v>
                </c:pt>
                <c:pt idx="103">
                  <c:v>118020.1484375</c:v>
                </c:pt>
                <c:pt idx="104">
                  <c:v>117553.421875</c:v>
                </c:pt>
                <c:pt idx="105">
                  <c:v>116629.9921875</c:v>
                </c:pt>
                <c:pt idx="106">
                  <c:v>116905.984375</c:v>
                </c:pt>
                <c:pt idx="107">
                  <c:v>116757.59375</c:v>
                </c:pt>
                <c:pt idx="108">
                  <c:v>117676.5703125</c:v>
                </c:pt>
                <c:pt idx="109">
                  <c:v>117442.8828125</c:v>
                </c:pt>
                <c:pt idx="110">
                  <c:v>118202.125</c:v>
                </c:pt>
                <c:pt idx="111">
                  <c:v>116882.28125</c:v>
                </c:pt>
                <c:pt idx="112">
                  <c:v>116696.296875</c:v>
                </c:pt>
                <c:pt idx="113">
                  <c:v>116918.1328125</c:v>
                </c:pt>
                <c:pt idx="114">
                  <c:v>117086.4921875</c:v>
                </c:pt>
                <c:pt idx="115">
                  <c:v>117306.765625</c:v>
                </c:pt>
                <c:pt idx="116">
                  <c:v>117682.5078125</c:v>
                </c:pt>
                <c:pt idx="117">
                  <c:v>117591.8359375</c:v>
                </c:pt>
                <c:pt idx="118">
                  <c:v>116095.21875</c:v>
                </c:pt>
                <c:pt idx="119">
                  <c:v>116418.140625</c:v>
                </c:pt>
                <c:pt idx="120">
                  <c:v>116423.2265625</c:v>
                </c:pt>
                <c:pt idx="121">
                  <c:v>116503.546875</c:v>
                </c:pt>
                <c:pt idx="122">
                  <c:v>116743.671875</c:v>
                </c:pt>
                <c:pt idx="123">
                  <c:v>117280.8359375</c:v>
                </c:pt>
                <c:pt idx="124">
                  <c:v>116528.40625</c:v>
                </c:pt>
                <c:pt idx="125">
                  <c:v>115990.15625</c:v>
                </c:pt>
                <c:pt idx="126">
                  <c:v>116116.53125</c:v>
                </c:pt>
                <c:pt idx="127">
                  <c:v>116497.1171875</c:v>
                </c:pt>
                <c:pt idx="128">
                  <c:v>116670.0703125</c:v>
                </c:pt>
                <c:pt idx="129">
                  <c:v>116880.0546875</c:v>
                </c:pt>
                <c:pt idx="130">
                  <c:v>117410.8828125</c:v>
                </c:pt>
                <c:pt idx="131">
                  <c:v>116244.015625</c:v>
                </c:pt>
                <c:pt idx="132">
                  <c:v>115728.6875</c:v>
                </c:pt>
                <c:pt idx="133">
                  <c:v>116240.3203125</c:v>
                </c:pt>
                <c:pt idx="134">
                  <c:v>116264.65625</c:v>
                </c:pt>
                <c:pt idx="135">
                  <c:v>116571.9375</c:v>
                </c:pt>
                <c:pt idx="136">
                  <c:v>116594.8984375</c:v>
                </c:pt>
                <c:pt idx="137">
                  <c:v>116648.421875</c:v>
                </c:pt>
                <c:pt idx="138">
                  <c:v>115550.5859375</c:v>
                </c:pt>
                <c:pt idx="139">
                  <c:v>115580.5234375</c:v>
                </c:pt>
                <c:pt idx="140">
                  <c:v>116356.046875</c:v>
                </c:pt>
                <c:pt idx="141">
                  <c:v>116017.421875</c:v>
                </c:pt>
                <c:pt idx="142">
                  <c:v>116758.609375</c:v>
                </c:pt>
                <c:pt idx="143">
                  <c:v>117002.875</c:v>
                </c:pt>
                <c:pt idx="144">
                  <c:v>115835.71875</c:v>
                </c:pt>
                <c:pt idx="145">
                  <c:v>115528.859375</c:v>
                </c:pt>
                <c:pt idx="146">
                  <c:v>115656.953125</c:v>
                </c:pt>
                <c:pt idx="147">
                  <c:v>115899.984375</c:v>
                </c:pt>
                <c:pt idx="148">
                  <c:v>115670.8515625</c:v>
                </c:pt>
                <c:pt idx="149">
                  <c:v>116404.7578125</c:v>
                </c:pt>
                <c:pt idx="150">
                  <c:v>116445.265625</c:v>
                </c:pt>
                <c:pt idx="151">
                  <c:v>115892.96875</c:v>
                </c:pt>
                <c:pt idx="152">
                  <c:v>115283.3828125</c:v>
                </c:pt>
                <c:pt idx="153">
                  <c:v>115297.4375</c:v>
                </c:pt>
                <c:pt idx="154">
                  <c:v>115554.7890625</c:v>
                </c:pt>
                <c:pt idx="155">
                  <c:v>115852.515625</c:v>
                </c:pt>
                <c:pt idx="156">
                  <c:v>116328.0390625</c:v>
                </c:pt>
                <c:pt idx="157">
                  <c:v>116509.9140625</c:v>
                </c:pt>
                <c:pt idx="158">
                  <c:v>115558.609375</c:v>
                </c:pt>
                <c:pt idx="159">
                  <c:v>115081.140625</c:v>
                </c:pt>
                <c:pt idx="160">
                  <c:v>115638.140625</c:v>
                </c:pt>
                <c:pt idx="161">
                  <c:v>115719.203125</c:v>
                </c:pt>
                <c:pt idx="162">
                  <c:v>116012.4140625</c:v>
                </c:pt>
                <c:pt idx="163">
                  <c:v>116324.484375</c:v>
                </c:pt>
                <c:pt idx="164">
                  <c:v>116448.2109375</c:v>
                </c:pt>
                <c:pt idx="165">
                  <c:v>115688.25</c:v>
                </c:pt>
                <c:pt idx="166">
                  <c:v>115043.4609375</c:v>
                </c:pt>
                <c:pt idx="167">
                  <c:v>115243.4375</c:v>
                </c:pt>
                <c:pt idx="168">
                  <c:v>115697.8671875</c:v>
                </c:pt>
                <c:pt idx="169">
                  <c:v>115773.1171875</c:v>
                </c:pt>
                <c:pt idx="170">
                  <c:v>116245.625</c:v>
                </c:pt>
                <c:pt idx="171">
                  <c:v>116129.21875</c:v>
                </c:pt>
                <c:pt idx="172">
                  <c:v>115269.421875</c:v>
                </c:pt>
                <c:pt idx="173">
                  <c:v>115282.15625</c:v>
                </c:pt>
                <c:pt idx="174">
                  <c:v>115813.3125</c:v>
                </c:pt>
                <c:pt idx="175">
                  <c:v>115343.9453125</c:v>
                </c:pt>
                <c:pt idx="176">
                  <c:v>116089.359375</c:v>
                </c:pt>
                <c:pt idx="177">
                  <c:v>116372.3203125</c:v>
                </c:pt>
                <c:pt idx="178">
                  <c:v>115908.0625</c:v>
                </c:pt>
                <c:pt idx="179">
                  <c:v>114929.2578125</c:v>
                </c:pt>
                <c:pt idx="180">
                  <c:v>115430.234375</c:v>
                </c:pt>
                <c:pt idx="181">
                  <c:v>115307.8984375</c:v>
                </c:pt>
                <c:pt idx="182">
                  <c:v>115676.7890625</c:v>
                </c:pt>
                <c:pt idx="183">
                  <c:v>115539.109375</c:v>
                </c:pt>
                <c:pt idx="184">
                  <c:v>116157.3125</c:v>
                </c:pt>
                <c:pt idx="185">
                  <c:v>115023.5</c:v>
                </c:pt>
                <c:pt idx="186">
                  <c:v>114828.4375</c:v>
                </c:pt>
                <c:pt idx="187">
                  <c:v>115043.8984375</c:v>
                </c:pt>
                <c:pt idx="188">
                  <c:v>115227.6484375</c:v>
                </c:pt>
                <c:pt idx="189">
                  <c:v>115400.78125</c:v>
                </c:pt>
                <c:pt idx="190">
                  <c:v>115623.59375</c:v>
                </c:pt>
                <c:pt idx="191">
                  <c:v>115954.328125</c:v>
                </c:pt>
                <c:pt idx="192">
                  <c:v>114466.859375</c:v>
                </c:pt>
                <c:pt idx="193">
                  <c:v>114539.125</c:v>
                </c:pt>
                <c:pt idx="194">
                  <c:v>114963.4609375</c:v>
                </c:pt>
                <c:pt idx="195">
                  <c:v>115217.1953125</c:v>
                </c:pt>
                <c:pt idx="196">
                  <c:v>115330.40625</c:v>
                </c:pt>
                <c:pt idx="197">
                  <c:v>115453.3984375</c:v>
                </c:pt>
                <c:pt idx="198">
                  <c:v>115457.890625</c:v>
                </c:pt>
                <c:pt idx="199">
                  <c:v>114170.15625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86-410C-8B40-FFD9D09FEC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55870688"/>
        <c:axId val="1455864448"/>
      </c:lineChart>
      <c:catAx>
        <c:axId val="145587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55864448"/>
        <c:crosses val="autoZero"/>
        <c:auto val="1"/>
        <c:lblAlgn val="ctr"/>
        <c:lblOffset val="100"/>
        <c:noMultiLvlLbl val="0"/>
      </c:catAx>
      <c:valAx>
        <c:axId val="1455864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45587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1</a:t>
            </a:r>
            <a:r>
              <a:rPr lang="zh-TW" altLang="en-US"/>
              <a:t>號機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'1號機_LED白光_暗環境'!$202:$202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'1號機_LED白光_暗環境'!$A$123:$EE$123</c:f>
              <c:numCache>
                <c:formatCode>General</c:formatCode>
                <c:ptCount val="13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3.8304352760000002</c:v>
                </c:pt>
                <c:pt idx="10">
                  <c:v>8.9383592606000004</c:v>
                </c:pt>
                <c:pt idx="11">
                  <c:v>14.2929897308</c:v>
                </c:pt>
                <c:pt idx="12">
                  <c:v>21.449102401699999</c:v>
                </c:pt>
                <c:pt idx="13">
                  <c:v>38.689888000499998</c:v>
                </c:pt>
                <c:pt idx="14">
                  <c:v>70.272705078100003</c:v>
                </c:pt>
                <c:pt idx="15">
                  <c:v>118.9956893921</c:v>
                </c:pt>
                <c:pt idx="16">
                  <c:v>189.46997070309999</c:v>
                </c:pt>
                <c:pt idx="17">
                  <c:v>282.29846191410002</c:v>
                </c:pt>
                <c:pt idx="18">
                  <c:v>395.9250793457</c:v>
                </c:pt>
                <c:pt idx="19">
                  <c:v>520.92248535160002</c:v>
                </c:pt>
                <c:pt idx="20">
                  <c:v>641.79559326169999</c:v>
                </c:pt>
                <c:pt idx="21">
                  <c:v>736.19244384770002</c:v>
                </c:pt>
                <c:pt idx="22">
                  <c:v>779.62805175779999</c:v>
                </c:pt>
                <c:pt idx="23">
                  <c:v>760.03698730470001</c:v>
                </c:pt>
                <c:pt idx="24">
                  <c:v>681.2857055664</c:v>
                </c:pt>
                <c:pt idx="25">
                  <c:v>566.00457763669999</c:v>
                </c:pt>
                <c:pt idx="26">
                  <c:v>442.56774902339998</c:v>
                </c:pt>
                <c:pt idx="27">
                  <c:v>335.4181213379</c:v>
                </c:pt>
                <c:pt idx="28">
                  <c:v>258.52334594730002</c:v>
                </c:pt>
                <c:pt idx="29">
                  <c:v>211.8168334961</c:v>
                </c:pt>
                <c:pt idx="30">
                  <c:v>187.90155029300001</c:v>
                </c:pt>
                <c:pt idx="31">
                  <c:v>176.55068969729999</c:v>
                </c:pt>
                <c:pt idx="32">
                  <c:v>171.95462036129999</c:v>
                </c:pt>
                <c:pt idx="33">
                  <c:v>175.31565856930001</c:v>
                </c:pt>
                <c:pt idx="34">
                  <c:v>189.05598449710001</c:v>
                </c:pt>
                <c:pt idx="35">
                  <c:v>212.55960083010001</c:v>
                </c:pt>
                <c:pt idx="36">
                  <c:v>238.4520111084</c:v>
                </c:pt>
                <c:pt idx="37">
                  <c:v>257.53869628910002</c:v>
                </c:pt>
                <c:pt idx="38">
                  <c:v>266.72244262700002</c:v>
                </c:pt>
                <c:pt idx="39">
                  <c:v>264.48205566410002</c:v>
                </c:pt>
                <c:pt idx="40">
                  <c:v>255.5610961914</c:v>
                </c:pt>
                <c:pt idx="41">
                  <c:v>243.70274353030001</c:v>
                </c:pt>
                <c:pt idx="42">
                  <c:v>233.8779144287</c:v>
                </c:pt>
                <c:pt idx="43">
                  <c:v>224.89733886720001</c:v>
                </c:pt>
                <c:pt idx="44">
                  <c:v>220.8613433838</c:v>
                </c:pt>
                <c:pt idx="45">
                  <c:v>223.259475708</c:v>
                </c:pt>
                <c:pt idx="46">
                  <c:v>225.5510559082</c:v>
                </c:pt>
                <c:pt idx="47">
                  <c:v>223.62619018550001</c:v>
                </c:pt>
                <c:pt idx="48">
                  <c:v>215.36575317379999</c:v>
                </c:pt>
                <c:pt idx="49">
                  <c:v>200.2559967041</c:v>
                </c:pt>
                <c:pt idx="50">
                  <c:v>181.49586486819999</c:v>
                </c:pt>
                <c:pt idx="51">
                  <c:v>156.58506774899999</c:v>
                </c:pt>
                <c:pt idx="52">
                  <c:v>134.33200073239999</c:v>
                </c:pt>
                <c:pt idx="53">
                  <c:v>118.58861541749999</c:v>
                </c:pt>
                <c:pt idx="54">
                  <c:v>113.6795425415</c:v>
                </c:pt>
                <c:pt idx="55">
                  <c:v>112.41802978520001</c:v>
                </c:pt>
                <c:pt idx="56">
                  <c:v>111.4127197266</c:v>
                </c:pt>
                <c:pt idx="57">
                  <c:v>115.5030593872</c:v>
                </c:pt>
                <c:pt idx="58">
                  <c:v>121.432800293</c:v>
                </c:pt>
                <c:pt idx="59">
                  <c:v>117.77834320069999</c:v>
                </c:pt>
                <c:pt idx="60">
                  <c:v>111.3985824585</c:v>
                </c:pt>
                <c:pt idx="61">
                  <c:v>98.729934692399993</c:v>
                </c:pt>
                <c:pt idx="62">
                  <c:v>78.459213256799998</c:v>
                </c:pt>
                <c:pt idx="63">
                  <c:v>59.254146575900002</c:v>
                </c:pt>
                <c:pt idx="64">
                  <c:v>44.576133728000002</c:v>
                </c:pt>
                <c:pt idx="65">
                  <c:v>33.565471649199999</c:v>
                </c:pt>
                <c:pt idx="66">
                  <c:v>27.317869186399999</c:v>
                </c:pt>
                <c:pt idx="67">
                  <c:v>25.474565506000001</c:v>
                </c:pt>
                <c:pt idx="68">
                  <c:v>26.766824722300001</c:v>
                </c:pt>
                <c:pt idx="69">
                  <c:v>30.721456527699999</c:v>
                </c:pt>
                <c:pt idx="70">
                  <c:v>36.143405914299997</c:v>
                </c:pt>
                <c:pt idx="71">
                  <c:v>40.367782592799998</c:v>
                </c:pt>
                <c:pt idx="72">
                  <c:v>41.775661468499997</c:v>
                </c:pt>
                <c:pt idx="73">
                  <c:v>40.388515472400002</c:v>
                </c:pt>
                <c:pt idx="74">
                  <c:v>33.614021301299999</c:v>
                </c:pt>
                <c:pt idx="75">
                  <c:v>30.783195495600001</c:v>
                </c:pt>
                <c:pt idx="76">
                  <c:v>23.228776931799999</c:v>
                </c:pt>
                <c:pt idx="77">
                  <c:v>11.556333541900001</c:v>
                </c:pt>
                <c:pt idx="78">
                  <c:v>3.3605463504999999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0.49748489260000001</c:v>
                </c:pt>
                <c:pt idx="83">
                  <c:v>4.2262210845999997</c:v>
                </c:pt>
                <c:pt idx="84">
                  <c:v>8.8843832016000004</c:v>
                </c:pt>
                <c:pt idx="85">
                  <c:v>13.287727356</c:v>
                </c:pt>
                <c:pt idx="86">
                  <c:v>17.387620925899999</c:v>
                </c:pt>
                <c:pt idx="87">
                  <c:v>19.634605407700001</c:v>
                </c:pt>
                <c:pt idx="88">
                  <c:v>20.527662277200001</c:v>
                </c:pt>
                <c:pt idx="89">
                  <c:v>19.7958030701</c:v>
                </c:pt>
                <c:pt idx="90">
                  <c:v>18.184881210299999</c:v>
                </c:pt>
                <c:pt idx="91">
                  <c:v>14.242430687000001</c:v>
                </c:pt>
                <c:pt idx="92">
                  <c:v>9.2427721024</c:v>
                </c:pt>
                <c:pt idx="93">
                  <c:v>4.4793262481999996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1.25621593</c:v>
                </c:pt>
                <c:pt idx="104">
                  <c:v>6.5975451468999999</c:v>
                </c:pt>
                <c:pt idx="105">
                  <c:v>11.183444976800001</c:v>
                </c:pt>
                <c:pt idx="106">
                  <c:v>15.4779653549</c:v>
                </c:pt>
                <c:pt idx="107">
                  <c:v>19.886920928999999</c:v>
                </c:pt>
                <c:pt idx="108">
                  <c:v>23.6826877594</c:v>
                </c:pt>
                <c:pt idx="109">
                  <c:v>24.850593566899999</c:v>
                </c:pt>
                <c:pt idx="110">
                  <c:v>22.243734359699999</c:v>
                </c:pt>
                <c:pt idx="111">
                  <c:v>17.485694885299999</c:v>
                </c:pt>
                <c:pt idx="112">
                  <c:v>12.1535539627</c:v>
                </c:pt>
                <c:pt idx="113">
                  <c:v>6.4670205116000004</c:v>
                </c:pt>
                <c:pt idx="114">
                  <c:v>0.78659045699999997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C0-4DC5-BA17-C7B73A993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8906832"/>
        <c:axId val="218365824"/>
      </c:lineChart>
      <c:catAx>
        <c:axId val="218906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8365824"/>
        <c:crosses val="autoZero"/>
        <c:auto val="1"/>
        <c:lblAlgn val="ctr"/>
        <c:lblOffset val="100"/>
        <c:noMultiLvlLbl val="0"/>
      </c:catAx>
      <c:valAx>
        <c:axId val="21836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8906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0</a:t>
            </a:r>
            <a:r>
              <a:rPr lang="zh-TW" altLang="en-US"/>
              <a:t>號機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'0號機_R1k光源模組白光_暗環境'!$202:$202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'0號機_R1k光源模組白光_暗環境'!$A$46:$EE$46</c:f>
              <c:numCache>
                <c:formatCode>General</c:formatCode>
                <c:ptCount val="135"/>
                <c:pt idx="0">
                  <c:v>4.2779189999999999E-4</c:v>
                </c:pt>
                <c:pt idx="1">
                  <c:v>4.7937970000000001E-4</c:v>
                </c:pt>
                <c:pt idx="2">
                  <c:v>5.2451220000000005E-4</c:v>
                </c:pt>
                <c:pt idx="3">
                  <c:v>6.7736439999999999E-4</c:v>
                </c:pt>
                <c:pt idx="4">
                  <c:v>6.2615399999999997E-4</c:v>
                </c:pt>
                <c:pt idx="5">
                  <c:v>3.5826659999999998E-4</c:v>
                </c:pt>
                <c:pt idx="6">
                  <c:v>4.19236E-5</c:v>
                </c:pt>
                <c:pt idx="7">
                  <c:v>0</c:v>
                </c:pt>
                <c:pt idx="8">
                  <c:v>0</c:v>
                </c:pt>
                <c:pt idx="9">
                  <c:v>2.6148799999999999E-5</c:v>
                </c:pt>
                <c:pt idx="10">
                  <c:v>2.0226670000000001E-4</c:v>
                </c:pt>
                <c:pt idx="11">
                  <c:v>2.7966599999999997E-4</c:v>
                </c:pt>
                <c:pt idx="12">
                  <c:v>3.7291210000000002E-4</c:v>
                </c:pt>
                <c:pt idx="13">
                  <c:v>5.6789199999999996E-4</c:v>
                </c:pt>
                <c:pt idx="14">
                  <c:v>8.6740649999999999E-4</c:v>
                </c:pt>
                <c:pt idx="15">
                  <c:v>1.2263564E-3</c:v>
                </c:pt>
                <c:pt idx="16">
                  <c:v>1.4802144E-3</c:v>
                </c:pt>
                <c:pt idx="17">
                  <c:v>1.5960271999999999E-3</c:v>
                </c:pt>
                <c:pt idx="18">
                  <c:v>1.6501769E-3</c:v>
                </c:pt>
                <c:pt idx="19">
                  <c:v>1.7200068999999999E-3</c:v>
                </c:pt>
                <c:pt idx="20">
                  <c:v>1.8818062E-3</c:v>
                </c:pt>
                <c:pt idx="21">
                  <c:v>2.0305308999999999E-3</c:v>
                </c:pt>
                <c:pt idx="22">
                  <c:v>2.1782787999999999E-3</c:v>
                </c:pt>
                <c:pt idx="23">
                  <c:v>2.3014983E-3</c:v>
                </c:pt>
                <c:pt idx="24">
                  <c:v>2.4114647000000001E-3</c:v>
                </c:pt>
                <c:pt idx="25">
                  <c:v>2.4425697000000001E-3</c:v>
                </c:pt>
                <c:pt idx="26">
                  <c:v>2.4842254000000002E-3</c:v>
                </c:pt>
                <c:pt idx="27">
                  <c:v>2.5565051000000002E-3</c:v>
                </c:pt>
                <c:pt idx="28">
                  <c:v>2.6729369999999998E-3</c:v>
                </c:pt>
                <c:pt idx="29">
                  <c:v>2.8362512000000002E-3</c:v>
                </c:pt>
                <c:pt idx="30">
                  <c:v>2.9982099999999999E-3</c:v>
                </c:pt>
                <c:pt idx="31">
                  <c:v>3.1590826999999999E-3</c:v>
                </c:pt>
                <c:pt idx="32">
                  <c:v>3.3868344000000002E-3</c:v>
                </c:pt>
                <c:pt idx="33">
                  <c:v>3.7262477E-3</c:v>
                </c:pt>
                <c:pt idx="34">
                  <c:v>4.1452129000000004E-3</c:v>
                </c:pt>
                <c:pt idx="35">
                  <c:v>4.5459322E-3</c:v>
                </c:pt>
                <c:pt idx="36">
                  <c:v>4.7863037000000002E-3</c:v>
                </c:pt>
                <c:pt idx="37">
                  <c:v>4.8274709999999998E-3</c:v>
                </c:pt>
                <c:pt idx="38">
                  <c:v>4.8169609999999998E-3</c:v>
                </c:pt>
                <c:pt idx="39">
                  <c:v>4.9129333000000001E-3</c:v>
                </c:pt>
                <c:pt idx="40">
                  <c:v>5.1103244000000004E-3</c:v>
                </c:pt>
                <c:pt idx="41">
                  <c:v>5.3233331999999996E-3</c:v>
                </c:pt>
                <c:pt idx="42">
                  <c:v>5.4388162999999996E-3</c:v>
                </c:pt>
                <c:pt idx="43">
                  <c:v>5.4881154000000001E-3</c:v>
                </c:pt>
                <c:pt idx="44">
                  <c:v>5.5891066000000001E-3</c:v>
                </c:pt>
                <c:pt idx="45">
                  <c:v>5.7406304000000002E-3</c:v>
                </c:pt>
                <c:pt idx="46">
                  <c:v>5.8958461000000002E-3</c:v>
                </c:pt>
                <c:pt idx="47">
                  <c:v>5.9966263000000002E-3</c:v>
                </c:pt>
                <c:pt idx="48">
                  <c:v>6.0990513E-3</c:v>
                </c:pt>
                <c:pt idx="49">
                  <c:v>6.3312667999999997E-3</c:v>
                </c:pt>
                <c:pt idx="50">
                  <c:v>6.7085786999999996E-3</c:v>
                </c:pt>
                <c:pt idx="51">
                  <c:v>7.0951356999999996E-3</c:v>
                </c:pt>
                <c:pt idx="52">
                  <c:v>7.3213293000000002E-3</c:v>
                </c:pt>
                <c:pt idx="53">
                  <c:v>7.3572109000000002E-3</c:v>
                </c:pt>
                <c:pt idx="54">
                  <c:v>7.3646548999999999E-3</c:v>
                </c:pt>
                <c:pt idx="55">
                  <c:v>7.5507448000000001E-3</c:v>
                </c:pt>
                <c:pt idx="56">
                  <c:v>7.9501382999999995E-3</c:v>
                </c:pt>
                <c:pt idx="57">
                  <c:v>8.4015671E-3</c:v>
                </c:pt>
                <c:pt idx="58">
                  <c:v>8.6985937999999995E-3</c:v>
                </c:pt>
                <c:pt idx="59">
                  <c:v>8.7351388999999998E-3</c:v>
                </c:pt>
                <c:pt idx="60">
                  <c:v>8.5727609999999999E-3</c:v>
                </c:pt>
                <c:pt idx="61">
                  <c:v>8.3791791000000001E-3</c:v>
                </c:pt>
                <c:pt idx="62">
                  <c:v>8.1280805000000008E-3</c:v>
                </c:pt>
                <c:pt idx="63">
                  <c:v>7.7333651000000003E-3</c:v>
                </c:pt>
                <c:pt idx="64">
                  <c:v>7.1150911999999997E-3</c:v>
                </c:pt>
                <c:pt idx="65">
                  <c:v>6.3497474999999999E-3</c:v>
                </c:pt>
                <c:pt idx="66">
                  <c:v>5.5903252000000002E-3</c:v>
                </c:pt>
                <c:pt idx="67">
                  <c:v>4.9899671999999997E-3</c:v>
                </c:pt>
                <c:pt idx="68">
                  <c:v>4.6575349000000004E-3</c:v>
                </c:pt>
                <c:pt idx="69">
                  <c:v>4.5264466000000001E-3</c:v>
                </c:pt>
                <c:pt idx="70">
                  <c:v>4.4002206999999996E-3</c:v>
                </c:pt>
                <c:pt idx="71">
                  <c:v>4.1042435999999998E-3</c:v>
                </c:pt>
                <c:pt idx="72">
                  <c:v>3.5524531000000002E-3</c:v>
                </c:pt>
                <c:pt idx="73">
                  <c:v>2.8654271999999999E-3</c:v>
                </c:pt>
                <c:pt idx="74">
                  <c:v>2.2465261E-3</c:v>
                </c:pt>
                <c:pt idx="75">
                  <c:v>1.8407054999999999E-3</c:v>
                </c:pt>
                <c:pt idx="76">
                  <c:v>1.6608561000000001E-3</c:v>
                </c:pt>
                <c:pt idx="77">
                  <c:v>1.6553609999999999E-3</c:v>
                </c:pt>
                <c:pt idx="78">
                  <c:v>1.6547936999999999E-3</c:v>
                </c:pt>
                <c:pt idx="79">
                  <c:v>1.4641982E-3</c:v>
                </c:pt>
                <c:pt idx="80">
                  <c:v>1.0055563E-3</c:v>
                </c:pt>
                <c:pt idx="81">
                  <c:v>5.0463890000000005E-4</c:v>
                </c:pt>
                <c:pt idx="82">
                  <c:v>2.2354060000000001E-4</c:v>
                </c:pt>
                <c:pt idx="83">
                  <c:v>3.391717E-4</c:v>
                </c:pt>
                <c:pt idx="84">
                  <c:v>6.8560379999999996E-4</c:v>
                </c:pt>
                <c:pt idx="85">
                  <c:v>9.677822E-4</c:v>
                </c:pt>
                <c:pt idx="86">
                  <c:v>1.0068405999999999E-3</c:v>
                </c:pt>
                <c:pt idx="87">
                  <c:v>8.1496339999999996E-4</c:v>
                </c:pt>
                <c:pt idx="88">
                  <c:v>5.2304649999999995E-4</c:v>
                </c:pt>
                <c:pt idx="89">
                  <c:v>2.6494419999999999E-4</c:v>
                </c:pt>
                <c:pt idx="90">
                  <c:v>1.062384E-4</c:v>
                </c:pt>
                <c:pt idx="91">
                  <c:v>3.9983900000000002E-5</c:v>
                </c:pt>
                <c:pt idx="92">
                  <c:v>3.4289399999999997E-5</c:v>
                </c:pt>
                <c:pt idx="93">
                  <c:v>3.7445299999999999E-5</c:v>
                </c:pt>
                <c:pt idx="94">
                  <c:v>2.2096500000000001E-5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1.1735299999999999E-5</c:v>
                </c:pt>
                <c:pt idx="104">
                  <c:v>8.2275999999999996E-5</c:v>
                </c:pt>
                <c:pt idx="105">
                  <c:v>1.485457E-4</c:v>
                </c:pt>
                <c:pt idx="106">
                  <c:v>2.0849559999999999E-4</c:v>
                </c:pt>
                <c:pt idx="107">
                  <c:v>2.5200260000000002E-4</c:v>
                </c:pt>
                <c:pt idx="108">
                  <c:v>2.794254E-4</c:v>
                </c:pt>
                <c:pt idx="109">
                  <c:v>2.8504229999999999E-4</c:v>
                </c:pt>
                <c:pt idx="110">
                  <c:v>2.527114E-4</c:v>
                </c:pt>
                <c:pt idx="111">
                  <c:v>2.1235429999999999E-4</c:v>
                </c:pt>
                <c:pt idx="112">
                  <c:v>1.7937270000000001E-4</c:v>
                </c:pt>
                <c:pt idx="113">
                  <c:v>1.488045E-4</c:v>
                </c:pt>
                <c:pt idx="114">
                  <c:v>1.086946E-4</c:v>
                </c:pt>
                <c:pt idx="115">
                  <c:v>6.7925100000000005E-5</c:v>
                </c:pt>
                <c:pt idx="116">
                  <c:v>1.34305E-5</c:v>
                </c:pt>
                <c:pt idx="117">
                  <c:v>0</c:v>
                </c:pt>
                <c:pt idx="118">
                  <c:v>1.18996E-5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3.2041700000000002E-5</c:v>
                </c:pt>
                <c:pt idx="133">
                  <c:v>1.3198649999999999E-4</c:v>
                </c:pt>
                <c:pt idx="134">
                  <c:v>2.196709E-4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2A-4E27-8396-F33BC29F3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066448"/>
        <c:axId val="262061168"/>
      </c:lineChart>
      <c:catAx>
        <c:axId val="26206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62061168"/>
        <c:crosses val="autoZero"/>
        <c:auto val="1"/>
        <c:lblAlgn val="ctr"/>
        <c:lblOffset val="100"/>
        <c:noMultiLvlLbl val="0"/>
      </c:catAx>
      <c:valAx>
        <c:axId val="262061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6206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1</a:t>
            </a:r>
            <a:r>
              <a:rPr lang="zh-TW" altLang="en-US"/>
              <a:t>號機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'1號機_R1k光源模組白光_暗環境'!$202:$202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'1號機_R1k光源模組白光_暗環境'!$A$4:$EE$4</c:f>
              <c:numCache>
                <c:formatCode>General</c:formatCode>
                <c:ptCount val="135"/>
                <c:pt idx="0">
                  <c:v>0.80975633859999996</c:v>
                </c:pt>
                <c:pt idx="1">
                  <c:v>0</c:v>
                </c:pt>
                <c:pt idx="2">
                  <c:v>2.2163160099999999E-2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2.1879584789000002</c:v>
                </c:pt>
                <c:pt idx="9">
                  <c:v>4.6372680663999999</c:v>
                </c:pt>
                <c:pt idx="10">
                  <c:v>6.0478124619000004</c:v>
                </c:pt>
                <c:pt idx="11">
                  <c:v>8.2308130263999999</c:v>
                </c:pt>
                <c:pt idx="12">
                  <c:v>12.219671249399999</c:v>
                </c:pt>
                <c:pt idx="13">
                  <c:v>21.9937934875</c:v>
                </c:pt>
                <c:pt idx="14">
                  <c:v>34.1179504395</c:v>
                </c:pt>
                <c:pt idx="15">
                  <c:v>43.817333221399998</c:v>
                </c:pt>
                <c:pt idx="16">
                  <c:v>49.230594635000003</c:v>
                </c:pt>
                <c:pt idx="17">
                  <c:v>53.443576812700002</c:v>
                </c:pt>
                <c:pt idx="18">
                  <c:v>59.668323516800001</c:v>
                </c:pt>
                <c:pt idx="19">
                  <c:v>68.452674865700004</c:v>
                </c:pt>
                <c:pt idx="20">
                  <c:v>77.8495635986</c:v>
                </c:pt>
                <c:pt idx="21">
                  <c:v>83.426994323700001</c:v>
                </c:pt>
                <c:pt idx="22">
                  <c:v>83.016029357899995</c:v>
                </c:pt>
                <c:pt idx="23">
                  <c:v>78.959663391099994</c:v>
                </c:pt>
                <c:pt idx="24">
                  <c:v>76.887863159199995</c:v>
                </c:pt>
                <c:pt idx="25">
                  <c:v>79.557807922400002</c:v>
                </c:pt>
                <c:pt idx="26">
                  <c:v>85.505088806200007</c:v>
                </c:pt>
                <c:pt idx="27">
                  <c:v>91.102401733400001</c:v>
                </c:pt>
                <c:pt idx="28">
                  <c:v>94.023368835400007</c:v>
                </c:pt>
                <c:pt idx="29">
                  <c:v>96.161384582500006</c:v>
                </c:pt>
                <c:pt idx="30">
                  <c:v>101.10334777830001</c:v>
                </c:pt>
                <c:pt idx="31">
                  <c:v>111.9449539185</c:v>
                </c:pt>
                <c:pt idx="32">
                  <c:v>128.18365478519999</c:v>
                </c:pt>
                <c:pt idx="33">
                  <c:v>147.42004394529999</c:v>
                </c:pt>
                <c:pt idx="34">
                  <c:v>164.90422058109999</c:v>
                </c:pt>
                <c:pt idx="35">
                  <c:v>178.16751098629999</c:v>
                </c:pt>
                <c:pt idx="36">
                  <c:v>185.77447509769999</c:v>
                </c:pt>
                <c:pt idx="37">
                  <c:v>188.65965270999999</c:v>
                </c:pt>
                <c:pt idx="38">
                  <c:v>190.8189086914</c:v>
                </c:pt>
                <c:pt idx="39">
                  <c:v>194.6923828125</c:v>
                </c:pt>
                <c:pt idx="40">
                  <c:v>198.46951293949999</c:v>
                </c:pt>
                <c:pt idx="41">
                  <c:v>200.61111450199999</c:v>
                </c:pt>
                <c:pt idx="42">
                  <c:v>205.67506408689999</c:v>
                </c:pt>
                <c:pt idx="43">
                  <c:v>211.16499328610001</c:v>
                </c:pt>
                <c:pt idx="44">
                  <c:v>214.92352294919999</c:v>
                </c:pt>
                <c:pt idx="45">
                  <c:v>219.85426330569999</c:v>
                </c:pt>
                <c:pt idx="46">
                  <c:v>225.03492736819999</c:v>
                </c:pt>
                <c:pt idx="47">
                  <c:v>231.4873199463</c:v>
                </c:pt>
                <c:pt idx="48">
                  <c:v>239.1689453125</c:v>
                </c:pt>
                <c:pt idx="49">
                  <c:v>248.22021484379999</c:v>
                </c:pt>
                <c:pt idx="50">
                  <c:v>255.59169006350001</c:v>
                </c:pt>
                <c:pt idx="51">
                  <c:v>263.14190673830001</c:v>
                </c:pt>
                <c:pt idx="52">
                  <c:v>273.25155639650001</c:v>
                </c:pt>
                <c:pt idx="53">
                  <c:v>286.11810302729998</c:v>
                </c:pt>
                <c:pt idx="54">
                  <c:v>294.02740478520002</c:v>
                </c:pt>
                <c:pt idx="55">
                  <c:v>300.09246826169999</c:v>
                </c:pt>
                <c:pt idx="56">
                  <c:v>307.87707519529999</c:v>
                </c:pt>
                <c:pt idx="57">
                  <c:v>315.76086425779999</c:v>
                </c:pt>
                <c:pt idx="58">
                  <c:v>319.62423706049998</c:v>
                </c:pt>
                <c:pt idx="59">
                  <c:v>320.47988891599999</c:v>
                </c:pt>
                <c:pt idx="60">
                  <c:v>316.71978759770002</c:v>
                </c:pt>
                <c:pt idx="61">
                  <c:v>308.7903137207</c:v>
                </c:pt>
                <c:pt idx="62">
                  <c:v>299.7364807129</c:v>
                </c:pt>
                <c:pt idx="63">
                  <c:v>289.1994934082</c:v>
                </c:pt>
                <c:pt idx="64">
                  <c:v>276.9447631836</c:v>
                </c:pt>
                <c:pt idx="65">
                  <c:v>264.7465209961</c:v>
                </c:pt>
                <c:pt idx="66">
                  <c:v>251.65589904789999</c:v>
                </c:pt>
                <c:pt idx="67">
                  <c:v>235.48806762699999</c:v>
                </c:pt>
                <c:pt idx="68">
                  <c:v>213.78620910640001</c:v>
                </c:pt>
                <c:pt idx="69">
                  <c:v>191.66424560550001</c:v>
                </c:pt>
                <c:pt idx="70">
                  <c:v>169.54817199710001</c:v>
                </c:pt>
                <c:pt idx="71">
                  <c:v>148.47625732419999</c:v>
                </c:pt>
                <c:pt idx="72">
                  <c:v>130.68212890620001</c:v>
                </c:pt>
                <c:pt idx="73">
                  <c:v>114.11502838129999</c:v>
                </c:pt>
                <c:pt idx="74">
                  <c:v>99.151588439899996</c:v>
                </c:pt>
                <c:pt idx="75">
                  <c:v>86.970069885300006</c:v>
                </c:pt>
                <c:pt idx="76">
                  <c:v>76.254859924300007</c:v>
                </c:pt>
                <c:pt idx="77">
                  <c:v>72.984519958500002</c:v>
                </c:pt>
                <c:pt idx="78">
                  <c:v>66.231773376500001</c:v>
                </c:pt>
                <c:pt idx="79">
                  <c:v>60.259643554699998</c:v>
                </c:pt>
                <c:pt idx="80">
                  <c:v>52.833812713599997</c:v>
                </c:pt>
                <c:pt idx="81">
                  <c:v>50.350677490199999</c:v>
                </c:pt>
                <c:pt idx="82">
                  <c:v>46.146720886200001</c:v>
                </c:pt>
                <c:pt idx="83">
                  <c:v>42.847675323499999</c:v>
                </c:pt>
                <c:pt idx="84">
                  <c:v>37.574207305900003</c:v>
                </c:pt>
                <c:pt idx="85">
                  <c:v>30.775569915799998</c:v>
                </c:pt>
                <c:pt idx="86">
                  <c:v>22.430030822799999</c:v>
                </c:pt>
                <c:pt idx="87">
                  <c:v>14.3373584747</c:v>
                </c:pt>
                <c:pt idx="88">
                  <c:v>8.2659521103000007</c:v>
                </c:pt>
                <c:pt idx="89">
                  <c:v>5.2866339684000003</c:v>
                </c:pt>
                <c:pt idx="90">
                  <c:v>4.4828143120000004</c:v>
                </c:pt>
                <c:pt idx="91">
                  <c:v>5.8901715278999998</c:v>
                </c:pt>
                <c:pt idx="92">
                  <c:v>7.3370895385999999</c:v>
                </c:pt>
                <c:pt idx="93">
                  <c:v>8.2712745667000007</c:v>
                </c:pt>
                <c:pt idx="94">
                  <c:v>7.8348293303999998</c:v>
                </c:pt>
                <c:pt idx="95">
                  <c:v>5.3168535232999998</c:v>
                </c:pt>
                <c:pt idx="96">
                  <c:v>2.6169698237999999</c:v>
                </c:pt>
                <c:pt idx="97">
                  <c:v>0.5002599955</c:v>
                </c:pt>
                <c:pt idx="98">
                  <c:v>9.9712327099999998E-2</c:v>
                </c:pt>
                <c:pt idx="99">
                  <c:v>0.4721696675</c:v>
                </c:pt>
                <c:pt idx="100">
                  <c:v>0.73940968510000005</c:v>
                </c:pt>
                <c:pt idx="101">
                  <c:v>1.5833032131</c:v>
                </c:pt>
                <c:pt idx="102">
                  <c:v>1.5596351624</c:v>
                </c:pt>
                <c:pt idx="103">
                  <c:v>4.6895187300000002E-2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1.7416508198</c:v>
                </c:pt>
                <c:pt idx="112">
                  <c:v>4.7784657478000003</c:v>
                </c:pt>
                <c:pt idx="113">
                  <c:v>7.4268102646000003</c:v>
                </c:pt>
                <c:pt idx="114">
                  <c:v>8.2183332443000001</c:v>
                </c:pt>
                <c:pt idx="115">
                  <c:v>7.3410205840999998</c:v>
                </c:pt>
                <c:pt idx="116">
                  <c:v>5.8732838631000002</c:v>
                </c:pt>
                <c:pt idx="117">
                  <c:v>4.7756423950000002</c:v>
                </c:pt>
                <c:pt idx="118">
                  <c:v>2.7319693565000001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1.3955805301999999</c:v>
                </c:pt>
                <c:pt idx="124">
                  <c:v>2.0412464142000002</c:v>
                </c:pt>
                <c:pt idx="125">
                  <c:v>2.0819873809999998</c:v>
                </c:pt>
                <c:pt idx="126">
                  <c:v>1.4081112146000001</c:v>
                </c:pt>
                <c:pt idx="127">
                  <c:v>2.7425285399999999E-2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E9-4772-ABB5-83015C4CF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9985216"/>
        <c:axId val="2079986176"/>
      </c:lineChart>
      <c:catAx>
        <c:axId val="207998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79986176"/>
        <c:crosses val="autoZero"/>
        <c:auto val="1"/>
        <c:lblAlgn val="ctr"/>
        <c:lblOffset val="100"/>
        <c:noMultiLvlLbl val="0"/>
      </c:catAx>
      <c:valAx>
        <c:axId val="2079986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7998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0</a:t>
            </a:r>
            <a:r>
              <a:rPr lang="zh-TW" altLang="en-US"/>
              <a:t>號機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'0號機_R1k光源模組白光調光53%_暗環境'!$202:$202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'0號機_R1k光源模組白光調光53%_暗環境'!$A$12:$EE$12</c:f>
              <c:numCache>
                <c:formatCode>General</c:formatCode>
                <c:ptCount val="135"/>
                <c:pt idx="0">
                  <c:v>1.0764996000000001E-3</c:v>
                </c:pt>
                <c:pt idx="1">
                  <c:v>9.764191E-4</c:v>
                </c:pt>
                <c:pt idx="2">
                  <c:v>8.4212529999999999E-4</c:v>
                </c:pt>
                <c:pt idx="3">
                  <c:v>6.5476689999999997E-4</c:v>
                </c:pt>
                <c:pt idx="4">
                  <c:v>4.1985580000000001E-4</c:v>
                </c:pt>
                <c:pt idx="5">
                  <c:v>1.527609E-4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1.321114E-4</c:v>
                </c:pt>
                <c:pt idx="11">
                  <c:v>4.7331530000000003E-4</c:v>
                </c:pt>
                <c:pt idx="12">
                  <c:v>7.4850079999999998E-4</c:v>
                </c:pt>
                <c:pt idx="13">
                  <c:v>9.2611060000000005E-4</c:v>
                </c:pt>
                <c:pt idx="14">
                  <c:v>9.8693439999999999E-4</c:v>
                </c:pt>
                <c:pt idx="15">
                  <c:v>1.0500166E-3</c:v>
                </c:pt>
                <c:pt idx="16">
                  <c:v>1.1416905000000001E-3</c:v>
                </c:pt>
                <c:pt idx="17">
                  <c:v>1.2832216E-3</c:v>
                </c:pt>
                <c:pt idx="18">
                  <c:v>1.5040307E-3</c:v>
                </c:pt>
                <c:pt idx="19">
                  <c:v>1.7460634000000001E-3</c:v>
                </c:pt>
                <c:pt idx="20">
                  <c:v>2.0107789999999999E-3</c:v>
                </c:pt>
                <c:pt idx="21">
                  <c:v>2.2166981000000001E-3</c:v>
                </c:pt>
                <c:pt idx="22">
                  <c:v>2.3461084000000001E-3</c:v>
                </c:pt>
                <c:pt idx="23">
                  <c:v>2.3320188999999998E-3</c:v>
                </c:pt>
                <c:pt idx="24">
                  <c:v>2.2899625000000002E-3</c:v>
                </c:pt>
                <c:pt idx="25">
                  <c:v>2.2417912E-3</c:v>
                </c:pt>
                <c:pt idx="26">
                  <c:v>2.2726459000000001E-3</c:v>
                </c:pt>
                <c:pt idx="27">
                  <c:v>2.3606884999999998E-3</c:v>
                </c:pt>
                <c:pt idx="28">
                  <c:v>2.480749E-3</c:v>
                </c:pt>
                <c:pt idx="29">
                  <c:v>2.6531549999999999E-3</c:v>
                </c:pt>
                <c:pt idx="30">
                  <c:v>2.8618046000000001E-3</c:v>
                </c:pt>
                <c:pt idx="31">
                  <c:v>3.1001448999999999E-3</c:v>
                </c:pt>
                <c:pt idx="32">
                  <c:v>3.4091908000000001E-3</c:v>
                </c:pt>
                <c:pt idx="33">
                  <c:v>3.8168886999999999E-3</c:v>
                </c:pt>
                <c:pt idx="34">
                  <c:v>4.2329971000000001E-3</c:v>
                </c:pt>
                <c:pt idx="35">
                  <c:v>4.6198326000000001E-3</c:v>
                </c:pt>
                <c:pt idx="36">
                  <c:v>4.9212704999999999E-3</c:v>
                </c:pt>
                <c:pt idx="37">
                  <c:v>5.1130448E-3</c:v>
                </c:pt>
                <c:pt idx="38">
                  <c:v>5.1766522000000004E-3</c:v>
                </c:pt>
                <c:pt idx="39">
                  <c:v>5.1524871999999999E-3</c:v>
                </c:pt>
                <c:pt idx="40">
                  <c:v>5.1146973999999998E-3</c:v>
                </c:pt>
                <c:pt idx="41">
                  <c:v>5.1098894000000004E-3</c:v>
                </c:pt>
                <c:pt idx="42">
                  <c:v>5.1835351999999996E-3</c:v>
                </c:pt>
                <c:pt idx="43">
                  <c:v>5.2632405000000004E-3</c:v>
                </c:pt>
                <c:pt idx="44">
                  <c:v>5.2868350999999997E-3</c:v>
                </c:pt>
                <c:pt idx="45">
                  <c:v>5.2846749000000004E-3</c:v>
                </c:pt>
                <c:pt idx="46">
                  <c:v>5.3395643000000003E-3</c:v>
                </c:pt>
                <c:pt idx="47">
                  <c:v>5.5402825000000003E-3</c:v>
                </c:pt>
                <c:pt idx="48">
                  <c:v>5.9129400000000002E-3</c:v>
                </c:pt>
                <c:pt idx="49">
                  <c:v>6.3194417999999997E-3</c:v>
                </c:pt>
                <c:pt idx="50">
                  <c:v>6.6667799999999998E-3</c:v>
                </c:pt>
                <c:pt idx="51">
                  <c:v>6.9681294000000001E-3</c:v>
                </c:pt>
                <c:pt idx="52">
                  <c:v>7.2649680000000001E-3</c:v>
                </c:pt>
                <c:pt idx="53">
                  <c:v>7.5941300000000002E-3</c:v>
                </c:pt>
                <c:pt idx="54">
                  <c:v>7.8911334E-3</c:v>
                </c:pt>
                <c:pt idx="55">
                  <c:v>8.0540608999999999E-3</c:v>
                </c:pt>
                <c:pt idx="56">
                  <c:v>8.0686659000000008E-3</c:v>
                </c:pt>
                <c:pt idx="57">
                  <c:v>8.0673276000000002E-3</c:v>
                </c:pt>
                <c:pt idx="58">
                  <c:v>8.1638544999999996E-3</c:v>
                </c:pt>
                <c:pt idx="59">
                  <c:v>8.2960641000000002E-3</c:v>
                </c:pt>
                <c:pt idx="60">
                  <c:v>8.314007E-3</c:v>
                </c:pt>
                <c:pt idx="61">
                  <c:v>8.1330203E-3</c:v>
                </c:pt>
                <c:pt idx="62">
                  <c:v>7.7742119000000004E-3</c:v>
                </c:pt>
                <c:pt idx="63">
                  <c:v>7.3489491000000001E-3</c:v>
                </c:pt>
                <c:pt idx="64">
                  <c:v>6.9456826999999997E-3</c:v>
                </c:pt>
                <c:pt idx="65">
                  <c:v>6.5475194999999996E-3</c:v>
                </c:pt>
                <c:pt idx="66">
                  <c:v>6.1052594999999998E-3</c:v>
                </c:pt>
                <c:pt idx="67">
                  <c:v>5.5464455000000003E-3</c:v>
                </c:pt>
                <c:pt idx="68">
                  <c:v>4.8764152000000003E-3</c:v>
                </c:pt>
                <c:pt idx="69">
                  <c:v>4.1486281000000002E-3</c:v>
                </c:pt>
                <c:pt idx="70">
                  <c:v>3.5007151000000002E-3</c:v>
                </c:pt>
                <c:pt idx="71">
                  <c:v>3.0627308999999999E-3</c:v>
                </c:pt>
                <c:pt idx="72">
                  <c:v>2.8883868E-3</c:v>
                </c:pt>
                <c:pt idx="73">
                  <c:v>2.8795513999999999E-3</c:v>
                </c:pt>
                <c:pt idx="74">
                  <c:v>2.8680441999999998E-3</c:v>
                </c:pt>
                <c:pt idx="75">
                  <c:v>2.7312499000000001E-3</c:v>
                </c:pt>
                <c:pt idx="76">
                  <c:v>2.4722825999999999E-3</c:v>
                </c:pt>
                <c:pt idx="77">
                  <c:v>2.1193094999999999E-3</c:v>
                </c:pt>
                <c:pt idx="78">
                  <c:v>1.6990900000000001E-3</c:v>
                </c:pt>
                <c:pt idx="79">
                  <c:v>1.2402035E-3</c:v>
                </c:pt>
                <c:pt idx="80">
                  <c:v>7.9229219999999996E-4</c:v>
                </c:pt>
                <c:pt idx="81">
                  <c:v>4.4587560000000002E-4</c:v>
                </c:pt>
                <c:pt idx="82">
                  <c:v>2.6092699999999999E-4</c:v>
                </c:pt>
                <c:pt idx="83">
                  <c:v>2.447762E-4</c:v>
                </c:pt>
                <c:pt idx="84">
                  <c:v>3.773402E-4</c:v>
                </c:pt>
                <c:pt idx="85">
                  <c:v>5.5471369999999999E-4</c:v>
                </c:pt>
                <c:pt idx="86">
                  <c:v>6.9253909999999997E-4</c:v>
                </c:pt>
                <c:pt idx="87">
                  <c:v>7.2543810000000005E-4</c:v>
                </c:pt>
                <c:pt idx="88">
                  <c:v>6.4459649999999995E-4</c:v>
                </c:pt>
                <c:pt idx="89">
                  <c:v>4.98443E-4</c:v>
                </c:pt>
                <c:pt idx="90">
                  <c:v>3.4473940000000002E-4</c:v>
                </c:pt>
                <c:pt idx="91">
                  <c:v>2.2090440000000001E-4</c:v>
                </c:pt>
                <c:pt idx="92">
                  <c:v>1.460391E-4</c:v>
                </c:pt>
                <c:pt idx="93">
                  <c:v>1.113317E-4</c:v>
                </c:pt>
                <c:pt idx="94">
                  <c:v>8.4573400000000006E-5</c:v>
                </c:pt>
                <c:pt idx="95">
                  <c:v>8.3727399999999994E-5</c:v>
                </c:pt>
                <c:pt idx="96">
                  <c:v>9.1024099999999995E-5</c:v>
                </c:pt>
                <c:pt idx="97">
                  <c:v>1.0139760000000001E-4</c:v>
                </c:pt>
                <c:pt idx="98">
                  <c:v>1.042169E-4</c:v>
                </c:pt>
                <c:pt idx="99">
                  <c:v>8.7789500000000004E-5</c:v>
                </c:pt>
                <c:pt idx="100">
                  <c:v>4.3846300000000001E-5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3E3-41BD-BBC7-8782DD25E8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583104"/>
        <c:axId val="1121583584"/>
      </c:lineChart>
      <c:catAx>
        <c:axId val="112158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21583584"/>
        <c:crosses val="autoZero"/>
        <c:auto val="1"/>
        <c:lblAlgn val="ctr"/>
        <c:lblOffset val="100"/>
        <c:noMultiLvlLbl val="0"/>
      </c:catAx>
      <c:valAx>
        <c:axId val="1121583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12158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1</a:t>
            </a:r>
            <a:r>
              <a:rPr lang="zh-TW" altLang="en-US"/>
              <a:t>號機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'[1號機_R1k光源模組白光調光53%_暗環境.xlsx]1號機_R1k光源模組白光調光_暗環境'!$202:$202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'[1號機_R1k光源模組白光調光53%_暗環境.xlsx]1號機_R1k光源模組白光調光_暗環境'!$A$194:$EE$194</c:f>
              <c:numCache>
                <c:formatCode>General</c:formatCode>
                <c:ptCount val="135"/>
                <c:pt idx="0">
                  <c:v>17.375</c:v>
                </c:pt>
                <c:pt idx="1">
                  <c:v>13.6256160736</c:v>
                </c:pt>
                <c:pt idx="2">
                  <c:v>10.795575141900001</c:v>
                </c:pt>
                <c:pt idx="3">
                  <c:v>8.6219873428000007</c:v>
                </c:pt>
                <c:pt idx="4">
                  <c:v>6.1153712272999998</c:v>
                </c:pt>
                <c:pt idx="5">
                  <c:v>3.8359701632999998</c:v>
                </c:pt>
                <c:pt idx="6">
                  <c:v>2.1133956909</c:v>
                </c:pt>
                <c:pt idx="7">
                  <c:v>1.5820721388000001</c:v>
                </c:pt>
                <c:pt idx="8">
                  <c:v>1.6672261953</c:v>
                </c:pt>
                <c:pt idx="9">
                  <c:v>2.3936469555</c:v>
                </c:pt>
                <c:pt idx="10">
                  <c:v>3.9162526131000002</c:v>
                </c:pt>
                <c:pt idx="11">
                  <c:v>4.6175470352000003</c:v>
                </c:pt>
                <c:pt idx="12">
                  <c:v>2.7632746695999999</c:v>
                </c:pt>
                <c:pt idx="13">
                  <c:v>0.83029353620000002</c:v>
                </c:pt>
                <c:pt idx="14">
                  <c:v>2.1680393218999998</c:v>
                </c:pt>
                <c:pt idx="15">
                  <c:v>7.4755010605000001</c:v>
                </c:pt>
                <c:pt idx="16">
                  <c:v>14.4093446732</c:v>
                </c:pt>
                <c:pt idx="17">
                  <c:v>19.196393966700001</c:v>
                </c:pt>
                <c:pt idx="18">
                  <c:v>22.4051380157</c:v>
                </c:pt>
                <c:pt idx="19">
                  <c:v>25.5590610504</c:v>
                </c:pt>
                <c:pt idx="20">
                  <c:v>29.310550689700001</c:v>
                </c:pt>
                <c:pt idx="21">
                  <c:v>32.606479644799997</c:v>
                </c:pt>
                <c:pt idx="22">
                  <c:v>33.719108581500002</c:v>
                </c:pt>
                <c:pt idx="23">
                  <c:v>32.411067962600001</c:v>
                </c:pt>
                <c:pt idx="24">
                  <c:v>30.849859237699999</c:v>
                </c:pt>
                <c:pt idx="25">
                  <c:v>30.863035201999999</c:v>
                </c:pt>
                <c:pt idx="26">
                  <c:v>32.4426841736</c:v>
                </c:pt>
                <c:pt idx="27">
                  <c:v>33.392467498800002</c:v>
                </c:pt>
                <c:pt idx="28">
                  <c:v>32.969165801999999</c:v>
                </c:pt>
                <c:pt idx="29">
                  <c:v>32.775672912600001</c:v>
                </c:pt>
                <c:pt idx="30">
                  <c:v>34.014350891100001</c:v>
                </c:pt>
                <c:pt idx="31">
                  <c:v>36.569126129200001</c:v>
                </c:pt>
                <c:pt idx="32">
                  <c:v>39.1213493347</c:v>
                </c:pt>
                <c:pt idx="33">
                  <c:v>42.693935394299999</c:v>
                </c:pt>
                <c:pt idx="34">
                  <c:v>48.688529968300003</c:v>
                </c:pt>
                <c:pt idx="35">
                  <c:v>56.298442840600003</c:v>
                </c:pt>
                <c:pt idx="36">
                  <c:v>63.267593383799998</c:v>
                </c:pt>
                <c:pt idx="37">
                  <c:v>67.381767272900007</c:v>
                </c:pt>
                <c:pt idx="38">
                  <c:v>68.810668945299994</c:v>
                </c:pt>
                <c:pt idx="39">
                  <c:v>69.219146728499993</c:v>
                </c:pt>
                <c:pt idx="40">
                  <c:v>69.479187011700006</c:v>
                </c:pt>
                <c:pt idx="41">
                  <c:v>69.886283874499995</c:v>
                </c:pt>
                <c:pt idx="42">
                  <c:v>70.7240524292</c:v>
                </c:pt>
                <c:pt idx="43">
                  <c:v>71.108749389600007</c:v>
                </c:pt>
                <c:pt idx="44">
                  <c:v>72.251937866199995</c:v>
                </c:pt>
                <c:pt idx="45">
                  <c:v>74.951118469199997</c:v>
                </c:pt>
                <c:pt idx="46">
                  <c:v>78.6537399292</c:v>
                </c:pt>
                <c:pt idx="47">
                  <c:v>82.078979492200006</c:v>
                </c:pt>
                <c:pt idx="48">
                  <c:v>83.301971435499993</c:v>
                </c:pt>
                <c:pt idx="49">
                  <c:v>85.170783996599994</c:v>
                </c:pt>
                <c:pt idx="50">
                  <c:v>86.927696228000002</c:v>
                </c:pt>
                <c:pt idx="51">
                  <c:v>87.779464721699995</c:v>
                </c:pt>
                <c:pt idx="52">
                  <c:v>90.200119018600006</c:v>
                </c:pt>
                <c:pt idx="53">
                  <c:v>94.456695556599996</c:v>
                </c:pt>
                <c:pt idx="54">
                  <c:v>99.091629028300005</c:v>
                </c:pt>
                <c:pt idx="55">
                  <c:v>105.7460632324</c:v>
                </c:pt>
                <c:pt idx="56">
                  <c:v>112.0188674927</c:v>
                </c:pt>
                <c:pt idx="57">
                  <c:v>115.60726165769999</c:v>
                </c:pt>
                <c:pt idx="58">
                  <c:v>116.5314941406</c:v>
                </c:pt>
                <c:pt idx="59">
                  <c:v>115.11363220210001</c:v>
                </c:pt>
                <c:pt idx="60">
                  <c:v>110.8070297241</c:v>
                </c:pt>
                <c:pt idx="61">
                  <c:v>105.376449585</c:v>
                </c:pt>
                <c:pt idx="62">
                  <c:v>101.5352935791</c:v>
                </c:pt>
                <c:pt idx="63">
                  <c:v>98.554450988799999</c:v>
                </c:pt>
                <c:pt idx="64">
                  <c:v>97.066940307600007</c:v>
                </c:pt>
                <c:pt idx="65">
                  <c:v>95.301788330099996</c:v>
                </c:pt>
                <c:pt idx="66">
                  <c:v>93.277908325200002</c:v>
                </c:pt>
                <c:pt idx="67">
                  <c:v>88.674163818400004</c:v>
                </c:pt>
                <c:pt idx="68">
                  <c:v>79.818038940400001</c:v>
                </c:pt>
                <c:pt idx="69">
                  <c:v>68.505836486800007</c:v>
                </c:pt>
                <c:pt idx="70">
                  <c:v>56.865879058799997</c:v>
                </c:pt>
                <c:pt idx="71">
                  <c:v>45.131561279300001</c:v>
                </c:pt>
                <c:pt idx="72">
                  <c:v>36.3350791931</c:v>
                </c:pt>
                <c:pt idx="73">
                  <c:v>30.4425125122</c:v>
                </c:pt>
                <c:pt idx="74">
                  <c:v>27.4395122528</c:v>
                </c:pt>
                <c:pt idx="75">
                  <c:v>24.613492965700001</c:v>
                </c:pt>
                <c:pt idx="76">
                  <c:v>24.5311565399</c:v>
                </c:pt>
                <c:pt idx="77">
                  <c:v>21.533699035600002</c:v>
                </c:pt>
                <c:pt idx="78">
                  <c:v>19.6036586761</c:v>
                </c:pt>
                <c:pt idx="79">
                  <c:v>18.5718822479</c:v>
                </c:pt>
                <c:pt idx="80">
                  <c:v>18.2963294983</c:v>
                </c:pt>
                <c:pt idx="81">
                  <c:v>20.070322036699999</c:v>
                </c:pt>
                <c:pt idx="82">
                  <c:v>23.615056991599999</c:v>
                </c:pt>
                <c:pt idx="83">
                  <c:v>23.070280075100001</c:v>
                </c:pt>
                <c:pt idx="84">
                  <c:v>20.118345260600002</c:v>
                </c:pt>
                <c:pt idx="85">
                  <c:v>14.879727363600001</c:v>
                </c:pt>
                <c:pt idx="86">
                  <c:v>8.8977174759000004</c:v>
                </c:pt>
                <c:pt idx="87">
                  <c:v>3.0607757568</c:v>
                </c:pt>
                <c:pt idx="88">
                  <c:v>0.5046495795</c:v>
                </c:pt>
                <c:pt idx="89">
                  <c:v>1.5270004272</c:v>
                </c:pt>
                <c:pt idx="90">
                  <c:v>3.9625091552999998</c:v>
                </c:pt>
                <c:pt idx="91">
                  <c:v>6.3259696959999996</c:v>
                </c:pt>
                <c:pt idx="92">
                  <c:v>6.9373288154999999</c:v>
                </c:pt>
                <c:pt idx="93">
                  <c:v>6.1813516616999999</c:v>
                </c:pt>
                <c:pt idx="94">
                  <c:v>4.6518745421999999</c:v>
                </c:pt>
                <c:pt idx="95">
                  <c:v>3.2809412479</c:v>
                </c:pt>
                <c:pt idx="96">
                  <c:v>3.2050478457999998</c:v>
                </c:pt>
                <c:pt idx="97">
                  <c:v>3.2916178703000001</c:v>
                </c:pt>
                <c:pt idx="98">
                  <c:v>3.8744804858999999</c:v>
                </c:pt>
                <c:pt idx="99">
                  <c:v>4.2050457001000003</c:v>
                </c:pt>
                <c:pt idx="100">
                  <c:v>4.8605399132000002</c:v>
                </c:pt>
                <c:pt idx="101">
                  <c:v>5.3137350082000001</c:v>
                </c:pt>
                <c:pt idx="102">
                  <c:v>4.8347101211999997</c:v>
                </c:pt>
                <c:pt idx="103">
                  <c:v>4.2136964798000003</c:v>
                </c:pt>
                <c:pt idx="104">
                  <c:v>4.4947218895000001</c:v>
                </c:pt>
                <c:pt idx="105">
                  <c:v>4.4182929993000002</c:v>
                </c:pt>
                <c:pt idx="106">
                  <c:v>3.4584481716000002</c:v>
                </c:pt>
                <c:pt idx="107">
                  <c:v>1.5796159506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0.8647608161</c:v>
                </c:pt>
                <c:pt idx="114">
                  <c:v>2.5264084338999999</c:v>
                </c:pt>
                <c:pt idx="115">
                  <c:v>3.1018037796</c:v>
                </c:pt>
                <c:pt idx="116">
                  <c:v>3.1965625285999999</c:v>
                </c:pt>
                <c:pt idx="117">
                  <c:v>3.2306921482000002</c:v>
                </c:pt>
                <c:pt idx="118">
                  <c:v>2.9067957401000002</c:v>
                </c:pt>
                <c:pt idx="119">
                  <c:v>1.9049044847000001</c:v>
                </c:pt>
                <c:pt idx="120">
                  <c:v>0.86737847329999995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0.79864174129999999</c:v>
                </c:pt>
                <c:pt idx="125">
                  <c:v>2.1109213829</c:v>
                </c:pt>
                <c:pt idx="126">
                  <c:v>2.9591555595000001</c:v>
                </c:pt>
                <c:pt idx="127">
                  <c:v>3.5616424084</c:v>
                </c:pt>
                <c:pt idx="128">
                  <c:v>3.7881467342000001</c:v>
                </c:pt>
                <c:pt idx="129">
                  <c:v>3.8984091282</c:v>
                </c:pt>
                <c:pt idx="130">
                  <c:v>3.8359382153000001</c:v>
                </c:pt>
                <c:pt idx="131">
                  <c:v>2.9182367325</c:v>
                </c:pt>
                <c:pt idx="132">
                  <c:v>1.6937501430999999</c:v>
                </c:pt>
                <c:pt idx="133">
                  <c:v>8.0445138999999995E-3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84B-49B1-97EE-4B97369D7E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7003952"/>
        <c:axId val="342882096"/>
      </c:lineChart>
      <c:catAx>
        <c:axId val="21700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2882096"/>
        <c:crosses val="autoZero"/>
        <c:auto val="1"/>
        <c:lblAlgn val="ctr"/>
        <c:lblOffset val="100"/>
        <c:noMultiLvlLbl val="0"/>
      </c:catAx>
      <c:valAx>
        <c:axId val="342882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1700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AWPPG</a:t>
            </a:r>
            <a:endParaRPr lang="zh-TW" altLang="en-US"/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surface3DChart>
        <c:wireframe val="0"/>
        <c:ser>
          <c:idx val="0"/>
          <c:order val="0"/>
          <c:spPr>
            <a:solidFill>
              <a:schemeClr val="accent1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AWPPG0!$A$1:$EE$1</c:f>
              <c:numCache>
                <c:formatCode>General</c:formatCode>
                <c:ptCount val="135"/>
                <c:pt idx="0">
                  <c:v>2101.3818359375</c:v>
                </c:pt>
                <c:pt idx="1">
                  <c:v>1665.3215332031</c:v>
                </c:pt>
                <c:pt idx="2">
                  <c:v>1306.2379150391</c:v>
                </c:pt>
                <c:pt idx="3">
                  <c:v>806.06030273440001</c:v>
                </c:pt>
                <c:pt idx="4">
                  <c:v>180.1943206787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390.71746826169999</c:v>
                </c:pt>
                <c:pt idx="16">
                  <c:v>623.27239990229998</c:v>
                </c:pt>
                <c:pt idx="17">
                  <c:v>714.80541992190001</c:v>
                </c:pt>
                <c:pt idx="18">
                  <c:v>647.1605834961</c:v>
                </c:pt>
                <c:pt idx="19">
                  <c:v>450.2491760254</c:v>
                </c:pt>
                <c:pt idx="20">
                  <c:v>196.3899383545</c:v>
                </c:pt>
                <c:pt idx="21">
                  <c:v>81.431556701700003</c:v>
                </c:pt>
                <c:pt idx="22">
                  <c:v>142.8165588379</c:v>
                </c:pt>
                <c:pt idx="23">
                  <c:v>285.5623474121</c:v>
                </c:pt>
                <c:pt idx="24">
                  <c:v>178.7836303711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110.11977386469999</c:v>
                </c:pt>
                <c:pt idx="30">
                  <c:v>385.2783203125</c:v>
                </c:pt>
                <c:pt idx="31">
                  <c:v>625.05303955080001</c:v>
                </c:pt>
                <c:pt idx="32">
                  <c:v>875.58044433589998</c:v>
                </c:pt>
                <c:pt idx="33">
                  <c:v>1187.3723144531</c:v>
                </c:pt>
                <c:pt idx="34">
                  <c:v>1646.0014648438</c:v>
                </c:pt>
                <c:pt idx="35">
                  <c:v>2151.3935546875</c:v>
                </c:pt>
                <c:pt idx="36">
                  <c:v>2584.7536621094</c:v>
                </c:pt>
                <c:pt idx="37">
                  <c:v>2598.2741699219</c:v>
                </c:pt>
                <c:pt idx="38">
                  <c:v>2286.1047363281</c:v>
                </c:pt>
                <c:pt idx="39">
                  <c:v>1684.0384521484</c:v>
                </c:pt>
                <c:pt idx="40">
                  <c:v>712.42950439449999</c:v>
                </c:pt>
                <c:pt idx="41">
                  <c:v>143.34468078610001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136.71463012699999</c:v>
                </c:pt>
                <c:pt idx="47">
                  <c:v>275.78515625</c:v>
                </c:pt>
                <c:pt idx="48">
                  <c:v>339.1834411621</c:v>
                </c:pt>
                <c:pt idx="49">
                  <c:v>517.53875732419999</c:v>
                </c:pt>
                <c:pt idx="50">
                  <c:v>402.68395996089998</c:v>
                </c:pt>
                <c:pt idx="51">
                  <c:v>341.81002807620001</c:v>
                </c:pt>
                <c:pt idx="52">
                  <c:v>531.72290039059999</c:v>
                </c:pt>
                <c:pt idx="53">
                  <c:v>1043.8369140625</c:v>
                </c:pt>
                <c:pt idx="54">
                  <c:v>1491.4517822266</c:v>
                </c:pt>
                <c:pt idx="55">
                  <c:v>2171.0932617188</c:v>
                </c:pt>
                <c:pt idx="56">
                  <c:v>2613.5949707031</c:v>
                </c:pt>
                <c:pt idx="57">
                  <c:v>2921.8505859375</c:v>
                </c:pt>
                <c:pt idx="58">
                  <c:v>3019.7309570312</c:v>
                </c:pt>
                <c:pt idx="59">
                  <c:v>2765.6711425781</c:v>
                </c:pt>
                <c:pt idx="60">
                  <c:v>2463.7058105469</c:v>
                </c:pt>
                <c:pt idx="61">
                  <c:v>1820.9437255859</c:v>
                </c:pt>
                <c:pt idx="62">
                  <c:v>1047.1428222656</c:v>
                </c:pt>
                <c:pt idx="63">
                  <c:v>298.2299194336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145.18975830080001</c:v>
                </c:pt>
                <c:pt idx="69">
                  <c:v>644.52612304690001</c:v>
                </c:pt>
                <c:pt idx="70">
                  <c:v>1010.5404663086</c:v>
                </c:pt>
                <c:pt idx="71">
                  <c:v>1462.5344238281</c:v>
                </c:pt>
                <c:pt idx="72">
                  <c:v>1859.7181396484</c:v>
                </c:pt>
                <c:pt idx="73">
                  <c:v>2084.8630371094</c:v>
                </c:pt>
                <c:pt idx="74">
                  <c:v>1968.9154052734</c:v>
                </c:pt>
                <c:pt idx="75">
                  <c:v>2121.9914550781</c:v>
                </c:pt>
                <c:pt idx="76">
                  <c:v>1951.0229492188</c:v>
                </c:pt>
                <c:pt idx="77">
                  <c:v>1787.1157226562</c:v>
                </c:pt>
                <c:pt idx="78">
                  <c:v>1895.7860107422</c:v>
                </c:pt>
                <c:pt idx="79">
                  <c:v>1823.7219238281</c:v>
                </c:pt>
                <c:pt idx="80">
                  <c:v>1712.5146484375</c:v>
                </c:pt>
                <c:pt idx="81">
                  <c:v>1242.5534667969</c:v>
                </c:pt>
                <c:pt idx="82">
                  <c:v>724.5859375</c:v>
                </c:pt>
                <c:pt idx="83">
                  <c:v>668.30780029300001</c:v>
                </c:pt>
                <c:pt idx="84">
                  <c:v>543.37689208979998</c:v>
                </c:pt>
                <c:pt idx="85">
                  <c:v>476.62097167970001</c:v>
                </c:pt>
                <c:pt idx="86">
                  <c:v>293.14489746089998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140.10989379879999</c:v>
                </c:pt>
                <c:pt idx="94">
                  <c:v>274.39477539059999</c:v>
                </c:pt>
                <c:pt idx="95">
                  <c:v>163.41496276859999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212.29933166500001</c:v>
                </c:pt>
                <c:pt idx="102">
                  <c:v>673.32043457029999</c:v>
                </c:pt>
                <c:pt idx="103">
                  <c:v>980.16442871089998</c:v>
                </c:pt>
                <c:pt idx="104">
                  <c:v>1096.8564453125</c:v>
                </c:pt>
                <c:pt idx="105">
                  <c:v>1044.6258544922</c:v>
                </c:pt>
                <c:pt idx="106">
                  <c:v>919.4711303711</c:v>
                </c:pt>
                <c:pt idx="107">
                  <c:v>836.59259033199999</c:v>
                </c:pt>
                <c:pt idx="108">
                  <c:v>813.30920410160002</c:v>
                </c:pt>
                <c:pt idx="109">
                  <c:v>954.17700195309999</c:v>
                </c:pt>
                <c:pt idx="110">
                  <c:v>1300.3360595703</c:v>
                </c:pt>
                <c:pt idx="111">
                  <c:v>1775.7932128906</c:v>
                </c:pt>
                <c:pt idx="112">
                  <c:v>2262.0134277344</c:v>
                </c:pt>
                <c:pt idx="113">
                  <c:v>2646.9294433594</c:v>
                </c:pt>
                <c:pt idx="114">
                  <c:v>2943.5666503906</c:v>
                </c:pt>
                <c:pt idx="115">
                  <c:v>3092.4931640625</c:v>
                </c:pt>
                <c:pt idx="116">
                  <c:v>3102.0991210938</c:v>
                </c:pt>
                <c:pt idx="117">
                  <c:v>2917.0317382812</c:v>
                </c:pt>
                <c:pt idx="118">
                  <c:v>2654.5180664062</c:v>
                </c:pt>
                <c:pt idx="119">
                  <c:v>2291.3635253906</c:v>
                </c:pt>
                <c:pt idx="120">
                  <c:v>2087.0207519531</c:v>
                </c:pt>
                <c:pt idx="121">
                  <c:v>1999.8308105469</c:v>
                </c:pt>
                <c:pt idx="122">
                  <c:v>1887.9276123047</c:v>
                </c:pt>
                <c:pt idx="123">
                  <c:v>1824.6010742188</c:v>
                </c:pt>
                <c:pt idx="124">
                  <c:v>1699.5551757812</c:v>
                </c:pt>
                <c:pt idx="125">
                  <c:v>1504.4654541016</c:v>
                </c:pt>
                <c:pt idx="126">
                  <c:v>1214.7305908203</c:v>
                </c:pt>
                <c:pt idx="127">
                  <c:v>836.24200439449999</c:v>
                </c:pt>
                <c:pt idx="128">
                  <c:v>433.35330200200002</c:v>
                </c:pt>
                <c:pt idx="129">
                  <c:v>101.4069595337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CD-4B01-BA7B-B0C0144F00B4}"/>
            </c:ext>
          </c:extLst>
        </c:ser>
        <c:ser>
          <c:idx val="1"/>
          <c:order val="1"/>
          <c:spPr>
            <a:solidFill>
              <a:schemeClr val="accent2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AWPPG0!$A$2:$EE$2</c:f>
              <c:numCache>
                <c:formatCode>General</c:formatCode>
                <c:ptCount val="135"/>
                <c:pt idx="0">
                  <c:v>2199.7036132812</c:v>
                </c:pt>
                <c:pt idx="1">
                  <c:v>1739.427734375</c:v>
                </c:pt>
                <c:pt idx="2">
                  <c:v>1356.4897460938</c:v>
                </c:pt>
                <c:pt idx="3">
                  <c:v>829.05029296880002</c:v>
                </c:pt>
                <c:pt idx="4">
                  <c:v>171.20845031740001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422.14944458010001</c:v>
                </c:pt>
                <c:pt idx="16">
                  <c:v>644.39477539059999</c:v>
                </c:pt>
                <c:pt idx="17">
                  <c:v>721.63470458979998</c:v>
                </c:pt>
                <c:pt idx="18">
                  <c:v>642.95520019529999</c:v>
                </c:pt>
                <c:pt idx="19">
                  <c:v>443.83798217769998</c:v>
                </c:pt>
                <c:pt idx="20">
                  <c:v>194.58471679690001</c:v>
                </c:pt>
                <c:pt idx="21">
                  <c:v>85.351242065400001</c:v>
                </c:pt>
                <c:pt idx="22">
                  <c:v>146.5009918213</c:v>
                </c:pt>
                <c:pt idx="23">
                  <c:v>282.31677246089998</c:v>
                </c:pt>
                <c:pt idx="24">
                  <c:v>163.259765625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131.52282714840001</c:v>
                </c:pt>
                <c:pt idx="30">
                  <c:v>402.58679199220001</c:v>
                </c:pt>
                <c:pt idx="31">
                  <c:v>636.22784423830001</c:v>
                </c:pt>
                <c:pt idx="32">
                  <c:v>880.1714477539</c:v>
                </c:pt>
                <c:pt idx="33">
                  <c:v>1187.8522949219</c:v>
                </c:pt>
                <c:pt idx="34">
                  <c:v>1648.9797363281</c:v>
                </c:pt>
                <c:pt idx="35">
                  <c:v>2162.7253417969</c:v>
                </c:pt>
                <c:pt idx="36">
                  <c:v>2607.91796875</c:v>
                </c:pt>
                <c:pt idx="37">
                  <c:v>2629.7788085938</c:v>
                </c:pt>
                <c:pt idx="38">
                  <c:v>2323.736328125</c:v>
                </c:pt>
                <c:pt idx="39">
                  <c:v>1727.4827880859</c:v>
                </c:pt>
                <c:pt idx="40">
                  <c:v>750.4711303711</c:v>
                </c:pt>
                <c:pt idx="41">
                  <c:v>176.8737487793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97.432769775400004</c:v>
                </c:pt>
                <c:pt idx="47">
                  <c:v>233.30906677249999</c:v>
                </c:pt>
                <c:pt idx="48">
                  <c:v>300.04010009770002</c:v>
                </c:pt>
                <c:pt idx="49">
                  <c:v>493.6333618164</c:v>
                </c:pt>
                <c:pt idx="50">
                  <c:v>395.0710144043</c:v>
                </c:pt>
                <c:pt idx="51">
                  <c:v>349.29559326169999</c:v>
                </c:pt>
                <c:pt idx="52">
                  <c:v>549.40869140619998</c:v>
                </c:pt>
                <c:pt idx="53">
                  <c:v>1062.4704589844</c:v>
                </c:pt>
                <c:pt idx="54">
                  <c:v>1498.9519042969</c:v>
                </c:pt>
                <c:pt idx="55">
                  <c:v>2169.3229980469</c:v>
                </c:pt>
                <c:pt idx="56">
                  <c:v>2607.8618164062</c:v>
                </c:pt>
                <c:pt idx="57">
                  <c:v>2913.8913574219</c:v>
                </c:pt>
                <c:pt idx="58">
                  <c:v>3016.0583496094</c:v>
                </c:pt>
                <c:pt idx="59">
                  <c:v>2768.1323242188</c:v>
                </c:pt>
                <c:pt idx="60">
                  <c:v>2471.6994628906</c:v>
                </c:pt>
                <c:pt idx="61">
                  <c:v>1832.9387207031</c:v>
                </c:pt>
                <c:pt idx="62">
                  <c:v>1058.1932373047</c:v>
                </c:pt>
                <c:pt idx="63">
                  <c:v>301.95907592769998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129.85572814939999</c:v>
                </c:pt>
                <c:pt idx="69">
                  <c:v>630.68273925779999</c:v>
                </c:pt>
                <c:pt idx="70">
                  <c:v>994.17486572270002</c:v>
                </c:pt>
                <c:pt idx="71">
                  <c:v>1442.2220458984</c:v>
                </c:pt>
                <c:pt idx="72">
                  <c:v>1837.1596679688</c:v>
                </c:pt>
                <c:pt idx="73">
                  <c:v>2062.3063964844</c:v>
                </c:pt>
                <c:pt idx="74">
                  <c:v>1947.1948242188</c:v>
                </c:pt>
                <c:pt idx="75">
                  <c:v>2106.7160644531</c:v>
                </c:pt>
                <c:pt idx="76">
                  <c:v>1941.4191894531</c:v>
                </c:pt>
                <c:pt idx="77">
                  <c:v>1778.9573974609</c:v>
                </c:pt>
                <c:pt idx="78">
                  <c:v>1894.2874755859</c:v>
                </c:pt>
                <c:pt idx="79">
                  <c:v>1832.3134765625</c:v>
                </c:pt>
                <c:pt idx="80">
                  <c:v>1728.7629394531</c:v>
                </c:pt>
                <c:pt idx="81">
                  <c:v>1278.4916992188</c:v>
                </c:pt>
                <c:pt idx="82">
                  <c:v>762.39807128910002</c:v>
                </c:pt>
                <c:pt idx="83">
                  <c:v>699.408203125</c:v>
                </c:pt>
                <c:pt idx="84">
                  <c:v>555.6900024414</c:v>
                </c:pt>
                <c:pt idx="85">
                  <c:v>473.67385864260001</c:v>
                </c:pt>
                <c:pt idx="86">
                  <c:v>283.037109375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140.83364868160001</c:v>
                </c:pt>
                <c:pt idx="94">
                  <c:v>267.23721313480002</c:v>
                </c:pt>
                <c:pt idx="95">
                  <c:v>154.67738342289999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215.64375305179999</c:v>
                </c:pt>
                <c:pt idx="102">
                  <c:v>677.12872314449999</c:v>
                </c:pt>
                <c:pt idx="103">
                  <c:v>986.77587890619998</c:v>
                </c:pt>
                <c:pt idx="104">
                  <c:v>1103.8624267578</c:v>
                </c:pt>
                <c:pt idx="105">
                  <c:v>1049.0290527344</c:v>
                </c:pt>
                <c:pt idx="106">
                  <c:v>922.52514648440001</c:v>
                </c:pt>
                <c:pt idx="107">
                  <c:v>836.3134765625</c:v>
                </c:pt>
                <c:pt idx="108">
                  <c:v>805.2769165039</c:v>
                </c:pt>
                <c:pt idx="109">
                  <c:v>934.705078125</c:v>
                </c:pt>
                <c:pt idx="110">
                  <c:v>1273.7084960938</c:v>
                </c:pt>
                <c:pt idx="111">
                  <c:v>1743.2210693359</c:v>
                </c:pt>
                <c:pt idx="112">
                  <c:v>2226.8181152344</c:v>
                </c:pt>
                <c:pt idx="113">
                  <c:v>2611.6787109375</c:v>
                </c:pt>
                <c:pt idx="114">
                  <c:v>2910.3010253906</c:v>
                </c:pt>
                <c:pt idx="115">
                  <c:v>3064.6413574219</c:v>
                </c:pt>
                <c:pt idx="116">
                  <c:v>3081.7563476562</c:v>
                </c:pt>
                <c:pt idx="117">
                  <c:v>2903.955078125</c:v>
                </c:pt>
                <c:pt idx="118">
                  <c:v>2648.6276855469</c:v>
                </c:pt>
                <c:pt idx="119">
                  <c:v>2287.3537597656</c:v>
                </c:pt>
                <c:pt idx="120">
                  <c:v>2082.7253417969</c:v>
                </c:pt>
                <c:pt idx="121">
                  <c:v>1995.111328125</c:v>
                </c:pt>
                <c:pt idx="122">
                  <c:v>1886.1749267578</c:v>
                </c:pt>
                <c:pt idx="123">
                  <c:v>1825.3956298828</c:v>
                </c:pt>
                <c:pt idx="124">
                  <c:v>1701.08984375</c:v>
                </c:pt>
                <c:pt idx="125">
                  <c:v>1505.8005371094</c:v>
                </c:pt>
                <c:pt idx="126">
                  <c:v>1218.3853759766</c:v>
                </c:pt>
                <c:pt idx="127">
                  <c:v>843.54846191410002</c:v>
                </c:pt>
                <c:pt idx="128">
                  <c:v>442.32037353520002</c:v>
                </c:pt>
                <c:pt idx="129">
                  <c:v>108.8245544434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CD-4B01-BA7B-B0C0144F00B4}"/>
            </c:ext>
          </c:extLst>
        </c:ser>
        <c:ser>
          <c:idx val="2"/>
          <c:order val="2"/>
          <c:spPr>
            <a:solidFill>
              <a:schemeClr val="accent3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AWPPG0!$A$3:$EE$3</c:f>
              <c:numCache>
                <c:formatCode>General</c:formatCode>
                <c:ptCount val="135"/>
                <c:pt idx="0">
                  <c:v>2093.5229492188</c:v>
                </c:pt>
                <c:pt idx="1">
                  <c:v>1660.0678710938</c:v>
                </c:pt>
                <c:pt idx="2">
                  <c:v>1302.1109619141</c:v>
                </c:pt>
                <c:pt idx="3">
                  <c:v>805.62994384770002</c:v>
                </c:pt>
                <c:pt idx="4">
                  <c:v>185.74522399899999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376.29473876949999</c:v>
                </c:pt>
                <c:pt idx="16">
                  <c:v>603.65325927729998</c:v>
                </c:pt>
                <c:pt idx="17">
                  <c:v>700.69189453119998</c:v>
                </c:pt>
                <c:pt idx="18">
                  <c:v>645.43688964839998</c:v>
                </c:pt>
                <c:pt idx="19">
                  <c:v>461.72860717769998</c:v>
                </c:pt>
                <c:pt idx="20">
                  <c:v>215.29373168949999</c:v>
                </c:pt>
                <c:pt idx="21">
                  <c:v>97.875175476099997</c:v>
                </c:pt>
                <c:pt idx="22">
                  <c:v>150.3974456787</c:v>
                </c:pt>
                <c:pt idx="23">
                  <c:v>281.42108154300001</c:v>
                </c:pt>
                <c:pt idx="24">
                  <c:v>166.98512268069999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122.9724121094</c:v>
                </c:pt>
                <c:pt idx="30">
                  <c:v>402.43167114260001</c:v>
                </c:pt>
                <c:pt idx="31">
                  <c:v>638.3853149414</c:v>
                </c:pt>
                <c:pt idx="32">
                  <c:v>878.65222167970001</c:v>
                </c:pt>
                <c:pt idx="33">
                  <c:v>1179.6524658203</c:v>
                </c:pt>
                <c:pt idx="34">
                  <c:v>1624.8803710938</c:v>
                </c:pt>
                <c:pt idx="35">
                  <c:v>2114.3430175781</c:v>
                </c:pt>
                <c:pt idx="36">
                  <c:v>2534.8923339844</c:v>
                </c:pt>
                <c:pt idx="37">
                  <c:v>2552.9106445312</c:v>
                </c:pt>
                <c:pt idx="38">
                  <c:v>2260.8425292969</c:v>
                </c:pt>
                <c:pt idx="39">
                  <c:v>1686.6645507812</c:v>
                </c:pt>
                <c:pt idx="40">
                  <c:v>745.13397216800001</c:v>
                </c:pt>
                <c:pt idx="41">
                  <c:v>183.70491027829999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105.31605529789999</c:v>
                </c:pt>
                <c:pt idx="47">
                  <c:v>256.50704956049998</c:v>
                </c:pt>
                <c:pt idx="48">
                  <c:v>340.34286499019998</c:v>
                </c:pt>
                <c:pt idx="49">
                  <c:v>538.61785888669999</c:v>
                </c:pt>
                <c:pt idx="50">
                  <c:v>446.2013244629</c:v>
                </c:pt>
                <c:pt idx="51">
                  <c:v>390.50680541989999</c:v>
                </c:pt>
                <c:pt idx="52">
                  <c:v>570.92596435550001</c:v>
                </c:pt>
                <c:pt idx="53">
                  <c:v>1058.1236572266</c:v>
                </c:pt>
                <c:pt idx="54">
                  <c:v>1476.1782226562</c:v>
                </c:pt>
                <c:pt idx="55">
                  <c:v>2125.8874511719</c:v>
                </c:pt>
                <c:pt idx="56">
                  <c:v>2548.3576660156</c:v>
                </c:pt>
                <c:pt idx="57">
                  <c:v>2846.9482421875</c:v>
                </c:pt>
                <c:pt idx="58">
                  <c:v>2949.0603027344</c:v>
                </c:pt>
                <c:pt idx="59">
                  <c:v>2713.0139160156</c:v>
                </c:pt>
                <c:pt idx="60">
                  <c:v>2440.9038085938</c:v>
                </c:pt>
                <c:pt idx="61">
                  <c:v>1832.7912597656</c:v>
                </c:pt>
                <c:pt idx="62">
                  <c:v>1092.0841064453</c:v>
                </c:pt>
                <c:pt idx="63">
                  <c:v>375.55157470699999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181.0037689209</c:v>
                </c:pt>
                <c:pt idx="69">
                  <c:v>652.06134033199999</c:v>
                </c:pt>
                <c:pt idx="70">
                  <c:v>1000.6836547852</c:v>
                </c:pt>
                <c:pt idx="71">
                  <c:v>1442.2847900391</c:v>
                </c:pt>
                <c:pt idx="72">
                  <c:v>1833.6196289062</c:v>
                </c:pt>
                <c:pt idx="73">
                  <c:v>2059.9611816406</c:v>
                </c:pt>
                <c:pt idx="74">
                  <c:v>1941.9051513672</c:v>
                </c:pt>
                <c:pt idx="75">
                  <c:v>2103.2150878906</c:v>
                </c:pt>
                <c:pt idx="76">
                  <c:v>1953.4639892578</c:v>
                </c:pt>
                <c:pt idx="77">
                  <c:v>1820.3208007812</c:v>
                </c:pt>
                <c:pt idx="78">
                  <c:v>1935.2701416016</c:v>
                </c:pt>
                <c:pt idx="79">
                  <c:v>1852.3643798828</c:v>
                </c:pt>
                <c:pt idx="80">
                  <c:v>1705.6030273438</c:v>
                </c:pt>
                <c:pt idx="81">
                  <c:v>1218.6669921875</c:v>
                </c:pt>
                <c:pt idx="82">
                  <c:v>662.75256347660002</c:v>
                </c:pt>
                <c:pt idx="83">
                  <c:v>593.78350830080001</c:v>
                </c:pt>
                <c:pt idx="84">
                  <c:v>466.27786254879999</c:v>
                </c:pt>
                <c:pt idx="85">
                  <c:v>403.14123535160002</c:v>
                </c:pt>
                <c:pt idx="86">
                  <c:v>232.62774658199999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201.09538269039999</c:v>
                </c:pt>
                <c:pt idx="94">
                  <c:v>312.79556274409998</c:v>
                </c:pt>
                <c:pt idx="95">
                  <c:v>171.2054901123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243.42636108400001</c:v>
                </c:pt>
                <c:pt idx="102">
                  <c:v>700.13354492190001</c:v>
                </c:pt>
                <c:pt idx="103">
                  <c:v>990.90222167970001</c:v>
                </c:pt>
                <c:pt idx="104">
                  <c:v>1085.7165527344</c:v>
                </c:pt>
                <c:pt idx="105">
                  <c:v>1008.6711425781</c:v>
                </c:pt>
                <c:pt idx="106">
                  <c:v>862.58758544919999</c:v>
                </c:pt>
                <c:pt idx="107">
                  <c:v>766.86279296880002</c:v>
                </c:pt>
                <c:pt idx="108">
                  <c:v>738.52862548830001</c:v>
                </c:pt>
                <c:pt idx="109">
                  <c:v>879.10681152339998</c:v>
                </c:pt>
                <c:pt idx="110">
                  <c:v>1230.6722412109</c:v>
                </c:pt>
                <c:pt idx="111">
                  <c:v>1712.5833740234</c:v>
                </c:pt>
                <c:pt idx="112">
                  <c:v>2202.1831054688</c:v>
                </c:pt>
                <c:pt idx="113">
                  <c:v>2588.7150878906</c:v>
                </c:pt>
                <c:pt idx="114">
                  <c:v>2885.4458007812</c:v>
                </c:pt>
                <c:pt idx="115">
                  <c:v>3038.0073242188</c:v>
                </c:pt>
                <c:pt idx="116">
                  <c:v>3052.1286621094</c:v>
                </c:pt>
                <c:pt idx="117">
                  <c:v>2870.6596679688</c:v>
                </c:pt>
                <c:pt idx="118">
                  <c:v>2612.029296875</c:v>
                </c:pt>
                <c:pt idx="119">
                  <c:v>2254.5927734375</c:v>
                </c:pt>
                <c:pt idx="120">
                  <c:v>2051.7829589844</c:v>
                </c:pt>
                <c:pt idx="121">
                  <c:v>1961.3604736328</c:v>
                </c:pt>
                <c:pt idx="122">
                  <c:v>1843.2467041016</c:v>
                </c:pt>
                <c:pt idx="123">
                  <c:v>1769.6639404297</c:v>
                </c:pt>
                <c:pt idx="124">
                  <c:v>1640.5939941406</c:v>
                </c:pt>
                <c:pt idx="125">
                  <c:v>1445.544921875</c:v>
                </c:pt>
                <c:pt idx="126">
                  <c:v>1160.6585693359</c:v>
                </c:pt>
                <c:pt idx="127">
                  <c:v>792.56506347660002</c:v>
                </c:pt>
                <c:pt idx="128">
                  <c:v>402.4363708496</c:v>
                </c:pt>
                <c:pt idx="129">
                  <c:v>80.464935302699999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CD-4B01-BA7B-B0C0144F00B4}"/>
            </c:ext>
          </c:extLst>
        </c:ser>
        <c:ser>
          <c:idx val="3"/>
          <c:order val="3"/>
          <c:spPr>
            <a:solidFill>
              <a:schemeClr val="accent4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AWPPG0!$A$4:$EE$4</c:f>
              <c:numCache>
                <c:formatCode>General</c:formatCode>
                <c:ptCount val="135"/>
                <c:pt idx="0">
                  <c:v>2124.1049804688</c:v>
                </c:pt>
                <c:pt idx="1">
                  <c:v>1682.6611328125</c:v>
                </c:pt>
                <c:pt idx="2">
                  <c:v>1316.7877197266</c:v>
                </c:pt>
                <c:pt idx="3">
                  <c:v>811.39361572270002</c:v>
                </c:pt>
                <c:pt idx="4">
                  <c:v>181.5012512207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402.38314819340002</c:v>
                </c:pt>
                <c:pt idx="16">
                  <c:v>639.59991455080001</c:v>
                </c:pt>
                <c:pt idx="17">
                  <c:v>738.1430053711</c:v>
                </c:pt>
                <c:pt idx="18">
                  <c:v>675.6117553711</c:v>
                </c:pt>
                <c:pt idx="19">
                  <c:v>477.27285766599999</c:v>
                </c:pt>
                <c:pt idx="20">
                  <c:v>212.44180297849999</c:v>
                </c:pt>
                <c:pt idx="21">
                  <c:v>78.704010009800001</c:v>
                </c:pt>
                <c:pt idx="22">
                  <c:v>124.1070098877</c:v>
                </c:pt>
                <c:pt idx="23">
                  <c:v>263.62771606450002</c:v>
                </c:pt>
                <c:pt idx="24">
                  <c:v>169.97059631350001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104.0798568726</c:v>
                </c:pt>
                <c:pt idx="30">
                  <c:v>380.99142456049998</c:v>
                </c:pt>
                <c:pt idx="31">
                  <c:v>640.46697998050001</c:v>
                </c:pt>
                <c:pt idx="32">
                  <c:v>908.9867553711</c:v>
                </c:pt>
                <c:pt idx="33">
                  <c:v>1220.0057373047</c:v>
                </c:pt>
                <c:pt idx="34">
                  <c:v>1656.9658203125</c:v>
                </c:pt>
                <c:pt idx="35">
                  <c:v>2131.7961425781</c:v>
                </c:pt>
                <c:pt idx="36">
                  <c:v>2544.1340332031</c:v>
                </c:pt>
                <c:pt idx="37">
                  <c:v>2557.23828125</c:v>
                </c:pt>
                <c:pt idx="38">
                  <c:v>2261.4357910156</c:v>
                </c:pt>
                <c:pt idx="39">
                  <c:v>1692.2408447266</c:v>
                </c:pt>
                <c:pt idx="40">
                  <c:v>757.6889038086</c:v>
                </c:pt>
                <c:pt idx="41">
                  <c:v>214.7793121338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87.156311035200005</c:v>
                </c:pt>
                <c:pt idx="47">
                  <c:v>215.0158996582</c:v>
                </c:pt>
                <c:pt idx="48">
                  <c:v>290.02618408199999</c:v>
                </c:pt>
                <c:pt idx="49">
                  <c:v>501.427734375</c:v>
                </c:pt>
                <c:pt idx="50">
                  <c:v>431.12075805659998</c:v>
                </c:pt>
                <c:pt idx="51">
                  <c:v>397.30963134770002</c:v>
                </c:pt>
                <c:pt idx="52">
                  <c:v>588.3657836914</c:v>
                </c:pt>
                <c:pt idx="53">
                  <c:v>1078.4711914062</c:v>
                </c:pt>
                <c:pt idx="54">
                  <c:v>1490.9909667969</c:v>
                </c:pt>
                <c:pt idx="55">
                  <c:v>2130.955078125</c:v>
                </c:pt>
                <c:pt idx="56">
                  <c:v>2546.1364746094</c:v>
                </c:pt>
                <c:pt idx="57">
                  <c:v>2835.2810058594</c:v>
                </c:pt>
                <c:pt idx="58">
                  <c:v>2928.9833984375</c:v>
                </c:pt>
                <c:pt idx="59">
                  <c:v>2694.4868164062</c:v>
                </c:pt>
                <c:pt idx="60">
                  <c:v>2429.2280273438</c:v>
                </c:pt>
                <c:pt idx="61">
                  <c:v>1830.568359375</c:v>
                </c:pt>
                <c:pt idx="62">
                  <c:v>1097.5451660156</c:v>
                </c:pt>
                <c:pt idx="63">
                  <c:v>376.6021118164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163.3148651123</c:v>
                </c:pt>
                <c:pt idx="69">
                  <c:v>633.00115966800001</c:v>
                </c:pt>
                <c:pt idx="70">
                  <c:v>978.51379394529999</c:v>
                </c:pt>
                <c:pt idx="71">
                  <c:v>1416.4577636719</c:v>
                </c:pt>
                <c:pt idx="72">
                  <c:v>1807.81640625</c:v>
                </c:pt>
                <c:pt idx="73">
                  <c:v>2035.6055908203</c:v>
                </c:pt>
                <c:pt idx="74">
                  <c:v>1926.7370605469</c:v>
                </c:pt>
                <c:pt idx="75">
                  <c:v>2097.1560058594</c:v>
                </c:pt>
                <c:pt idx="76">
                  <c:v>1955.9221191406</c:v>
                </c:pt>
                <c:pt idx="77">
                  <c:v>1832.2716064453</c:v>
                </c:pt>
                <c:pt idx="78">
                  <c:v>1955.4848632812</c:v>
                </c:pt>
                <c:pt idx="79">
                  <c:v>1879.5562744141</c:v>
                </c:pt>
                <c:pt idx="80">
                  <c:v>1736.6036376953</c:v>
                </c:pt>
                <c:pt idx="81">
                  <c:v>1248.2846679688</c:v>
                </c:pt>
                <c:pt idx="82">
                  <c:v>696.78894042970001</c:v>
                </c:pt>
                <c:pt idx="83">
                  <c:v>621.9555053711</c:v>
                </c:pt>
                <c:pt idx="84">
                  <c:v>486.2897644043</c:v>
                </c:pt>
                <c:pt idx="85">
                  <c:v>413.23568725590002</c:v>
                </c:pt>
                <c:pt idx="86">
                  <c:v>229.30299377439999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213.5631866455</c:v>
                </c:pt>
                <c:pt idx="94">
                  <c:v>328.70272827150001</c:v>
                </c:pt>
                <c:pt idx="95">
                  <c:v>191.47413635250001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235.95289611819999</c:v>
                </c:pt>
                <c:pt idx="102">
                  <c:v>683.34881591800001</c:v>
                </c:pt>
                <c:pt idx="103">
                  <c:v>966.73742675779999</c:v>
                </c:pt>
                <c:pt idx="104">
                  <c:v>1054.4432373047</c:v>
                </c:pt>
                <c:pt idx="105">
                  <c:v>980.30688476559999</c:v>
                </c:pt>
                <c:pt idx="106">
                  <c:v>844.6567993164</c:v>
                </c:pt>
                <c:pt idx="107">
                  <c:v>762.0322265625</c:v>
                </c:pt>
                <c:pt idx="108">
                  <c:v>745.80187988279999</c:v>
                </c:pt>
                <c:pt idx="109">
                  <c:v>894.41040039059999</c:v>
                </c:pt>
                <c:pt idx="110">
                  <c:v>1252.4456787109</c:v>
                </c:pt>
                <c:pt idx="111">
                  <c:v>1734.7076416016</c:v>
                </c:pt>
                <c:pt idx="112">
                  <c:v>2218.4340820312</c:v>
                </c:pt>
                <c:pt idx="113">
                  <c:v>2596.5866699219</c:v>
                </c:pt>
                <c:pt idx="114">
                  <c:v>2885.4499511719</c:v>
                </c:pt>
                <c:pt idx="115">
                  <c:v>3029.94921875</c:v>
                </c:pt>
                <c:pt idx="116">
                  <c:v>3038.595703125</c:v>
                </c:pt>
                <c:pt idx="117">
                  <c:v>2858.3227539062</c:v>
                </c:pt>
                <c:pt idx="118">
                  <c:v>2606.4460449219</c:v>
                </c:pt>
                <c:pt idx="119">
                  <c:v>2254.2727050781</c:v>
                </c:pt>
                <c:pt idx="120">
                  <c:v>2060.6271972656</c:v>
                </c:pt>
                <c:pt idx="121">
                  <c:v>1979.8892822266</c:v>
                </c:pt>
                <c:pt idx="122">
                  <c:v>1869.2939453125</c:v>
                </c:pt>
                <c:pt idx="123">
                  <c:v>1804.4945068359</c:v>
                </c:pt>
                <c:pt idx="124">
                  <c:v>1680.5567626953</c:v>
                </c:pt>
                <c:pt idx="125">
                  <c:v>1488.2984619141</c:v>
                </c:pt>
                <c:pt idx="126">
                  <c:v>1204.1827392578</c:v>
                </c:pt>
                <c:pt idx="127">
                  <c:v>831.25170898440001</c:v>
                </c:pt>
                <c:pt idx="128">
                  <c:v>432.29959106450002</c:v>
                </c:pt>
                <c:pt idx="129">
                  <c:v>102.2685470581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CD-4B01-BA7B-B0C0144F00B4}"/>
            </c:ext>
          </c:extLst>
        </c:ser>
        <c:ser>
          <c:idx val="4"/>
          <c:order val="4"/>
          <c:spPr>
            <a:solidFill>
              <a:schemeClr val="accent5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AWPPG0!$A$5:$EE$5</c:f>
              <c:numCache>
                <c:formatCode>General</c:formatCode>
                <c:ptCount val="135"/>
                <c:pt idx="0">
                  <c:v>2185.1022949219</c:v>
                </c:pt>
                <c:pt idx="1">
                  <c:v>1725.7708740234</c:v>
                </c:pt>
                <c:pt idx="2">
                  <c:v>1345.7009277344</c:v>
                </c:pt>
                <c:pt idx="3">
                  <c:v>822.59783935550001</c:v>
                </c:pt>
                <c:pt idx="4">
                  <c:v>172.03340148929999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400.4578552246</c:v>
                </c:pt>
                <c:pt idx="16">
                  <c:v>629.43841552729998</c:v>
                </c:pt>
                <c:pt idx="17">
                  <c:v>713.91259765619998</c:v>
                </c:pt>
                <c:pt idx="18">
                  <c:v>642.89166259770002</c:v>
                </c:pt>
                <c:pt idx="19">
                  <c:v>450.49435424799998</c:v>
                </c:pt>
                <c:pt idx="20">
                  <c:v>206.02632141110001</c:v>
                </c:pt>
                <c:pt idx="21">
                  <c:v>98.954544067399993</c:v>
                </c:pt>
                <c:pt idx="22">
                  <c:v>158.81614685060001</c:v>
                </c:pt>
                <c:pt idx="23">
                  <c:v>292.61141967769998</c:v>
                </c:pt>
                <c:pt idx="24">
                  <c:v>174.23008728030001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106.1527709961</c:v>
                </c:pt>
                <c:pt idx="30">
                  <c:v>382.06161499019998</c:v>
                </c:pt>
                <c:pt idx="31">
                  <c:v>628.75244140619998</c:v>
                </c:pt>
                <c:pt idx="32">
                  <c:v>886.43341064449999</c:v>
                </c:pt>
                <c:pt idx="33">
                  <c:v>1201.2083740234</c:v>
                </c:pt>
                <c:pt idx="34">
                  <c:v>1658.6226806641</c:v>
                </c:pt>
                <c:pt idx="35">
                  <c:v>2159.34765625</c:v>
                </c:pt>
                <c:pt idx="36">
                  <c:v>2592.9475097656</c:v>
                </c:pt>
                <c:pt idx="37">
                  <c:v>2610.0554199219</c:v>
                </c:pt>
                <c:pt idx="38">
                  <c:v>2307.9833984375</c:v>
                </c:pt>
                <c:pt idx="39">
                  <c:v>1721.7468261719</c:v>
                </c:pt>
                <c:pt idx="40">
                  <c:v>759.84838867190001</c:v>
                </c:pt>
                <c:pt idx="41">
                  <c:v>188.9702911377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87.3217086792</c:v>
                </c:pt>
                <c:pt idx="47">
                  <c:v>222.14985656740001</c:v>
                </c:pt>
                <c:pt idx="48">
                  <c:v>292.80068969730002</c:v>
                </c:pt>
                <c:pt idx="49">
                  <c:v>490.39016723629999</c:v>
                </c:pt>
                <c:pt idx="50">
                  <c:v>402.89025878910002</c:v>
                </c:pt>
                <c:pt idx="51">
                  <c:v>367.1082458496</c:v>
                </c:pt>
                <c:pt idx="52">
                  <c:v>575.72344970699999</c:v>
                </c:pt>
                <c:pt idx="53">
                  <c:v>1090.7048339844</c:v>
                </c:pt>
                <c:pt idx="54">
                  <c:v>1525.8393554688</c:v>
                </c:pt>
                <c:pt idx="55">
                  <c:v>2188.1618652344</c:v>
                </c:pt>
                <c:pt idx="56">
                  <c:v>2611.1982421875</c:v>
                </c:pt>
                <c:pt idx="57">
                  <c:v>2900.4094238281</c:v>
                </c:pt>
                <c:pt idx="58">
                  <c:v>2985.0036621094</c:v>
                </c:pt>
                <c:pt idx="59">
                  <c:v>2723.330078125</c:v>
                </c:pt>
                <c:pt idx="60">
                  <c:v>2421.9948730469</c:v>
                </c:pt>
                <c:pt idx="61">
                  <c:v>1785.5288085938</c:v>
                </c:pt>
                <c:pt idx="62">
                  <c:v>1023.126159668</c:v>
                </c:pt>
                <c:pt idx="63">
                  <c:v>292.10385131840002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156.96864318850001</c:v>
                </c:pt>
                <c:pt idx="69">
                  <c:v>642.4478149414</c:v>
                </c:pt>
                <c:pt idx="70">
                  <c:v>997.4800415039</c:v>
                </c:pt>
                <c:pt idx="71">
                  <c:v>1443.5434570312</c:v>
                </c:pt>
                <c:pt idx="72">
                  <c:v>1836.9753417969</c:v>
                </c:pt>
                <c:pt idx="73">
                  <c:v>2058.9099121094</c:v>
                </c:pt>
                <c:pt idx="74">
                  <c:v>1941.4188232422</c:v>
                </c:pt>
                <c:pt idx="75">
                  <c:v>2095.6333007812</c:v>
                </c:pt>
                <c:pt idx="76">
                  <c:v>1939.4615478516</c:v>
                </c:pt>
                <c:pt idx="77">
                  <c:v>1797.3212890625</c:v>
                </c:pt>
                <c:pt idx="78">
                  <c:v>1923.8577880859</c:v>
                </c:pt>
                <c:pt idx="79">
                  <c:v>1860.0233154297</c:v>
                </c:pt>
                <c:pt idx="80">
                  <c:v>1736.4145507812</c:v>
                </c:pt>
                <c:pt idx="81">
                  <c:v>1270.7049560547</c:v>
                </c:pt>
                <c:pt idx="82">
                  <c:v>730.09759521479998</c:v>
                </c:pt>
                <c:pt idx="83">
                  <c:v>653.80725097660002</c:v>
                </c:pt>
                <c:pt idx="84">
                  <c:v>513.47705078119998</c:v>
                </c:pt>
                <c:pt idx="85">
                  <c:v>438.23565673830001</c:v>
                </c:pt>
                <c:pt idx="86">
                  <c:v>252.44291687009999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138.30337524410001</c:v>
                </c:pt>
                <c:pt idx="94">
                  <c:v>259.21575927729998</c:v>
                </c:pt>
                <c:pt idx="95">
                  <c:v>139.2257385254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258.4552307129</c:v>
                </c:pt>
                <c:pt idx="102">
                  <c:v>720.26440429690001</c:v>
                </c:pt>
                <c:pt idx="103">
                  <c:v>1022.6824951172</c:v>
                </c:pt>
                <c:pt idx="104">
                  <c:v>1126.4392089844</c:v>
                </c:pt>
                <c:pt idx="105">
                  <c:v>1058.6590576172</c:v>
                </c:pt>
                <c:pt idx="106">
                  <c:v>919.79364013669999</c:v>
                </c:pt>
                <c:pt idx="107">
                  <c:v>825.77996826169999</c:v>
                </c:pt>
                <c:pt idx="108">
                  <c:v>790.75500488279999</c:v>
                </c:pt>
                <c:pt idx="109">
                  <c:v>917.29736328119998</c:v>
                </c:pt>
                <c:pt idx="110">
                  <c:v>1250.0723876953</c:v>
                </c:pt>
                <c:pt idx="111">
                  <c:v>1710.9533691406</c:v>
                </c:pt>
                <c:pt idx="112">
                  <c:v>2183.7902832031</c:v>
                </c:pt>
                <c:pt idx="113">
                  <c:v>2560.5517578125</c:v>
                </c:pt>
                <c:pt idx="114">
                  <c:v>2857.2607421875</c:v>
                </c:pt>
                <c:pt idx="115">
                  <c:v>3012.6279296875</c:v>
                </c:pt>
                <c:pt idx="116">
                  <c:v>3032.5197753906</c:v>
                </c:pt>
                <c:pt idx="117">
                  <c:v>2863.4143066406</c:v>
                </c:pt>
                <c:pt idx="118">
                  <c:v>2623.2253417969</c:v>
                </c:pt>
                <c:pt idx="119">
                  <c:v>2274.8129882812</c:v>
                </c:pt>
                <c:pt idx="120">
                  <c:v>2077.3659667969</c:v>
                </c:pt>
                <c:pt idx="121">
                  <c:v>1987.1772460938</c:v>
                </c:pt>
                <c:pt idx="122">
                  <c:v>1869.0230712891</c:v>
                </c:pt>
                <c:pt idx="123">
                  <c:v>1799.6114501953</c:v>
                </c:pt>
                <c:pt idx="124">
                  <c:v>1669.2644042969</c:v>
                </c:pt>
                <c:pt idx="125">
                  <c:v>1470.9774169922</c:v>
                </c:pt>
                <c:pt idx="126">
                  <c:v>1183.1091308594</c:v>
                </c:pt>
                <c:pt idx="127">
                  <c:v>810.70849609380002</c:v>
                </c:pt>
                <c:pt idx="128">
                  <c:v>415.91198730470001</c:v>
                </c:pt>
                <c:pt idx="129">
                  <c:v>91.904335021999998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CD-4B01-BA7B-B0C0144F00B4}"/>
            </c:ext>
          </c:extLst>
        </c:ser>
        <c:ser>
          <c:idx val="5"/>
          <c:order val="5"/>
          <c:spPr>
            <a:solidFill>
              <a:schemeClr val="accent6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AWPPG0!$A$6:$EE$6</c:f>
              <c:numCache>
                <c:formatCode>General</c:formatCode>
                <c:ptCount val="135"/>
                <c:pt idx="0">
                  <c:v>2215.6687011719</c:v>
                </c:pt>
                <c:pt idx="1">
                  <c:v>1754.8421630859</c:v>
                </c:pt>
                <c:pt idx="2">
                  <c:v>1371.345703125</c:v>
                </c:pt>
                <c:pt idx="3">
                  <c:v>841.30395507809999</c:v>
                </c:pt>
                <c:pt idx="4">
                  <c:v>182.07537841800001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415.18325805659998</c:v>
                </c:pt>
                <c:pt idx="16">
                  <c:v>632.12518310550001</c:v>
                </c:pt>
                <c:pt idx="17">
                  <c:v>709.05090332029999</c:v>
                </c:pt>
                <c:pt idx="18">
                  <c:v>632.150390625</c:v>
                </c:pt>
                <c:pt idx="19">
                  <c:v>434.35302734380002</c:v>
                </c:pt>
                <c:pt idx="20">
                  <c:v>185.5595550537</c:v>
                </c:pt>
                <c:pt idx="21">
                  <c:v>79.071884155299998</c:v>
                </c:pt>
                <c:pt idx="22">
                  <c:v>148.37557983400001</c:v>
                </c:pt>
                <c:pt idx="23">
                  <c:v>295.85806274409998</c:v>
                </c:pt>
                <c:pt idx="24">
                  <c:v>191.69805908199999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110.6166229248</c:v>
                </c:pt>
                <c:pt idx="30">
                  <c:v>379.69985961909998</c:v>
                </c:pt>
                <c:pt idx="31">
                  <c:v>616.44818115229998</c:v>
                </c:pt>
                <c:pt idx="32">
                  <c:v>871.31762695309999</c:v>
                </c:pt>
                <c:pt idx="33">
                  <c:v>1195.1925048828</c:v>
                </c:pt>
                <c:pt idx="34">
                  <c:v>1667.0537109375</c:v>
                </c:pt>
                <c:pt idx="35">
                  <c:v>2177.5466308594</c:v>
                </c:pt>
                <c:pt idx="36">
                  <c:v>2607.8881835938</c:v>
                </c:pt>
                <c:pt idx="37">
                  <c:v>2615.5405273438</c:v>
                </c:pt>
                <c:pt idx="38">
                  <c:v>2307.6398925781</c:v>
                </c:pt>
                <c:pt idx="39">
                  <c:v>1719.1221923828</c:v>
                </c:pt>
                <c:pt idx="40">
                  <c:v>758.8803100586</c:v>
                </c:pt>
                <c:pt idx="41">
                  <c:v>200.70945739749999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84.219062805199997</c:v>
                </c:pt>
                <c:pt idx="47">
                  <c:v>215.36282348629999</c:v>
                </c:pt>
                <c:pt idx="48">
                  <c:v>281.03344726559999</c:v>
                </c:pt>
                <c:pt idx="49">
                  <c:v>475.34967041020002</c:v>
                </c:pt>
                <c:pt idx="50">
                  <c:v>387.85650634770002</c:v>
                </c:pt>
                <c:pt idx="51">
                  <c:v>357.15234375</c:v>
                </c:pt>
                <c:pt idx="52">
                  <c:v>572.0927734375</c:v>
                </c:pt>
                <c:pt idx="53">
                  <c:v>1093.9134521484</c:v>
                </c:pt>
                <c:pt idx="54">
                  <c:v>1527.7531738281</c:v>
                </c:pt>
                <c:pt idx="55">
                  <c:v>2185.33203125</c:v>
                </c:pt>
                <c:pt idx="56">
                  <c:v>2603.3842773438</c:v>
                </c:pt>
                <c:pt idx="57">
                  <c:v>2891.4892578125</c:v>
                </c:pt>
                <c:pt idx="58">
                  <c:v>2976.7749023438</c:v>
                </c:pt>
                <c:pt idx="59">
                  <c:v>2721.6457519531</c:v>
                </c:pt>
                <c:pt idx="60">
                  <c:v>2430.5346679688</c:v>
                </c:pt>
                <c:pt idx="61">
                  <c:v>1804.2138671875</c:v>
                </c:pt>
                <c:pt idx="62">
                  <c:v>1052.5587158203</c:v>
                </c:pt>
                <c:pt idx="63">
                  <c:v>321.3591003418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152.03018188479999</c:v>
                </c:pt>
                <c:pt idx="69">
                  <c:v>629.45166015619998</c:v>
                </c:pt>
                <c:pt idx="70">
                  <c:v>977.619140625</c:v>
                </c:pt>
                <c:pt idx="71">
                  <c:v>1419.5496826172</c:v>
                </c:pt>
                <c:pt idx="72">
                  <c:v>1817.8668212891</c:v>
                </c:pt>
                <c:pt idx="73">
                  <c:v>2048.0554199219</c:v>
                </c:pt>
                <c:pt idx="74">
                  <c:v>1941.1260986328</c:v>
                </c:pt>
                <c:pt idx="75">
                  <c:v>2099.6140136719</c:v>
                </c:pt>
                <c:pt idx="76">
                  <c:v>1937.9989013672</c:v>
                </c:pt>
                <c:pt idx="77">
                  <c:v>1787.9420166016</c:v>
                </c:pt>
                <c:pt idx="78">
                  <c:v>1910.0686035156</c:v>
                </c:pt>
                <c:pt idx="79">
                  <c:v>1849.6455078125</c:v>
                </c:pt>
                <c:pt idx="80">
                  <c:v>1738.8212890625</c:v>
                </c:pt>
                <c:pt idx="81">
                  <c:v>1280.7918701172</c:v>
                </c:pt>
                <c:pt idx="82">
                  <c:v>751.18341064449999</c:v>
                </c:pt>
                <c:pt idx="83">
                  <c:v>683.27136230470001</c:v>
                </c:pt>
                <c:pt idx="84">
                  <c:v>540.55670166020002</c:v>
                </c:pt>
                <c:pt idx="85">
                  <c:v>461.10089111330001</c:v>
                </c:pt>
                <c:pt idx="86">
                  <c:v>268.7359008789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137.2221069336</c:v>
                </c:pt>
                <c:pt idx="94">
                  <c:v>264.505859375</c:v>
                </c:pt>
                <c:pt idx="95">
                  <c:v>149.57887268069999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242.52703857419999</c:v>
                </c:pt>
                <c:pt idx="102">
                  <c:v>691.80590820309999</c:v>
                </c:pt>
                <c:pt idx="103">
                  <c:v>983.3696899414</c:v>
                </c:pt>
                <c:pt idx="104">
                  <c:v>1085.7423095703</c:v>
                </c:pt>
                <c:pt idx="105">
                  <c:v>1022.2290039062</c:v>
                </c:pt>
                <c:pt idx="106">
                  <c:v>893.24420166020002</c:v>
                </c:pt>
                <c:pt idx="107">
                  <c:v>813.70416259770002</c:v>
                </c:pt>
                <c:pt idx="108">
                  <c:v>797.30151367190001</c:v>
                </c:pt>
                <c:pt idx="109">
                  <c:v>939.01184082029999</c:v>
                </c:pt>
                <c:pt idx="110">
                  <c:v>1282.1440429688</c:v>
                </c:pt>
                <c:pt idx="111">
                  <c:v>1746.5793457031</c:v>
                </c:pt>
                <c:pt idx="112">
                  <c:v>2216.3342285156</c:v>
                </c:pt>
                <c:pt idx="113">
                  <c:v>2583.6804199219</c:v>
                </c:pt>
                <c:pt idx="114">
                  <c:v>2862.3090820312</c:v>
                </c:pt>
                <c:pt idx="115">
                  <c:v>2999.4936523438</c:v>
                </c:pt>
                <c:pt idx="116">
                  <c:v>3007.6352539062</c:v>
                </c:pt>
                <c:pt idx="117">
                  <c:v>2833.6032714844</c:v>
                </c:pt>
                <c:pt idx="118">
                  <c:v>2588.2912597656</c:v>
                </c:pt>
                <c:pt idx="119">
                  <c:v>2241.3857421875</c:v>
                </c:pt>
                <c:pt idx="120">
                  <c:v>2050.1101074219</c:v>
                </c:pt>
                <c:pt idx="121">
                  <c:v>1970.2535400391</c:v>
                </c:pt>
                <c:pt idx="122">
                  <c:v>1861.9544677734</c:v>
                </c:pt>
                <c:pt idx="123">
                  <c:v>1801.0716552734</c:v>
                </c:pt>
                <c:pt idx="124">
                  <c:v>1677.0045166016</c:v>
                </c:pt>
                <c:pt idx="125">
                  <c:v>1483.98828125</c:v>
                </c:pt>
                <c:pt idx="126">
                  <c:v>1197.8681640625</c:v>
                </c:pt>
                <c:pt idx="127">
                  <c:v>825.3755493164</c:v>
                </c:pt>
                <c:pt idx="128">
                  <c:v>427.8006286621</c:v>
                </c:pt>
                <c:pt idx="129">
                  <c:v>99.478675842300007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2CD-4B01-BA7B-B0C0144F00B4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AWPPG0!$A$7:$EE$7</c:f>
              <c:numCache>
                <c:formatCode>General</c:formatCode>
                <c:ptCount val="135"/>
                <c:pt idx="0">
                  <c:v>2172.796875</c:v>
                </c:pt>
                <c:pt idx="1">
                  <c:v>1709.3095703125</c:v>
                </c:pt>
                <c:pt idx="2">
                  <c:v>1326.0965576172</c:v>
                </c:pt>
                <c:pt idx="3">
                  <c:v>799.08447265619998</c:v>
                </c:pt>
                <c:pt idx="4">
                  <c:v>144.65563964840001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377.98168945309999</c:v>
                </c:pt>
                <c:pt idx="16">
                  <c:v>609.68408203119998</c:v>
                </c:pt>
                <c:pt idx="17">
                  <c:v>702.58129882809999</c:v>
                </c:pt>
                <c:pt idx="18">
                  <c:v>635.43542480470001</c:v>
                </c:pt>
                <c:pt idx="19">
                  <c:v>441.89511108400001</c:v>
                </c:pt>
                <c:pt idx="20">
                  <c:v>194.01248168949999</c:v>
                </c:pt>
                <c:pt idx="21">
                  <c:v>86.073814392100005</c:v>
                </c:pt>
                <c:pt idx="22">
                  <c:v>148.8825378418</c:v>
                </c:pt>
                <c:pt idx="23">
                  <c:v>285.12997436519998</c:v>
                </c:pt>
                <c:pt idx="24">
                  <c:v>168.61067199710001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145.31512451169999</c:v>
                </c:pt>
                <c:pt idx="30">
                  <c:v>408.32592773440001</c:v>
                </c:pt>
                <c:pt idx="31">
                  <c:v>635.994140625</c:v>
                </c:pt>
                <c:pt idx="32">
                  <c:v>883.15209960940001</c:v>
                </c:pt>
                <c:pt idx="33">
                  <c:v>1197.3940429688</c:v>
                </c:pt>
                <c:pt idx="34">
                  <c:v>1655.7686767578</c:v>
                </c:pt>
                <c:pt idx="35">
                  <c:v>2153.3647460938</c:v>
                </c:pt>
                <c:pt idx="36">
                  <c:v>2579.1179199219</c:v>
                </c:pt>
                <c:pt idx="37">
                  <c:v>2587.2783203125</c:v>
                </c:pt>
                <c:pt idx="38">
                  <c:v>2282.1967773438</c:v>
                </c:pt>
                <c:pt idx="39">
                  <c:v>1702.3715820312</c:v>
                </c:pt>
                <c:pt idx="40">
                  <c:v>750.56811523440001</c:v>
                </c:pt>
                <c:pt idx="41">
                  <c:v>197.62202453610001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102.51513671879999</c:v>
                </c:pt>
                <c:pt idx="47">
                  <c:v>233.73741149899999</c:v>
                </c:pt>
                <c:pt idx="48">
                  <c:v>306.31121826169999</c:v>
                </c:pt>
                <c:pt idx="49">
                  <c:v>499.68041992190001</c:v>
                </c:pt>
                <c:pt idx="50">
                  <c:v>402.62734985349999</c:v>
                </c:pt>
                <c:pt idx="51">
                  <c:v>355.38229370120001</c:v>
                </c:pt>
                <c:pt idx="52">
                  <c:v>555.81567382809999</c:v>
                </c:pt>
                <c:pt idx="53">
                  <c:v>1076.9744873047</c:v>
                </c:pt>
                <c:pt idx="54">
                  <c:v>1514.7729492188</c:v>
                </c:pt>
                <c:pt idx="55">
                  <c:v>2169.9836425781</c:v>
                </c:pt>
                <c:pt idx="56">
                  <c:v>2585.4599609375</c:v>
                </c:pt>
                <c:pt idx="57">
                  <c:v>2870.7504882812</c:v>
                </c:pt>
                <c:pt idx="58">
                  <c:v>2957.2980957031</c:v>
                </c:pt>
                <c:pt idx="59">
                  <c:v>2703.1101074219</c:v>
                </c:pt>
                <c:pt idx="60">
                  <c:v>2416.3012695312</c:v>
                </c:pt>
                <c:pt idx="61">
                  <c:v>1798.6727294922</c:v>
                </c:pt>
                <c:pt idx="62">
                  <c:v>1053.6987304688</c:v>
                </c:pt>
                <c:pt idx="63">
                  <c:v>328.65533447270002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170.30946350100001</c:v>
                </c:pt>
                <c:pt idx="69">
                  <c:v>640.59747314449999</c:v>
                </c:pt>
                <c:pt idx="70">
                  <c:v>978.14764404300001</c:v>
                </c:pt>
                <c:pt idx="71">
                  <c:v>1406.5981445312</c:v>
                </c:pt>
                <c:pt idx="72">
                  <c:v>1793.0284423828</c:v>
                </c:pt>
                <c:pt idx="73">
                  <c:v>2017.4504394531</c:v>
                </c:pt>
                <c:pt idx="74">
                  <c:v>1908.5465087891</c:v>
                </c:pt>
                <c:pt idx="75">
                  <c:v>2074.0363769531</c:v>
                </c:pt>
                <c:pt idx="76">
                  <c:v>1933.3656005859</c:v>
                </c:pt>
                <c:pt idx="77">
                  <c:v>1797.1396484375</c:v>
                </c:pt>
                <c:pt idx="78">
                  <c:v>1928.6094970703</c:v>
                </c:pt>
                <c:pt idx="79">
                  <c:v>1868.6827392578</c:v>
                </c:pt>
                <c:pt idx="80">
                  <c:v>1754.7095947266</c:v>
                </c:pt>
                <c:pt idx="81">
                  <c:v>1285.0386962891</c:v>
                </c:pt>
                <c:pt idx="82">
                  <c:v>758.92114257809999</c:v>
                </c:pt>
                <c:pt idx="83">
                  <c:v>689.91961669919999</c:v>
                </c:pt>
                <c:pt idx="84">
                  <c:v>550.84881591800001</c:v>
                </c:pt>
                <c:pt idx="85">
                  <c:v>471.44738769529999</c:v>
                </c:pt>
                <c:pt idx="86">
                  <c:v>275.91122436519998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131.6144104004</c:v>
                </c:pt>
                <c:pt idx="94">
                  <c:v>267.32217407230002</c:v>
                </c:pt>
                <c:pt idx="95">
                  <c:v>154.89447021480001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260.50579833979998</c:v>
                </c:pt>
                <c:pt idx="102">
                  <c:v>717.89727783199999</c:v>
                </c:pt>
                <c:pt idx="103">
                  <c:v>1014.2008056641</c:v>
                </c:pt>
                <c:pt idx="104">
                  <c:v>1114.1694335938</c:v>
                </c:pt>
                <c:pt idx="105">
                  <c:v>1045.3057861328</c:v>
                </c:pt>
                <c:pt idx="106">
                  <c:v>906.4775390625</c:v>
                </c:pt>
                <c:pt idx="107">
                  <c:v>813.5400390625</c:v>
                </c:pt>
                <c:pt idx="108">
                  <c:v>781.08172607419999</c:v>
                </c:pt>
                <c:pt idx="109">
                  <c:v>912.71130371089998</c:v>
                </c:pt>
                <c:pt idx="110">
                  <c:v>1252.1613769531</c:v>
                </c:pt>
                <c:pt idx="111">
                  <c:v>1718.3460693359</c:v>
                </c:pt>
                <c:pt idx="112">
                  <c:v>2193.3818359375</c:v>
                </c:pt>
                <c:pt idx="113">
                  <c:v>2569.3645019531</c:v>
                </c:pt>
                <c:pt idx="114">
                  <c:v>2859.3605957031</c:v>
                </c:pt>
                <c:pt idx="115">
                  <c:v>3005.9514160156</c:v>
                </c:pt>
                <c:pt idx="116">
                  <c:v>3019.4396972656</c:v>
                </c:pt>
                <c:pt idx="117">
                  <c:v>2844.67578125</c:v>
                </c:pt>
                <c:pt idx="118">
                  <c:v>2592.3540039062</c:v>
                </c:pt>
                <c:pt idx="119">
                  <c:v>2239.8386230469</c:v>
                </c:pt>
                <c:pt idx="120">
                  <c:v>2043.8840332031</c:v>
                </c:pt>
                <c:pt idx="121">
                  <c:v>1961.9666748047</c:v>
                </c:pt>
                <c:pt idx="122">
                  <c:v>1853.8740234375</c:v>
                </c:pt>
                <c:pt idx="123">
                  <c:v>1792.1171875</c:v>
                </c:pt>
                <c:pt idx="124">
                  <c:v>1666.3924560547</c:v>
                </c:pt>
                <c:pt idx="125">
                  <c:v>1470.6177978516</c:v>
                </c:pt>
                <c:pt idx="126">
                  <c:v>1182.3171386719</c:v>
                </c:pt>
                <c:pt idx="127">
                  <c:v>808.49499511720001</c:v>
                </c:pt>
                <c:pt idx="128">
                  <c:v>408.96572875980002</c:v>
                </c:pt>
                <c:pt idx="129">
                  <c:v>79.032806396500007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2CD-4B01-BA7B-B0C0144F00B4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AWPPG0!$A$8:$EE$8</c:f>
              <c:numCache>
                <c:formatCode>General</c:formatCode>
                <c:ptCount val="135"/>
                <c:pt idx="0">
                  <c:v>2165.291015625</c:v>
                </c:pt>
                <c:pt idx="1">
                  <c:v>1711.9013671875</c:v>
                </c:pt>
                <c:pt idx="2">
                  <c:v>1335.9504394531</c:v>
                </c:pt>
                <c:pt idx="3">
                  <c:v>812.2094116211</c:v>
                </c:pt>
                <c:pt idx="4">
                  <c:v>160.87101745609999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414.91204833979998</c:v>
                </c:pt>
                <c:pt idx="16">
                  <c:v>636.73132324220001</c:v>
                </c:pt>
                <c:pt idx="17">
                  <c:v>718.27111816410002</c:v>
                </c:pt>
                <c:pt idx="18">
                  <c:v>641.72430419919999</c:v>
                </c:pt>
                <c:pt idx="19">
                  <c:v>441.34768676760001</c:v>
                </c:pt>
                <c:pt idx="20">
                  <c:v>188.97105407710001</c:v>
                </c:pt>
                <c:pt idx="21">
                  <c:v>78.586746215800005</c:v>
                </c:pt>
                <c:pt idx="22">
                  <c:v>144.88705444339999</c:v>
                </c:pt>
                <c:pt idx="23">
                  <c:v>292.76208496089998</c:v>
                </c:pt>
                <c:pt idx="24">
                  <c:v>190.04055786129999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122.8591766357</c:v>
                </c:pt>
                <c:pt idx="30">
                  <c:v>397.16943359380002</c:v>
                </c:pt>
                <c:pt idx="31">
                  <c:v>641.51745605470001</c:v>
                </c:pt>
                <c:pt idx="32">
                  <c:v>900.47082519529999</c:v>
                </c:pt>
                <c:pt idx="33">
                  <c:v>1218.1350097656</c:v>
                </c:pt>
                <c:pt idx="34">
                  <c:v>1674.7175292969</c:v>
                </c:pt>
                <c:pt idx="35">
                  <c:v>2167.935546875</c:v>
                </c:pt>
                <c:pt idx="36">
                  <c:v>2590.4597167969</c:v>
                </c:pt>
                <c:pt idx="37">
                  <c:v>2603.9487304688</c:v>
                </c:pt>
                <c:pt idx="38">
                  <c:v>2307.9982910156</c:v>
                </c:pt>
                <c:pt idx="39">
                  <c:v>1731.8494873047</c:v>
                </c:pt>
                <c:pt idx="40">
                  <c:v>777.76788330080001</c:v>
                </c:pt>
                <c:pt idx="41">
                  <c:v>218.57234191890001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91.918563842799998</c:v>
                </c:pt>
                <c:pt idx="47">
                  <c:v>235.32389831539999</c:v>
                </c:pt>
                <c:pt idx="48">
                  <c:v>316.61325073239999</c:v>
                </c:pt>
                <c:pt idx="49">
                  <c:v>518.96801757809999</c:v>
                </c:pt>
                <c:pt idx="50">
                  <c:v>433.12097167970001</c:v>
                </c:pt>
                <c:pt idx="51">
                  <c:v>390.87823486330001</c:v>
                </c:pt>
                <c:pt idx="52">
                  <c:v>581.90612792970001</c:v>
                </c:pt>
                <c:pt idx="53">
                  <c:v>1077.8923339844</c:v>
                </c:pt>
                <c:pt idx="54">
                  <c:v>1490.9050292969</c:v>
                </c:pt>
                <c:pt idx="55">
                  <c:v>2142.0815429688</c:v>
                </c:pt>
                <c:pt idx="56">
                  <c:v>2567.1088867188</c:v>
                </c:pt>
                <c:pt idx="57">
                  <c:v>2869.861328125</c:v>
                </c:pt>
                <c:pt idx="58">
                  <c:v>2975.9104003906</c:v>
                </c:pt>
                <c:pt idx="59">
                  <c:v>2731.2248535156</c:v>
                </c:pt>
                <c:pt idx="60">
                  <c:v>2447.2626953125</c:v>
                </c:pt>
                <c:pt idx="61">
                  <c:v>1823.4239501953</c:v>
                </c:pt>
                <c:pt idx="62">
                  <c:v>1063.05078125</c:v>
                </c:pt>
                <c:pt idx="63">
                  <c:v>319.09060668950002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142.88359069820001</c:v>
                </c:pt>
                <c:pt idx="69">
                  <c:v>634.23876953119998</c:v>
                </c:pt>
                <c:pt idx="70">
                  <c:v>995.73693847660002</c:v>
                </c:pt>
                <c:pt idx="71">
                  <c:v>1449.6716308594</c:v>
                </c:pt>
                <c:pt idx="72">
                  <c:v>1846.8078613281</c:v>
                </c:pt>
                <c:pt idx="73">
                  <c:v>2068.5541992188</c:v>
                </c:pt>
                <c:pt idx="74">
                  <c:v>1942.2353515625</c:v>
                </c:pt>
                <c:pt idx="75">
                  <c:v>2095.1430664062</c:v>
                </c:pt>
                <c:pt idx="76">
                  <c:v>1932.6744384766</c:v>
                </c:pt>
                <c:pt idx="77">
                  <c:v>1785.1469726562</c:v>
                </c:pt>
                <c:pt idx="78">
                  <c:v>1908.1929931641</c:v>
                </c:pt>
                <c:pt idx="79">
                  <c:v>1842.4096679688</c:v>
                </c:pt>
                <c:pt idx="80">
                  <c:v>1720.8890380859</c:v>
                </c:pt>
                <c:pt idx="81">
                  <c:v>1245.4445800781</c:v>
                </c:pt>
                <c:pt idx="82">
                  <c:v>710.359375</c:v>
                </c:pt>
                <c:pt idx="83">
                  <c:v>639.30877685550001</c:v>
                </c:pt>
                <c:pt idx="84">
                  <c:v>510.30432128910002</c:v>
                </c:pt>
                <c:pt idx="85">
                  <c:v>446.87478637700002</c:v>
                </c:pt>
                <c:pt idx="86">
                  <c:v>274.32571411129999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168.08044433590001</c:v>
                </c:pt>
                <c:pt idx="94">
                  <c:v>290.60708618159998</c:v>
                </c:pt>
                <c:pt idx="95">
                  <c:v>163.34266662600001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209.54328918460001</c:v>
                </c:pt>
                <c:pt idx="102">
                  <c:v>676.30352783199999</c:v>
                </c:pt>
                <c:pt idx="103">
                  <c:v>987.03552246089998</c:v>
                </c:pt>
                <c:pt idx="104">
                  <c:v>1106.2761230469</c:v>
                </c:pt>
                <c:pt idx="105">
                  <c:v>1052.7650146484</c:v>
                </c:pt>
                <c:pt idx="106">
                  <c:v>923.45666503910002</c:v>
                </c:pt>
                <c:pt idx="107">
                  <c:v>835.548828125</c:v>
                </c:pt>
                <c:pt idx="108">
                  <c:v>804.61212158199999</c:v>
                </c:pt>
                <c:pt idx="109">
                  <c:v>935.33197021479998</c:v>
                </c:pt>
                <c:pt idx="110">
                  <c:v>1273.9542236328</c:v>
                </c:pt>
                <c:pt idx="111">
                  <c:v>1738.9716796875</c:v>
                </c:pt>
                <c:pt idx="112">
                  <c:v>2212.974609375</c:v>
                </c:pt>
                <c:pt idx="113">
                  <c:v>2584.2541503906</c:v>
                </c:pt>
                <c:pt idx="114">
                  <c:v>2869.7790527344</c:v>
                </c:pt>
                <c:pt idx="115">
                  <c:v>3011.1938476562</c:v>
                </c:pt>
                <c:pt idx="116">
                  <c:v>3018.0964355469</c:v>
                </c:pt>
                <c:pt idx="117">
                  <c:v>2838.2180175781</c:v>
                </c:pt>
                <c:pt idx="118">
                  <c:v>2584.9765625</c:v>
                </c:pt>
                <c:pt idx="119">
                  <c:v>2228.7277832031</c:v>
                </c:pt>
                <c:pt idx="120">
                  <c:v>2033.9213867188</c:v>
                </c:pt>
                <c:pt idx="121">
                  <c:v>1958.9113769531</c:v>
                </c:pt>
                <c:pt idx="122">
                  <c:v>1862.4777832031</c:v>
                </c:pt>
                <c:pt idx="123">
                  <c:v>1813.5390625</c:v>
                </c:pt>
                <c:pt idx="124">
                  <c:v>1698.2135009766</c:v>
                </c:pt>
                <c:pt idx="125">
                  <c:v>1509.4741210938</c:v>
                </c:pt>
                <c:pt idx="126">
                  <c:v>1223.5645751953</c:v>
                </c:pt>
                <c:pt idx="127">
                  <c:v>847.53106689449999</c:v>
                </c:pt>
                <c:pt idx="128">
                  <c:v>441.85720825200002</c:v>
                </c:pt>
                <c:pt idx="129">
                  <c:v>100.9675521851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2CD-4B01-BA7B-B0C0144F00B4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AWPPG0!$A$9:$EE$9</c:f>
              <c:numCache>
                <c:formatCode>General</c:formatCode>
                <c:ptCount val="135"/>
                <c:pt idx="0">
                  <c:v>2189.3293457031</c:v>
                </c:pt>
                <c:pt idx="1">
                  <c:v>1724.9251708984</c:v>
                </c:pt>
                <c:pt idx="2">
                  <c:v>1341.3623046875</c:v>
                </c:pt>
                <c:pt idx="3">
                  <c:v>813.0380859375</c:v>
                </c:pt>
                <c:pt idx="4">
                  <c:v>153.75215148929999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412.42260742190001</c:v>
                </c:pt>
                <c:pt idx="16">
                  <c:v>629.74822998050001</c:v>
                </c:pt>
                <c:pt idx="17">
                  <c:v>710.29541015619998</c:v>
                </c:pt>
                <c:pt idx="18">
                  <c:v>638.83178710940001</c:v>
                </c:pt>
                <c:pt idx="19">
                  <c:v>440.77151489260001</c:v>
                </c:pt>
                <c:pt idx="20">
                  <c:v>185.06819152829999</c:v>
                </c:pt>
                <c:pt idx="21">
                  <c:v>69.064453125</c:v>
                </c:pt>
                <c:pt idx="22">
                  <c:v>134.0781097412</c:v>
                </c:pt>
                <c:pt idx="23">
                  <c:v>289.13385009770002</c:v>
                </c:pt>
                <c:pt idx="24">
                  <c:v>197.65588378909999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108.5392074585</c:v>
                </c:pt>
                <c:pt idx="30">
                  <c:v>393.99356079099999</c:v>
                </c:pt>
                <c:pt idx="31">
                  <c:v>642.19714355470001</c:v>
                </c:pt>
                <c:pt idx="32">
                  <c:v>891.29333496089998</c:v>
                </c:pt>
                <c:pt idx="33">
                  <c:v>1190.9870605469</c:v>
                </c:pt>
                <c:pt idx="34">
                  <c:v>1635.5461425781</c:v>
                </c:pt>
                <c:pt idx="35">
                  <c:v>2132.2512207031</c:v>
                </c:pt>
                <c:pt idx="36">
                  <c:v>2573.0463867188</c:v>
                </c:pt>
                <c:pt idx="37">
                  <c:v>2606.6867675781</c:v>
                </c:pt>
                <c:pt idx="38">
                  <c:v>2320.0766601562</c:v>
                </c:pt>
                <c:pt idx="39">
                  <c:v>1738.4602050781</c:v>
                </c:pt>
                <c:pt idx="40">
                  <c:v>773.7056274414</c:v>
                </c:pt>
                <c:pt idx="41">
                  <c:v>204.38981628420001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125.5854263306</c:v>
                </c:pt>
                <c:pt idx="47">
                  <c:v>261.83020019529999</c:v>
                </c:pt>
                <c:pt idx="48">
                  <c:v>325.22045898440001</c:v>
                </c:pt>
                <c:pt idx="49">
                  <c:v>509.6593322754</c:v>
                </c:pt>
                <c:pt idx="50">
                  <c:v>402.58966064449999</c:v>
                </c:pt>
                <c:pt idx="51">
                  <c:v>348.12512207029999</c:v>
                </c:pt>
                <c:pt idx="52">
                  <c:v>544.12139892580001</c:v>
                </c:pt>
                <c:pt idx="53">
                  <c:v>1053.1606445312</c:v>
                </c:pt>
                <c:pt idx="54">
                  <c:v>1486.7761230469</c:v>
                </c:pt>
                <c:pt idx="55">
                  <c:v>2154.9204101562</c:v>
                </c:pt>
                <c:pt idx="56">
                  <c:v>2588.1774902344</c:v>
                </c:pt>
                <c:pt idx="57">
                  <c:v>2886.6623535156</c:v>
                </c:pt>
                <c:pt idx="58">
                  <c:v>2979.0676269531</c:v>
                </c:pt>
                <c:pt idx="59">
                  <c:v>2723.0883789062</c:v>
                </c:pt>
                <c:pt idx="60">
                  <c:v>2435.0161132812</c:v>
                </c:pt>
                <c:pt idx="61">
                  <c:v>1816.7524414062</c:v>
                </c:pt>
                <c:pt idx="62">
                  <c:v>1069.4289550781</c:v>
                </c:pt>
                <c:pt idx="63">
                  <c:v>332.73001098629999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155.69624328610001</c:v>
                </c:pt>
                <c:pt idx="69">
                  <c:v>636.04901123050001</c:v>
                </c:pt>
                <c:pt idx="70">
                  <c:v>982.7592163086</c:v>
                </c:pt>
                <c:pt idx="71">
                  <c:v>1419.7253417969</c:v>
                </c:pt>
                <c:pt idx="72">
                  <c:v>1810.3742675781</c:v>
                </c:pt>
                <c:pt idx="73">
                  <c:v>2034.8416748047</c:v>
                </c:pt>
                <c:pt idx="74">
                  <c:v>1925.2003173828</c:v>
                </c:pt>
                <c:pt idx="75">
                  <c:v>2087.6208496094</c:v>
                </c:pt>
                <c:pt idx="76">
                  <c:v>1928.9991455078</c:v>
                </c:pt>
                <c:pt idx="77">
                  <c:v>1777.4207763672</c:v>
                </c:pt>
                <c:pt idx="78">
                  <c:v>1898.9757080078</c:v>
                </c:pt>
                <c:pt idx="79">
                  <c:v>1838.7113037109</c:v>
                </c:pt>
                <c:pt idx="80">
                  <c:v>1735.1286621094</c:v>
                </c:pt>
                <c:pt idx="81">
                  <c:v>1280.0987548828</c:v>
                </c:pt>
                <c:pt idx="82">
                  <c:v>758.91784667970001</c:v>
                </c:pt>
                <c:pt idx="83">
                  <c:v>695.89404296880002</c:v>
                </c:pt>
                <c:pt idx="84">
                  <c:v>557.18780517580001</c:v>
                </c:pt>
                <c:pt idx="85">
                  <c:v>477.16891479489999</c:v>
                </c:pt>
                <c:pt idx="86">
                  <c:v>284.02655029300001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142.26472473140001</c:v>
                </c:pt>
                <c:pt idx="94">
                  <c:v>262.98541259770002</c:v>
                </c:pt>
                <c:pt idx="95">
                  <c:v>138.30052185060001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216.7325592041</c:v>
                </c:pt>
                <c:pt idx="102">
                  <c:v>684.04119873050001</c:v>
                </c:pt>
                <c:pt idx="103">
                  <c:v>993.56561279300001</c:v>
                </c:pt>
                <c:pt idx="104">
                  <c:v>1106.7117919922</c:v>
                </c:pt>
                <c:pt idx="105">
                  <c:v>1047.8107910156</c:v>
                </c:pt>
                <c:pt idx="106">
                  <c:v>918.95153808589998</c:v>
                </c:pt>
                <c:pt idx="107">
                  <c:v>835.02648925779999</c:v>
                </c:pt>
                <c:pt idx="108">
                  <c:v>808.16375732419999</c:v>
                </c:pt>
                <c:pt idx="109">
                  <c:v>940.35815429690001</c:v>
                </c:pt>
                <c:pt idx="110">
                  <c:v>1277.2789306641</c:v>
                </c:pt>
                <c:pt idx="111">
                  <c:v>1739.3039550781</c:v>
                </c:pt>
                <c:pt idx="112">
                  <c:v>2209.9484863281</c:v>
                </c:pt>
                <c:pt idx="113">
                  <c:v>2580.2260742188</c:v>
                </c:pt>
                <c:pt idx="114">
                  <c:v>2864.2819824219</c:v>
                </c:pt>
                <c:pt idx="115">
                  <c:v>3007.5085449219</c:v>
                </c:pt>
                <c:pt idx="116">
                  <c:v>3017.64453125</c:v>
                </c:pt>
                <c:pt idx="117">
                  <c:v>2837.0288085938</c:v>
                </c:pt>
                <c:pt idx="118">
                  <c:v>2585.8483886719</c:v>
                </c:pt>
                <c:pt idx="119">
                  <c:v>2232.9138183594</c:v>
                </c:pt>
                <c:pt idx="120">
                  <c:v>2039.3049316406</c:v>
                </c:pt>
                <c:pt idx="121">
                  <c:v>1961.7634277344</c:v>
                </c:pt>
                <c:pt idx="122">
                  <c:v>1860.24609375</c:v>
                </c:pt>
                <c:pt idx="123">
                  <c:v>1804.9656982422</c:v>
                </c:pt>
                <c:pt idx="124">
                  <c:v>1683.6325683594</c:v>
                </c:pt>
                <c:pt idx="125">
                  <c:v>1490.1414794922</c:v>
                </c:pt>
                <c:pt idx="126">
                  <c:v>1204.0657958984</c:v>
                </c:pt>
                <c:pt idx="127">
                  <c:v>829.3579711914</c:v>
                </c:pt>
                <c:pt idx="128">
                  <c:v>425.37161254879999</c:v>
                </c:pt>
                <c:pt idx="129">
                  <c:v>88.971427917499994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CD-4B01-BA7B-B0C0144F00B4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AWPPG0!$A$10:$EE$10</c:f>
              <c:numCache>
                <c:formatCode>General</c:formatCode>
                <c:ptCount val="135"/>
                <c:pt idx="0">
                  <c:v>2073.1760253906</c:v>
                </c:pt>
                <c:pt idx="1">
                  <c:v>1653.5574951172</c:v>
                </c:pt>
                <c:pt idx="2">
                  <c:v>1308.0610351562</c:v>
                </c:pt>
                <c:pt idx="3">
                  <c:v>823.65832519529999</c:v>
                </c:pt>
                <c:pt idx="4">
                  <c:v>211.90637207029999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380.32727050779999</c:v>
                </c:pt>
                <c:pt idx="16">
                  <c:v>611.17993164059999</c:v>
                </c:pt>
                <c:pt idx="17">
                  <c:v>716.97686767580001</c:v>
                </c:pt>
                <c:pt idx="18">
                  <c:v>668.48248291020002</c:v>
                </c:pt>
                <c:pt idx="19">
                  <c:v>481.3977355957</c:v>
                </c:pt>
                <c:pt idx="20">
                  <c:v>222.51832580569999</c:v>
                </c:pt>
                <c:pt idx="21">
                  <c:v>87.765991210899998</c:v>
                </c:pt>
                <c:pt idx="22">
                  <c:v>124.70974731450001</c:v>
                </c:pt>
                <c:pt idx="23">
                  <c:v>249.7501373291</c:v>
                </c:pt>
                <c:pt idx="24">
                  <c:v>142.31253051760001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116.87428283689999</c:v>
                </c:pt>
                <c:pt idx="30">
                  <c:v>415.02618408199999</c:v>
                </c:pt>
                <c:pt idx="31">
                  <c:v>678.94622802729998</c:v>
                </c:pt>
                <c:pt idx="32">
                  <c:v>936.31201171880002</c:v>
                </c:pt>
                <c:pt idx="33">
                  <c:v>1233.0716552734</c:v>
                </c:pt>
                <c:pt idx="34">
                  <c:v>1655.8120117188</c:v>
                </c:pt>
                <c:pt idx="35">
                  <c:v>2119.0563964844</c:v>
                </c:pt>
                <c:pt idx="36">
                  <c:v>2520.6213378906</c:v>
                </c:pt>
                <c:pt idx="37">
                  <c:v>2532.4838867188</c:v>
                </c:pt>
                <c:pt idx="38">
                  <c:v>2240.8994140625</c:v>
                </c:pt>
                <c:pt idx="39">
                  <c:v>1673.6348876953</c:v>
                </c:pt>
                <c:pt idx="40">
                  <c:v>744.29516601559999</c:v>
                </c:pt>
                <c:pt idx="41">
                  <c:v>181.24475097659999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96.970367431599996</c:v>
                </c:pt>
                <c:pt idx="47">
                  <c:v>267.6622619629</c:v>
                </c:pt>
                <c:pt idx="48">
                  <c:v>377.13619995120001</c:v>
                </c:pt>
                <c:pt idx="49">
                  <c:v>592.8433227539</c:v>
                </c:pt>
                <c:pt idx="50">
                  <c:v>507.5168762207</c:v>
                </c:pt>
                <c:pt idx="51">
                  <c:v>438.57586669919999</c:v>
                </c:pt>
                <c:pt idx="52">
                  <c:v>589.13018798830001</c:v>
                </c:pt>
                <c:pt idx="53">
                  <c:v>1042.26953125</c:v>
                </c:pt>
                <c:pt idx="54">
                  <c:v>1440.4095458984</c:v>
                </c:pt>
                <c:pt idx="55">
                  <c:v>2074.9499511719</c:v>
                </c:pt>
                <c:pt idx="56">
                  <c:v>2498.3247070312</c:v>
                </c:pt>
                <c:pt idx="57">
                  <c:v>2803.4912109375</c:v>
                </c:pt>
                <c:pt idx="58">
                  <c:v>2917.2761230469</c:v>
                </c:pt>
                <c:pt idx="59">
                  <c:v>2698.9807128906</c:v>
                </c:pt>
                <c:pt idx="60">
                  <c:v>2440.6013183594</c:v>
                </c:pt>
                <c:pt idx="61">
                  <c:v>1845.0089111328</c:v>
                </c:pt>
                <c:pt idx="62">
                  <c:v>1112.9094238281</c:v>
                </c:pt>
                <c:pt idx="63">
                  <c:v>395.74411010739999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197.5590057373</c:v>
                </c:pt>
                <c:pt idx="69">
                  <c:v>663.61218261720001</c:v>
                </c:pt>
                <c:pt idx="70">
                  <c:v>1009.2852172852</c:v>
                </c:pt>
                <c:pt idx="71">
                  <c:v>1445.8675537109</c:v>
                </c:pt>
                <c:pt idx="72">
                  <c:v>1832.6506347656</c:v>
                </c:pt>
                <c:pt idx="73">
                  <c:v>2055.6953125</c:v>
                </c:pt>
                <c:pt idx="74">
                  <c:v>1933.5218505859</c:v>
                </c:pt>
                <c:pt idx="75">
                  <c:v>2094.8994140625</c:v>
                </c:pt>
                <c:pt idx="76">
                  <c:v>1953.3924560547</c:v>
                </c:pt>
                <c:pt idx="77">
                  <c:v>1840.6450195312</c:v>
                </c:pt>
                <c:pt idx="78">
                  <c:v>1967.9107666016</c:v>
                </c:pt>
                <c:pt idx="79">
                  <c:v>1887.4680175781</c:v>
                </c:pt>
                <c:pt idx="80">
                  <c:v>1730.0450439453</c:v>
                </c:pt>
                <c:pt idx="81">
                  <c:v>1222.0150146484</c:v>
                </c:pt>
                <c:pt idx="82">
                  <c:v>640.12377929690001</c:v>
                </c:pt>
                <c:pt idx="83">
                  <c:v>548.3062133789</c:v>
                </c:pt>
                <c:pt idx="84">
                  <c:v>412.978515625</c:v>
                </c:pt>
                <c:pt idx="85">
                  <c:v>346.6241760254</c:v>
                </c:pt>
                <c:pt idx="86">
                  <c:v>173.86608886720001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257.16415405269998</c:v>
                </c:pt>
                <c:pt idx="94">
                  <c:v>367.48971557620001</c:v>
                </c:pt>
                <c:pt idx="95">
                  <c:v>220.74951171879999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197.3490600586</c:v>
                </c:pt>
                <c:pt idx="102">
                  <c:v>635.232421875</c:v>
                </c:pt>
                <c:pt idx="103">
                  <c:v>913.30871582029999</c:v>
                </c:pt>
                <c:pt idx="104">
                  <c:v>1004.2982788086</c:v>
                </c:pt>
                <c:pt idx="105">
                  <c:v>936.99053955080001</c:v>
                </c:pt>
                <c:pt idx="106">
                  <c:v>811.79461669919999</c:v>
                </c:pt>
                <c:pt idx="107">
                  <c:v>741.44464111330001</c:v>
                </c:pt>
                <c:pt idx="108">
                  <c:v>733.6162109375</c:v>
                </c:pt>
                <c:pt idx="109">
                  <c:v>886.70806884770002</c:v>
                </c:pt>
                <c:pt idx="110">
                  <c:v>1242.1618652344</c:v>
                </c:pt>
                <c:pt idx="111">
                  <c:v>1710.9158935547</c:v>
                </c:pt>
                <c:pt idx="112">
                  <c:v>2176.7177734375</c:v>
                </c:pt>
                <c:pt idx="113">
                  <c:v>2535.6293945312</c:v>
                </c:pt>
                <c:pt idx="114">
                  <c:v>2811.4699707031</c:v>
                </c:pt>
                <c:pt idx="115">
                  <c:v>2954.2919921875</c:v>
                </c:pt>
                <c:pt idx="116">
                  <c:v>2968.8671875</c:v>
                </c:pt>
                <c:pt idx="117">
                  <c:v>2804.1767578125</c:v>
                </c:pt>
                <c:pt idx="118">
                  <c:v>2571.1633300781</c:v>
                </c:pt>
                <c:pt idx="119">
                  <c:v>2235.0551757812</c:v>
                </c:pt>
                <c:pt idx="120">
                  <c:v>2052.140625</c:v>
                </c:pt>
                <c:pt idx="121">
                  <c:v>1972.6704101562</c:v>
                </c:pt>
                <c:pt idx="122">
                  <c:v>1860.9964599609</c:v>
                </c:pt>
                <c:pt idx="123">
                  <c:v>1795.1042480469</c:v>
                </c:pt>
                <c:pt idx="124">
                  <c:v>1672.1453857422</c:v>
                </c:pt>
                <c:pt idx="125">
                  <c:v>1479.0704345703</c:v>
                </c:pt>
                <c:pt idx="126">
                  <c:v>1193.4979248047</c:v>
                </c:pt>
                <c:pt idx="127">
                  <c:v>821.14044189449999</c:v>
                </c:pt>
                <c:pt idx="128">
                  <c:v>426.74908447270002</c:v>
                </c:pt>
                <c:pt idx="129">
                  <c:v>103.4686584473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CD-4B01-BA7B-B0C0144F00B4}"/>
            </c:ext>
          </c:extLst>
        </c:ser>
        <c:ser>
          <c:idx val="10"/>
          <c:order val="10"/>
          <c:spPr>
            <a:solidFill>
              <a:schemeClr val="accent5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AWPPG0!$A$11:$EE$11</c:f>
              <c:numCache>
                <c:formatCode>General</c:formatCode>
                <c:ptCount val="135"/>
                <c:pt idx="0">
                  <c:v>2116.6337890625</c:v>
                </c:pt>
                <c:pt idx="1">
                  <c:v>1676.6196289062</c:v>
                </c:pt>
                <c:pt idx="2">
                  <c:v>1310.822265625</c:v>
                </c:pt>
                <c:pt idx="3">
                  <c:v>804.39501953119998</c:v>
                </c:pt>
                <c:pt idx="4">
                  <c:v>172.44259643550001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391.46765136720001</c:v>
                </c:pt>
                <c:pt idx="16">
                  <c:v>612.8305053711</c:v>
                </c:pt>
                <c:pt idx="17">
                  <c:v>705.79010009770002</c:v>
                </c:pt>
                <c:pt idx="18">
                  <c:v>648.07513427729998</c:v>
                </c:pt>
                <c:pt idx="19">
                  <c:v>462.22772216800001</c:v>
                </c:pt>
                <c:pt idx="20">
                  <c:v>214.30383300779999</c:v>
                </c:pt>
                <c:pt idx="21">
                  <c:v>94.929939270000006</c:v>
                </c:pt>
                <c:pt idx="22">
                  <c:v>144.29705810550001</c:v>
                </c:pt>
                <c:pt idx="23">
                  <c:v>274.30154418950002</c:v>
                </c:pt>
                <c:pt idx="24">
                  <c:v>165.28169250490001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112.2236404419</c:v>
                </c:pt>
                <c:pt idx="30">
                  <c:v>410.22109985349999</c:v>
                </c:pt>
                <c:pt idx="31">
                  <c:v>670.43603515619998</c:v>
                </c:pt>
                <c:pt idx="32">
                  <c:v>925.96020507809999</c:v>
                </c:pt>
                <c:pt idx="33">
                  <c:v>1226.7631835938</c:v>
                </c:pt>
                <c:pt idx="34">
                  <c:v>1658.1563720703</c:v>
                </c:pt>
                <c:pt idx="35">
                  <c:v>2125.8630371094</c:v>
                </c:pt>
                <c:pt idx="36">
                  <c:v>2525.8034667969</c:v>
                </c:pt>
                <c:pt idx="37">
                  <c:v>2537.3681640625</c:v>
                </c:pt>
                <c:pt idx="38">
                  <c:v>2258.9965820312</c:v>
                </c:pt>
                <c:pt idx="39">
                  <c:v>1715.9681396484</c:v>
                </c:pt>
                <c:pt idx="40">
                  <c:v>799.20446777339998</c:v>
                </c:pt>
                <c:pt idx="41">
                  <c:v>248.02418518069999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61.1321372986</c:v>
                </c:pt>
                <c:pt idx="47">
                  <c:v>215.02812194820001</c:v>
                </c:pt>
                <c:pt idx="48">
                  <c:v>319.80889892580001</c:v>
                </c:pt>
                <c:pt idx="49">
                  <c:v>542.39654541020002</c:v>
                </c:pt>
                <c:pt idx="50">
                  <c:v>466.20443725590002</c:v>
                </c:pt>
                <c:pt idx="51">
                  <c:v>419.98294067379999</c:v>
                </c:pt>
                <c:pt idx="52">
                  <c:v>596.37561035160002</c:v>
                </c:pt>
                <c:pt idx="53">
                  <c:v>1066.1500244141</c:v>
                </c:pt>
                <c:pt idx="54">
                  <c:v>1462.0002441406</c:v>
                </c:pt>
                <c:pt idx="55">
                  <c:v>2089.5471191406</c:v>
                </c:pt>
                <c:pt idx="56">
                  <c:v>2500.3293457031</c:v>
                </c:pt>
                <c:pt idx="57">
                  <c:v>2799.9875488281</c:v>
                </c:pt>
                <c:pt idx="58">
                  <c:v>2909.7326660156</c:v>
                </c:pt>
                <c:pt idx="59">
                  <c:v>2689.0192871094</c:v>
                </c:pt>
                <c:pt idx="60">
                  <c:v>2434.9326171875</c:v>
                </c:pt>
                <c:pt idx="61">
                  <c:v>1844.9702148438</c:v>
                </c:pt>
                <c:pt idx="62">
                  <c:v>1118.7318115234</c:v>
                </c:pt>
                <c:pt idx="63">
                  <c:v>407.6867980957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173.43716430660001</c:v>
                </c:pt>
                <c:pt idx="69">
                  <c:v>629.75244140619998</c:v>
                </c:pt>
                <c:pt idx="70">
                  <c:v>966.46459960940001</c:v>
                </c:pt>
                <c:pt idx="71">
                  <c:v>1395.955078125</c:v>
                </c:pt>
                <c:pt idx="72">
                  <c:v>1784.5205078125</c:v>
                </c:pt>
                <c:pt idx="73">
                  <c:v>2013.9207763672</c:v>
                </c:pt>
                <c:pt idx="74">
                  <c:v>1908.5799560547</c:v>
                </c:pt>
                <c:pt idx="75">
                  <c:v>2083.5219726562</c:v>
                </c:pt>
                <c:pt idx="76">
                  <c:v>1952.0998535156</c:v>
                </c:pt>
                <c:pt idx="77">
                  <c:v>1843.6417236328</c:v>
                </c:pt>
                <c:pt idx="78">
                  <c:v>1977.86328125</c:v>
                </c:pt>
                <c:pt idx="79">
                  <c:v>1902.7486572266</c:v>
                </c:pt>
                <c:pt idx="80">
                  <c:v>1754.3625488281</c:v>
                </c:pt>
                <c:pt idx="81">
                  <c:v>1252.7346191406</c:v>
                </c:pt>
                <c:pt idx="82">
                  <c:v>685.3373413086</c:v>
                </c:pt>
                <c:pt idx="83">
                  <c:v>596.8408203125</c:v>
                </c:pt>
                <c:pt idx="84">
                  <c:v>454.74505615229998</c:v>
                </c:pt>
                <c:pt idx="85">
                  <c:v>377.48348999019998</c:v>
                </c:pt>
                <c:pt idx="86">
                  <c:v>190.91625976559999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232.40089416500001</c:v>
                </c:pt>
                <c:pt idx="94">
                  <c:v>353.70715332029999</c:v>
                </c:pt>
                <c:pt idx="95">
                  <c:v>219.51721191409999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222.72421264650001</c:v>
                </c:pt>
                <c:pt idx="102">
                  <c:v>660.0425415039</c:v>
                </c:pt>
                <c:pt idx="103">
                  <c:v>936.10552978520002</c:v>
                </c:pt>
                <c:pt idx="104">
                  <c:v>1019.981628418</c:v>
                </c:pt>
                <c:pt idx="105">
                  <c:v>946.21057128910002</c:v>
                </c:pt>
                <c:pt idx="106">
                  <c:v>810.63946533199999</c:v>
                </c:pt>
                <c:pt idx="107">
                  <c:v>729.79077148440001</c:v>
                </c:pt>
                <c:pt idx="108">
                  <c:v>717.71575927729998</c:v>
                </c:pt>
                <c:pt idx="109">
                  <c:v>870.06463623050001</c:v>
                </c:pt>
                <c:pt idx="110">
                  <c:v>1228.37890625</c:v>
                </c:pt>
                <c:pt idx="111">
                  <c:v>1705.3366699219</c:v>
                </c:pt>
                <c:pt idx="112">
                  <c:v>2181.5578613281</c:v>
                </c:pt>
                <c:pt idx="113">
                  <c:v>2551.0893554688</c:v>
                </c:pt>
                <c:pt idx="114">
                  <c:v>2833.9797363281</c:v>
                </c:pt>
                <c:pt idx="115">
                  <c:v>2978.6022949219</c:v>
                </c:pt>
                <c:pt idx="116">
                  <c:v>2990.6848144531</c:v>
                </c:pt>
                <c:pt idx="117">
                  <c:v>2818.1682128906</c:v>
                </c:pt>
                <c:pt idx="118">
                  <c:v>2575.2075195312</c:v>
                </c:pt>
                <c:pt idx="119">
                  <c:v>2229.2570800781</c:v>
                </c:pt>
                <c:pt idx="120">
                  <c:v>2039.625</c:v>
                </c:pt>
                <c:pt idx="121">
                  <c:v>1959.3918457031</c:v>
                </c:pt>
                <c:pt idx="122">
                  <c:v>1851.1536865234</c:v>
                </c:pt>
                <c:pt idx="123">
                  <c:v>1790.4014892578</c:v>
                </c:pt>
                <c:pt idx="124">
                  <c:v>1669.8204345703</c:v>
                </c:pt>
                <c:pt idx="125">
                  <c:v>1480.0960693359</c:v>
                </c:pt>
                <c:pt idx="126">
                  <c:v>1198.0897216797</c:v>
                </c:pt>
                <c:pt idx="127">
                  <c:v>828.81396484380002</c:v>
                </c:pt>
                <c:pt idx="128">
                  <c:v>436.55657958979998</c:v>
                </c:pt>
                <c:pt idx="129">
                  <c:v>113.86940002439999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CD-4B01-BA7B-B0C0144F00B4}"/>
            </c:ext>
          </c:extLst>
        </c:ser>
        <c:ser>
          <c:idx val="11"/>
          <c:order val="11"/>
          <c:spPr>
            <a:solidFill>
              <a:schemeClr val="accent6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AWPPG0!$A$12:$EE$12</c:f>
              <c:numCache>
                <c:formatCode>General</c:formatCode>
                <c:ptCount val="135"/>
                <c:pt idx="0">
                  <c:v>2145.458984375</c:v>
                </c:pt>
                <c:pt idx="1">
                  <c:v>1690.8796386719</c:v>
                </c:pt>
                <c:pt idx="2">
                  <c:v>1313.8240966797</c:v>
                </c:pt>
                <c:pt idx="3">
                  <c:v>796.8295288086</c:v>
                </c:pt>
                <c:pt idx="4">
                  <c:v>153.58451843259999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406.84149169919999</c:v>
                </c:pt>
                <c:pt idx="16">
                  <c:v>643.6157836914</c:v>
                </c:pt>
                <c:pt idx="17">
                  <c:v>733.22772216800001</c:v>
                </c:pt>
                <c:pt idx="18">
                  <c:v>655.69274902339998</c:v>
                </c:pt>
                <c:pt idx="19">
                  <c:v>448.66049194340002</c:v>
                </c:pt>
                <c:pt idx="20">
                  <c:v>189.44970703120001</c:v>
                </c:pt>
                <c:pt idx="21">
                  <c:v>71.650222778300005</c:v>
                </c:pt>
                <c:pt idx="22">
                  <c:v>131.15605163570001</c:v>
                </c:pt>
                <c:pt idx="23">
                  <c:v>273.65664672849999</c:v>
                </c:pt>
                <c:pt idx="24">
                  <c:v>172.74589538570001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136.12712097170001</c:v>
                </c:pt>
                <c:pt idx="30">
                  <c:v>416.8731994629</c:v>
                </c:pt>
                <c:pt idx="31">
                  <c:v>658.80963134770002</c:v>
                </c:pt>
                <c:pt idx="32">
                  <c:v>907.38702392580001</c:v>
                </c:pt>
                <c:pt idx="33">
                  <c:v>1215.8427734375</c:v>
                </c:pt>
                <c:pt idx="34">
                  <c:v>1665.2163085938</c:v>
                </c:pt>
                <c:pt idx="35">
                  <c:v>2151.31640625</c:v>
                </c:pt>
                <c:pt idx="36">
                  <c:v>2563.3586425781</c:v>
                </c:pt>
                <c:pt idx="37">
                  <c:v>2571.1726074219</c:v>
                </c:pt>
                <c:pt idx="38">
                  <c:v>2279.7314453125</c:v>
                </c:pt>
                <c:pt idx="39">
                  <c:v>1716.7443847656</c:v>
                </c:pt>
                <c:pt idx="40">
                  <c:v>779.8452758789</c:v>
                </c:pt>
                <c:pt idx="41">
                  <c:v>227.1243133545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108.30698394780001</c:v>
                </c:pt>
                <c:pt idx="47">
                  <c:v>255.14210510250001</c:v>
                </c:pt>
                <c:pt idx="48">
                  <c:v>340.75402832029999</c:v>
                </c:pt>
                <c:pt idx="49">
                  <c:v>538.13305664059999</c:v>
                </c:pt>
                <c:pt idx="50">
                  <c:v>437.10931396479998</c:v>
                </c:pt>
                <c:pt idx="51">
                  <c:v>373.75860595699999</c:v>
                </c:pt>
                <c:pt idx="52">
                  <c:v>548.39337158199999</c:v>
                </c:pt>
                <c:pt idx="53">
                  <c:v>1033.3087158203</c:v>
                </c:pt>
                <c:pt idx="54">
                  <c:v>1453.2650146484</c:v>
                </c:pt>
                <c:pt idx="55">
                  <c:v>2110.3220214844</c:v>
                </c:pt>
                <c:pt idx="56">
                  <c:v>2549.1245117188</c:v>
                </c:pt>
                <c:pt idx="57">
                  <c:v>2867.2038574219</c:v>
                </c:pt>
                <c:pt idx="58">
                  <c:v>2980.4306640625</c:v>
                </c:pt>
                <c:pt idx="59">
                  <c:v>2742.5454101562</c:v>
                </c:pt>
                <c:pt idx="60">
                  <c:v>2462.6184082031</c:v>
                </c:pt>
                <c:pt idx="61">
                  <c:v>1839.978515625</c:v>
                </c:pt>
                <c:pt idx="62">
                  <c:v>1085.6519775391</c:v>
                </c:pt>
                <c:pt idx="63">
                  <c:v>344.8171081543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155.26988220210001</c:v>
                </c:pt>
                <c:pt idx="69">
                  <c:v>637.03466796880002</c:v>
                </c:pt>
                <c:pt idx="70">
                  <c:v>988.87902832029999</c:v>
                </c:pt>
                <c:pt idx="71">
                  <c:v>1428.1137695312</c:v>
                </c:pt>
                <c:pt idx="72">
                  <c:v>1820.0029296875</c:v>
                </c:pt>
                <c:pt idx="73">
                  <c:v>2047.0931396484</c:v>
                </c:pt>
                <c:pt idx="74">
                  <c:v>1934.2939453125</c:v>
                </c:pt>
                <c:pt idx="75">
                  <c:v>2099.1730957031</c:v>
                </c:pt>
                <c:pt idx="76">
                  <c:v>1946.3332519531</c:v>
                </c:pt>
                <c:pt idx="77">
                  <c:v>1802.7270507812</c:v>
                </c:pt>
                <c:pt idx="78">
                  <c:v>1913.9426269531</c:v>
                </c:pt>
                <c:pt idx="79">
                  <c:v>1832.0780029297</c:v>
                </c:pt>
                <c:pt idx="80">
                  <c:v>1694.4036865234</c:v>
                </c:pt>
                <c:pt idx="81">
                  <c:v>1219.0040283203</c:v>
                </c:pt>
                <c:pt idx="82">
                  <c:v>686.14569091800001</c:v>
                </c:pt>
                <c:pt idx="83">
                  <c:v>627.39868164059999</c:v>
                </c:pt>
                <c:pt idx="84">
                  <c:v>504.32778930659998</c:v>
                </c:pt>
                <c:pt idx="85">
                  <c:v>441.81192016599999</c:v>
                </c:pt>
                <c:pt idx="86">
                  <c:v>264.2587890625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164.09098815920001</c:v>
                </c:pt>
                <c:pt idx="94">
                  <c:v>275.68392944340002</c:v>
                </c:pt>
                <c:pt idx="95">
                  <c:v>146.00666809079999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215.09939575199999</c:v>
                </c:pt>
                <c:pt idx="102">
                  <c:v>661.44421386720001</c:v>
                </c:pt>
                <c:pt idx="103">
                  <c:v>948.85089111330001</c:v>
                </c:pt>
                <c:pt idx="104">
                  <c:v>1047.5958251953</c:v>
                </c:pt>
                <c:pt idx="105">
                  <c:v>985.32135009770002</c:v>
                </c:pt>
                <c:pt idx="106">
                  <c:v>859.96954345699999</c:v>
                </c:pt>
                <c:pt idx="107">
                  <c:v>785.09448242190001</c:v>
                </c:pt>
                <c:pt idx="108">
                  <c:v>773.6098022461</c:v>
                </c:pt>
                <c:pt idx="109">
                  <c:v>922.05596923830001</c:v>
                </c:pt>
                <c:pt idx="110">
                  <c:v>1267.7697753906</c:v>
                </c:pt>
                <c:pt idx="111">
                  <c:v>1725.0080566406</c:v>
                </c:pt>
                <c:pt idx="112">
                  <c:v>2182.7678222656</c:v>
                </c:pt>
                <c:pt idx="113">
                  <c:v>2536.859375</c:v>
                </c:pt>
                <c:pt idx="114">
                  <c:v>2812.1120605469</c:v>
                </c:pt>
                <c:pt idx="115">
                  <c:v>2952.0078125</c:v>
                </c:pt>
                <c:pt idx="116">
                  <c:v>2966.5263671875</c:v>
                </c:pt>
                <c:pt idx="117">
                  <c:v>2798.7666015625</c:v>
                </c:pt>
                <c:pt idx="118">
                  <c:v>2559.5573730469</c:v>
                </c:pt>
                <c:pt idx="119">
                  <c:v>2222.79296875</c:v>
                </c:pt>
                <c:pt idx="120">
                  <c:v>2042.0815429688</c:v>
                </c:pt>
                <c:pt idx="121">
                  <c:v>1969.0577392578</c:v>
                </c:pt>
                <c:pt idx="122">
                  <c:v>1865.9256591797</c:v>
                </c:pt>
                <c:pt idx="123">
                  <c:v>1809.2185058594</c:v>
                </c:pt>
                <c:pt idx="124">
                  <c:v>1690.4184570312</c:v>
                </c:pt>
                <c:pt idx="125">
                  <c:v>1501.0874023438</c:v>
                </c:pt>
                <c:pt idx="126">
                  <c:v>1217.7276611328</c:v>
                </c:pt>
                <c:pt idx="127">
                  <c:v>845.89031982419999</c:v>
                </c:pt>
                <c:pt idx="128">
                  <c:v>449.66864013669999</c:v>
                </c:pt>
                <c:pt idx="129">
                  <c:v>124.4665222168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2CD-4B01-BA7B-B0C0144F00B4}"/>
            </c:ext>
          </c:extLst>
        </c:ser>
        <c:ser>
          <c:idx val="12"/>
          <c:order val="12"/>
          <c:spPr>
            <a:solidFill>
              <a:schemeClr val="accent1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AWPPG0!$A$13:$EE$13</c:f>
              <c:numCache>
                <c:formatCode>General</c:formatCode>
                <c:ptCount val="135"/>
                <c:pt idx="0">
                  <c:v>2141.7985839844</c:v>
                </c:pt>
                <c:pt idx="1">
                  <c:v>1692.8363037109</c:v>
                </c:pt>
                <c:pt idx="2">
                  <c:v>1320.1463623047</c:v>
                </c:pt>
                <c:pt idx="3">
                  <c:v>802.90087890619998</c:v>
                </c:pt>
                <c:pt idx="4">
                  <c:v>155.2442932129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0.83813512329999995</c:v>
                </c:pt>
                <c:pt idx="15">
                  <c:v>426.65228271479998</c:v>
                </c:pt>
                <c:pt idx="16">
                  <c:v>645.19702148440001</c:v>
                </c:pt>
                <c:pt idx="17">
                  <c:v>720.1216430664</c:v>
                </c:pt>
                <c:pt idx="18">
                  <c:v>639.1616821289</c:v>
                </c:pt>
                <c:pt idx="19">
                  <c:v>440.0679321289</c:v>
                </c:pt>
                <c:pt idx="20">
                  <c:v>191.94512939449999</c:v>
                </c:pt>
                <c:pt idx="21">
                  <c:v>83.310035705600001</c:v>
                </c:pt>
                <c:pt idx="22">
                  <c:v>142.42449951169999</c:v>
                </c:pt>
                <c:pt idx="23">
                  <c:v>276.47329711909998</c:v>
                </c:pt>
                <c:pt idx="24">
                  <c:v>160.57009887699999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154.28456115719999</c:v>
                </c:pt>
                <c:pt idx="30">
                  <c:v>419.74655151370001</c:v>
                </c:pt>
                <c:pt idx="31">
                  <c:v>651.23596191410002</c:v>
                </c:pt>
                <c:pt idx="32">
                  <c:v>896.73449707029999</c:v>
                </c:pt>
                <c:pt idx="33">
                  <c:v>1208.3137207031</c:v>
                </c:pt>
                <c:pt idx="34">
                  <c:v>1666.0963134766</c:v>
                </c:pt>
                <c:pt idx="35">
                  <c:v>2164.4445800781</c:v>
                </c:pt>
                <c:pt idx="36">
                  <c:v>2587.8559570312</c:v>
                </c:pt>
                <c:pt idx="37">
                  <c:v>2589.4543457031</c:v>
                </c:pt>
                <c:pt idx="38">
                  <c:v>2274.3068847656</c:v>
                </c:pt>
                <c:pt idx="39">
                  <c:v>1693.8278808594</c:v>
                </c:pt>
                <c:pt idx="40">
                  <c:v>748.84600830080001</c:v>
                </c:pt>
                <c:pt idx="41">
                  <c:v>193.11967468259999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110.59089660639999</c:v>
                </c:pt>
                <c:pt idx="47">
                  <c:v>245.50787353519999</c:v>
                </c:pt>
                <c:pt idx="48">
                  <c:v>322.33093261720001</c:v>
                </c:pt>
                <c:pt idx="49">
                  <c:v>520.50006103520002</c:v>
                </c:pt>
                <c:pt idx="50">
                  <c:v>426.04565429690001</c:v>
                </c:pt>
                <c:pt idx="51">
                  <c:v>377.82266235349999</c:v>
                </c:pt>
                <c:pt idx="52">
                  <c:v>576.55743408199999</c:v>
                </c:pt>
                <c:pt idx="53">
                  <c:v>1085.3424072266</c:v>
                </c:pt>
                <c:pt idx="54">
                  <c:v>1511.3328857422</c:v>
                </c:pt>
                <c:pt idx="55">
                  <c:v>2160.0546875</c:v>
                </c:pt>
                <c:pt idx="56">
                  <c:v>2575.83984375</c:v>
                </c:pt>
                <c:pt idx="57">
                  <c:v>2859.5703125</c:v>
                </c:pt>
                <c:pt idx="58">
                  <c:v>2948.4064941406</c:v>
                </c:pt>
                <c:pt idx="59">
                  <c:v>2695.7595214844</c:v>
                </c:pt>
                <c:pt idx="60">
                  <c:v>2408.5583496094</c:v>
                </c:pt>
                <c:pt idx="61">
                  <c:v>1789.5512695312</c:v>
                </c:pt>
                <c:pt idx="62">
                  <c:v>1043.0516357422</c:v>
                </c:pt>
                <c:pt idx="63">
                  <c:v>321.91131591800001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197.91604614260001</c:v>
                </c:pt>
                <c:pt idx="69">
                  <c:v>668.26403808589998</c:v>
                </c:pt>
                <c:pt idx="70">
                  <c:v>1003.8128662109</c:v>
                </c:pt>
                <c:pt idx="71">
                  <c:v>1427.9844970703</c:v>
                </c:pt>
                <c:pt idx="72">
                  <c:v>1809.6394042969</c:v>
                </c:pt>
                <c:pt idx="73">
                  <c:v>2029.7036132812</c:v>
                </c:pt>
                <c:pt idx="74">
                  <c:v>1914.0424804688</c:v>
                </c:pt>
                <c:pt idx="75">
                  <c:v>2079.197265625</c:v>
                </c:pt>
                <c:pt idx="76">
                  <c:v>1935.4133300781</c:v>
                </c:pt>
                <c:pt idx="77">
                  <c:v>1799.8391113281</c:v>
                </c:pt>
                <c:pt idx="78">
                  <c:v>1923.1645507812</c:v>
                </c:pt>
                <c:pt idx="79">
                  <c:v>1852.318359375</c:v>
                </c:pt>
                <c:pt idx="80">
                  <c:v>1724.7593994141</c:v>
                </c:pt>
                <c:pt idx="81">
                  <c:v>1259.1846923828</c:v>
                </c:pt>
                <c:pt idx="82">
                  <c:v>724.96606445309999</c:v>
                </c:pt>
                <c:pt idx="83">
                  <c:v>664.34191894529999</c:v>
                </c:pt>
                <c:pt idx="84">
                  <c:v>532.03802490229998</c:v>
                </c:pt>
                <c:pt idx="85">
                  <c:v>456.66668701169999</c:v>
                </c:pt>
                <c:pt idx="86">
                  <c:v>260.10131835940001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164.80393981930001</c:v>
                </c:pt>
                <c:pt idx="94">
                  <c:v>289.03900146479998</c:v>
                </c:pt>
                <c:pt idx="95">
                  <c:v>166.80351257320001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236.63641357419999</c:v>
                </c:pt>
                <c:pt idx="102">
                  <c:v>689.23657226559999</c:v>
                </c:pt>
                <c:pt idx="103">
                  <c:v>982.26385498050001</c:v>
                </c:pt>
                <c:pt idx="104">
                  <c:v>1080.1846923828</c:v>
                </c:pt>
                <c:pt idx="105">
                  <c:v>1010.3509521484</c:v>
                </c:pt>
                <c:pt idx="106">
                  <c:v>872.75311279300001</c:v>
                </c:pt>
                <c:pt idx="107">
                  <c:v>784.51141357419999</c:v>
                </c:pt>
                <c:pt idx="108">
                  <c:v>756.72790527339998</c:v>
                </c:pt>
                <c:pt idx="109">
                  <c:v>890.25341796880002</c:v>
                </c:pt>
                <c:pt idx="110">
                  <c:v>1227.3485107422</c:v>
                </c:pt>
                <c:pt idx="111">
                  <c:v>1687.0903320312</c:v>
                </c:pt>
                <c:pt idx="112">
                  <c:v>2154.6665039062</c:v>
                </c:pt>
                <c:pt idx="113">
                  <c:v>2523.546875</c:v>
                </c:pt>
                <c:pt idx="114">
                  <c:v>2806.9562988281</c:v>
                </c:pt>
                <c:pt idx="115">
                  <c:v>2952.3186035156</c:v>
                </c:pt>
                <c:pt idx="116">
                  <c:v>2970.6477050781</c:v>
                </c:pt>
                <c:pt idx="117">
                  <c:v>2805.5219726562</c:v>
                </c:pt>
                <c:pt idx="118">
                  <c:v>2569.4045410156</c:v>
                </c:pt>
                <c:pt idx="119">
                  <c:v>2230.3190917969</c:v>
                </c:pt>
                <c:pt idx="120">
                  <c:v>2046.6058349609</c:v>
                </c:pt>
                <c:pt idx="121">
                  <c:v>1972.7193603516</c:v>
                </c:pt>
                <c:pt idx="122">
                  <c:v>1869.9969482422</c:v>
                </c:pt>
                <c:pt idx="123">
                  <c:v>1813.7388916016</c:v>
                </c:pt>
                <c:pt idx="124">
                  <c:v>1692.9643554688</c:v>
                </c:pt>
                <c:pt idx="125">
                  <c:v>1500.7408447266</c:v>
                </c:pt>
                <c:pt idx="126">
                  <c:v>1214.0220947266</c:v>
                </c:pt>
                <c:pt idx="127">
                  <c:v>838.62329101559999</c:v>
                </c:pt>
                <c:pt idx="128">
                  <c:v>438.43676757809999</c:v>
                </c:pt>
                <c:pt idx="129">
                  <c:v>107.4904632568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2CD-4B01-BA7B-B0C0144F00B4}"/>
            </c:ext>
          </c:extLst>
        </c:ser>
        <c:ser>
          <c:idx val="13"/>
          <c:order val="13"/>
          <c:spPr>
            <a:solidFill>
              <a:schemeClr val="accent2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AWPPG0!$A$14:$EE$14</c:f>
              <c:numCache>
                <c:formatCode>General</c:formatCode>
                <c:ptCount val="135"/>
                <c:pt idx="0">
                  <c:v>2179.611328125</c:v>
                </c:pt>
                <c:pt idx="1">
                  <c:v>1721.1611328125</c:v>
                </c:pt>
                <c:pt idx="2">
                  <c:v>1339.3039550781</c:v>
                </c:pt>
                <c:pt idx="3">
                  <c:v>815.83038330080001</c:v>
                </c:pt>
                <c:pt idx="4">
                  <c:v>166.1616973877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408.1473083496</c:v>
                </c:pt>
                <c:pt idx="16">
                  <c:v>633.82287597660002</c:v>
                </c:pt>
                <c:pt idx="17">
                  <c:v>719.1060180664</c:v>
                </c:pt>
                <c:pt idx="18">
                  <c:v>648.66021728520002</c:v>
                </c:pt>
                <c:pt idx="19">
                  <c:v>456.64617919919999</c:v>
                </c:pt>
                <c:pt idx="20">
                  <c:v>206.75184631350001</c:v>
                </c:pt>
                <c:pt idx="21">
                  <c:v>90.011459350600006</c:v>
                </c:pt>
                <c:pt idx="22">
                  <c:v>144.02778625490001</c:v>
                </c:pt>
                <c:pt idx="23">
                  <c:v>281.06311035160002</c:v>
                </c:pt>
                <c:pt idx="24">
                  <c:v>173.08703613279999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141.07485961910001</c:v>
                </c:pt>
                <c:pt idx="30">
                  <c:v>412.7420349121</c:v>
                </c:pt>
                <c:pt idx="31">
                  <c:v>645.75360107419999</c:v>
                </c:pt>
                <c:pt idx="32">
                  <c:v>888.84893798830001</c:v>
                </c:pt>
                <c:pt idx="33">
                  <c:v>1196.3107910156</c:v>
                </c:pt>
                <c:pt idx="34">
                  <c:v>1653.4454345703</c:v>
                </c:pt>
                <c:pt idx="35">
                  <c:v>2157.1264648438</c:v>
                </c:pt>
                <c:pt idx="36">
                  <c:v>2588.8034667969</c:v>
                </c:pt>
                <c:pt idx="37">
                  <c:v>2600.7829589844</c:v>
                </c:pt>
                <c:pt idx="38">
                  <c:v>2295.8173828125</c:v>
                </c:pt>
                <c:pt idx="39">
                  <c:v>1712.1268310547</c:v>
                </c:pt>
                <c:pt idx="40">
                  <c:v>755.43536376949999</c:v>
                </c:pt>
                <c:pt idx="41">
                  <c:v>197.64248657229999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137.55938720699999</c:v>
                </c:pt>
                <c:pt idx="47">
                  <c:v>262.33627319340002</c:v>
                </c:pt>
                <c:pt idx="48">
                  <c:v>322.60266113279999</c:v>
                </c:pt>
                <c:pt idx="49">
                  <c:v>501.0665588379</c:v>
                </c:pt>
                <c:pt idx="50">
                  <c:v>394.0266418457</c:v>
                </c:pt>
                <c:pt idx="51">
                  <c:v>346.90313720699999</c:v>
                </c:pt>
                <c:pt idx="52">
                  <c:v>551.64770507809999</c:v>
                </c:pt>
                <c:pt idx="53">
                  <c:v>1070.0718994141</c:v>
                </c:pt>
                <c:pt idx="54">
                  <c:v>1506.1231689453</c:v>
                </c:pt>
                <c:pt idx="55">
                  <c:v>2167.6301269531</c:v>
                </c:pt>
                <c:pt idx="56">
                  <c:v>2591.6809082031</c:v>
                </c:pt>
                <c:pt idx="57">
                  <c:v>2885.0151367188</c:v>
                </c:pt>
                <c:pt idx="58">
                  <c:v>2975.1462402344</c:v>
                </c:pt>
                <c:pt idx="59">
                  <c:v>2715.3696289062</c:v>
                </c:pt>
                <c:pt idx="60">
                  <c:v>2419.7028808594</c:v>
                </c:pt>
                <c:pt idx="61">
                  <c:v>1792.0522460938</c:v>
                </c:pt>
                <c:pt idx="62">
                  <c:v>1036.4342041016</c:v>
                </c:pt>
                <c:pt idx="63">
                  <c:v>306.55145263669999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190.72073364260001</c:v>
                </c:pt>
                <c:pt idx="69">
                  <c:v>669.61779785160002</c:v>
                </c:pt>
                <c:pt idx="70">
                  <c:v>1010.9566650391</c:v>
                </c:pt>
                <c:pt idx="71">
                  <c:v>1441.6350097656</c:v>
                </c:pt>
                <c:pt idx="72">
                  <c:v>1821.0031738281</c:v>
                </c:pt>
                <c:pt idx="73">
                  <c:v>2031.8469238281</c:v>
                </c:pt>
                <c:pt idx="74">
                  <c:v>1907.1236572266</c:v>
                </c:pt>
                <c:pt idx="75">
                  <c:v>2058.3825683594</c:v>
                </c:pt>
                <c:pt idx="76">
                  <c:v>1905.4111328125</c:v>
                </c:pt>
                <c:pt idx="77">
                  <c:v>1774.9188232422</c:v>
                </c:pt>
                <c:pt idx="78">
                  <c:v>1904.888671875</c:v>
                </c:pt>
                <c:pt idx="79">
                  <c:v>1841.9478759766</c:v>
                </c:pt>
                <c:pt idx="80">
                  <c:v>1721.2091064453</c:v>
                </c:pt>
                <c:pt idx="81">
                  <c:v>1252.4090576172</c:v>
                </c:pt>
                <c:pt idx="82">
                  <c:v>728.02459716800001</c:v>
                </c:pt>
                <c:pt idx="83">
                  <c:v>672.6508178711</c:v>
                </c:pt>
                <c:pt idx="84">
                  <c:v>550.33984375</c:v>
                </c:pt>
                <c:pt idx="85">
                  <c:v>483.95965576169999</c:v>
                </c:pt>
                <c:pt idx="86">
                  <c:v>297.0809020996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145.32229614260001</c:v>
                </c:pt>
                <c:pt idx="94">
                  <c:v>269.85845947270002</c:v>
                </c:pt>
                <c:pt idx="95">
                  <c:v>145.97444152829999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240.91250610349999</c:v>
                </c:pt>
                <c:pt idx="102">
                  <c:v>698.20538330080001</c:v>
                </c:pt>
                <c:pt idx="103">
                  <c:v>992.97326660160002</c:v>
                </c:pt>
                <c:pt idx="104">
                  <c:v>1092.5258789062</c:v>
                </c:pt>
                <c:pt idx="105">
                  <c:v>1025.5339355469</c:v>
                </c:pt>
                <c:pt idx="106">
                  <c:v>890.3052368164</c:v>
                </c:pt>
                <c:pt idx="107">
                  <c:v>802.08074951169999</c:v>
                </c:pt>
                <c:pt idx="108">
                  <c:v>774.70654296880002</c:v>
                </c:pt>
                <c:pt idx="109">
                  <c:v>907.87145996089998</c:v>
                </c:pt>
                <c:pt idx="110">
                  <c:v>1242.7150878906</c:v>
                </c:pt>
                <c:pt idx="111">
                  <c:v>1697.8134765625</c:v>
                </c:pt>
                <c:pt idx="112">
                  <c:v>2159.1447753906</c:v>
                </c:pt>
                <c:pt idx="113">
                  <c:v>2522.6428222656</c:v>
                </c:pt>
                <c:pt idx="114">
                  <c:v>2805.3310546875</c:v>
                </c:pt>
                <c:pt idx="115">
                  <c:v>2948.9265136719</c:v>
                </c:pt>
                <c:pt idx="116">
                  <c:v>2961.7412109375</c:v>
                </c:pt>
                <c:pt idx="117">
                  <c:v>2789.7043457031</c:v>
                </c:pt>
                <c:pt idx="118">
                  <c:v>2549.8168945312</c:v>
                </c:pt>
                <c:pt idx="119">
                  <c:v>2215.1689453125</c:v>
                </c:pt>
                <c:pt idx="120">
                  <c:v>2040.0008544922</c:v>
                </c:pt>
                <c:pt idx="121">
                  <c:v>1977.1181640625</c:v>
                </c:pt>
                <c:pt idx="122">
                  <c:v>1884.2971191406</c:v>
                </c:pt>
                <c:pt idx="123">
                  <c:v>1834.0341796875</c:v>
                </c:pt>
                <c:pt idx="124">
                  <c:v>1716.9934082031</c:v>
                </c:pt>
                <c:pt idx="125">
                  <c:v>1527.5993652344</c:v>
                </c:pt>
                <c:pt idx="126">
                  <c:v>1241.4367675781</c:v>
                </c:pt>
                <c:pt idx="127">
                  <c:v>863.13586425779999</c:v>
                </c:pt>
                <c:pt idx="128">
                  <c:v>456.58569335940001</c:v>
                </c:pt>
                <c:pt idx="129">
                  <c:v>119.6625823975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2CD-4B01-BA7B-B0C0144F00B4}"/>
            </c:ext>
          </c:extLst>
        </c:ser>
        <c:ser>
          <c:idx val="14"/>
          <c:order val="14"/>
          <c:spPr>
            <a:solidFill>
              <a:schemeClr val="accent3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AWPPG0!$A$15:$EE$15</c:f>
              <c:numCache>
                <c:formatCode>General</c:formatCode>
                <c:ptCount val="135"/>
                <c:pt idx="0">
                  <c:v>2200.7416992188</c:v>
                </c:pt>
                <c:pt idx="1">
                  <c:v>1733.0416259766</c:v>
                </c:pt>
                <c:pt idx="2">
                  <c:v>1347.826171875</c:v>
                </c:pt>
                <c:pt idx="3">
                  <c:v>818.11029052729998</c:v>
                </c:pt>
                <c:pt idx="4">
                  <c:v>155.99411010739999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426.24063110349999</c:v>
                </c:pt>
                <c:pt idx="16">
                  <c:v>650.06872558589998</c:v>
                </c:pt>
                <c:pt idx="17">
                  <c:v>730.62677001949999</c:v>
                </c:pt>
                <c:pt idx="18">
                  <c:v>658.31341552729998</c:v>
                </c:pt>
                <c:pt idx="19">
                  <c:v>464.22982788090002</c:v>
                </c:pt>
                <c:pt idx="20">
                  <c:v>213.2173614502</c:v>
                </c:pt>
                <c:pt idx="21">
                  <c:v>93.460449218799994</c:v>
                </c:pt>
                <c:pt idx="22">
                  <c:v>142.24353027340001</c:v>
                </c:pt>
                <c:pt idx="23">
                  <c:v>273.82083129879999</c:v>
                </c:pt>
                <c:pt idx="24">
                  <c:v>165.56782531740001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139.8137664795</c:v>
                </c:pt>
                <c:pt idx="30">
                  <c:v>391.87786865229998</c:v>
                </c:pt>
                <c:pt idx="31">
                  <c:v>610.49493408199999</c:v>
                </c:pt>
                <c:pt idx="32">
                  <c:v>854.03869628910002</c:v>
                </c:pt>
                <c:pt idx="33">
                  <c:v>1178.8627929688</c:v>
                </c:pt>
                <c:pt idx="34">
                  <c:v>1663.4162597656</c:v>
                </c:pt>
                <c:pt idx="35">
                  <c:v>2190.9675292969</c:v>
                </c:pt>
                <c:pt idx="36">
                  <c:v>2637.5085449219</c:v>
                </c:pt>
                <c:pt idx="37">
                  <c:v>2648.7595214844</c:v>
                </c:pt>
                <c:pt idx="38">
                  <c:v>2337.2202148438</c:v>
                </c:pt>
                <c:pt idx="39">
                  <c:v>1739.0164794922</c:v>
                </c:pt>
                <c:pt idx="40">
                  <c:v>763.21350097660002</c:v>
                </c:pt>
                <c:pt idx="41">
                  <c:v>192.05615234379999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130.10206604000001</c:v>
                </c:pt>
                <c:pt idx="47">
                  <c:v>264.89630126949999</c:v>
                </c:pt>
                <c:pt idx="48">
                  <c:v>325.80938720699999</c:v>
                </c:pt>
                <c:pt idx="49">
                  <c:v>508.28240966800001</c:v>
                </c:pt>
                <c:pt idx="50">
                  <c:v>401.14276123050001</c:v>
                </c:pt>
                <c:pt idx="51">
                  <c:v>346.01901245120001</c:v>
                </c:pt>
                <c:pt idx="52">
                  <c:v>545.05004882809999</c:v>
                </c:pt>
                <c:pt idx="53">
                  <c:v>1058.9635009766</c:v>
                </c:pt>
                <c:pt idx="54">
                  <c:v>1495.2056884766</c:v>
                </c:pt>
                <c:pt idx="55">
                  <c:v>2165.8232421875</c:v>
                </c:pt>
                <c:pt idx="56">
                  <c:v>2607.0300292969</c:v>
                </c:pt>
                <c:pt idx="57">
                  <c:v>2914.8295898438</c:v>
                </c:pt>
                <c:pt idx="58">
                  <c:v>3010.8232421875</c:v>
                </c:pt>
                <c:pt idx="59">
                  <c:v>2752.4270019531</c:v>
                </c:pt>
                <c:pt idx="60">
                  <c:v>2450.4313964844</c:v>
                </c:pt>
                <c:pt idx="61">
                  <c:v>1806.8571777344</c:v>
                </c:pt>
                <c:pt idx="62">
                  <c:v>1032.9266357422</c:v>
                </c:pt>
                <c:pt idx="63">
                  <c:v>286.87689208979998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146.69772338870001</c:v>
                </c:pt>
                <c:pt idx="69">
                  <c:v>640.90209960940001</c:v>
                </c:pt>
                <c:pt idx="70">
                  <c:v>1002.0375976562</c:v>
                </c:pt>
                <c:pt idx="71">
                  <c:v>1446.5894775391</c:v>
                </c:pt>
                <c:pt idx="72">
                  <c:v>1841.0698242188</c:v>
                </c:pt>
                <c:pt idx="73">
                  <c:v>2065.3259277344</c:v>
                </c:pt>
                <c:pt idx="74">
                  <c:v>1946.8662109375</c:v>
                </c:pt>
                <c:pt idx="75">
                  <c:v>2104.0705566406</c:v>
                </c:pt>
                <c:pt idx="76">
                  <c:v>1933.40625</c:v>
                </c:pt>
                <c:pt idx="77">
                  <c:v>1776.3914794922</c:v>
                </c:pt>
                <c:pt idx="78">
                  <c:v>1881.6145019531</c:v>
                </c:pt>
                <c:pt idx="79">
                  <c:v>1807.4699707031</c:v>
                </c:pt>
                <c:pt idx="80">
                  <c:v>1684.6380615234</c:v>
                </c:pt>
                <c:pt idx="81">
                  <c:v>1238.0104980469</c:v>
                </c:pt>
                <c:pt idx="82">
                  <c:v>730.42138671880002</c:v>
                </c:pt>
                <c:pt idx="83">
                  <c:v>684.22204589839998</c:v>
                </c:pt>
                <c:pt idx="84">
                  <c:v>559.80383300779999</c:v>
                </c:pt>
                <c:pt idx="85">
                  <c:v>490.21551513669999</c:v>
                </c:pt>
                <c:pt idx="86">
                  <c:v>301.6520690918</c:v>
                </c:pt>
                <c:pt idx="87">
                  <c:v>6.1516013144999997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116.1368103027</c:v>
                </c:pt>
                <c:pt idx="94">
                  <c:v>234.13189697269999</c:v>
                </c:pt>
                <c:pt idx="95">
                  <c:v>115.2180862427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246.18614196780001</c:v>
                </c:pt>
                <c:pt idx="102">
                  <c:v>706.46087646479998</c:v>
                </c:pt>
                <c:pt idx="103">
                  <c:v>1010.0635375977</c:v>
                </c:pt>
                <c:pt idx="104">
                  <c:v>1120.3037109375</c:v>
                </c:pt>
                <c:pt idx="105">
                  <c:v>1060.3680419922</c:v>
                </c:pt>
                <c:pt idx="106">
                  <c:v>929.52349853520002</c:v>
                </c:pt>
                <c:pt idx="107">
                  <c:v>843.49249267580001</c:v>
                </c:pt>
                <c:pt idx="108">
                  <c:v>815.04608154300001</c:v>
                </c:pt>
                <c:pt idx="109">
                  <c:v>940.9546508789</c:v>
                </c:pt>
                <c:pt idx="110">
                  <c:v>1266.0910644531</c:v>
                </c:pt>
                <c:pt idx="111">
                  <c:v>1710.1918945312</c:v>
                </c:pt>
                <c:pt idx="112">
                  <c:v>2161.5270996094</c:v>
                </c:pt>
                <c:pt idx="113">
                  <c:v>2511.5197753906</c:v>
                </c:pt>
                <c:pt idx="114">
                  <c:v>2782.7839355469</c:v>
                </c:pt>
                <c:pt idx="115">
                  <c:v>2922.52734375</c:v>
                </c:pt>
                <c:pt idx="116">
                  <c:v>2940.1921386719</c:v>
                </c:pt>
                <c:pt idx="117">
                  <c:v>2779.34375</c:v>
                </c:pt>
                <c:pt idx="118">
                  <c:v>2547.2622070312</c:v>
                </c:pt>
                <c:pt idx="119">
                  <c:v>2214.0551757812</c:v>
                </c:pt>
                <c:pt idx="120">
                  <c:v>2037.853515625</c:v>
                </c:pt>
                <c:pt idx="121">
                  <c:v>1971.1217041016</c:v>
                </c:pt>
                <c:pt idx="122">
                  <c:v>1875.392578125</c:v>
                </c:pt>
                <c:pt idx="123">
                  <c:v>1825.3697509766</c:v>
                </c:pt>
                <c:pt idx="124">
                  <c:v>1706.7462158203</c:v>
                </c:pt>
                <c:pt idx="125">
                  <c:v>1514.5965576172</c:v>
                </c:pt>
                <c:pt idx="126">
                  <c:v>1225.5822753906</c:v>
                </c:pt>
                <c:pt idx="127">
                  <c:v>848.69665527339998</c:v>
                </c:pt>
                <c:pt idx="128">
                  <c:v>444.17587280269998</c:v>
                </c:pt>
                <c:pt idx="129">
                  <c:v>107.42376708979999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CD-4B01-BA7B-B0C0144F00B4}"/>
            </c:ext>
          </c:extLst>
        </c:ser>
        <c:ser>
          <c:idx val="15"/>
          <c:order val="15"/>
          <c:spPr>
            <a:solidFill>
              <a:schemeClr val="accent4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AWPPG0!$A$16:$EE$16</c:f>
              <c:numCache>
                <c:formatCode>General</c:formatCode>
                <c:ptCount val="135"/>
                <c:pt idx="0">
                  <c:v>2139.1203613281</c:v>
                </c:pt>
                <c:pt idx="1">
                  <c:v>1683.111328125</c:v>
                </c:pt>
                <c:pt idx="2">
                  <c:v>1306.5874023438</c:v>
                </c:pt>
                <c:pt idx="3">
                  <c:v>787.47534179690001</c:v>
                </c:pt>
                <c:pt idx="4">
                  <c:v>141.63842773440001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412.76013183589998</c:v>
                </c:pt>
                <c:pt idx="16">
                  <c:v>647.85217285160002</c:v>
                </c:pt>
                <c:pt idx="17">
                  <c:v>735.54699707029999</c:v>
                </c:pt>
                <c:pt idx="18">
                  <c:v>661.28662109380002</c:v>
                </c:pt>
                <c:pt idx="19">
                  <c:v>461.20999145510001</c:v>
                </c:pt>
                <c:pt idx="20">
                  <c:v>207.72326660159999</c:v>
                </c:pt>
                <c:pt idx="21">
                  <c:v>90.104187011700006</c:v>
                </c:pt>
                <c:pt idx="22">
                  <c:v>141.38456726070001</c:v>
                </c:pt>
                <c:pt idx="23">
                  <c:v>270.9734802246</c:v>
                </c:pt>
                <c:pt idx="24">
                  <c:v>157.49745178219999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146.048538208</c:v>
                </c:pt>
                <c:pt idx="30">
                  <c:v>437.90887451169999</c:v>
                </c:pt>
                <c:pt idx="31">
                  <c:v>684.79223632809999</c:v>
                </c:pt>
                <c:pt idx="32">
                  <c:v>930.91235351559999</c:v>
                </c:pt>
                <c:pt idx="33">
                  <c:v>1232.0921630859</c:v>
                </c:pt>
                <c:pt idx="34">
                  <c:v>1677.8126220703</c:v>
                </c:pt>
                <c:pt idx="35">
                  <c:v>2167.6677246094</c:v>
                </c:pt>
                <c:pt idx="36">
                  <c:v>2591.5451660156</c:v>
                </c:pt>
                <c:pt idx="37">
                  <c:v>2606.8054199219</c:v>
                </c:pt>
                <c:pt idx="38">
                  <c:v>2312.8295898438</c:v>
                </c:pt>
                <c:pt idx="39">
                  <c:v>1732.283203125</c:v>
                </c:pt>
                <c:pt idx="40">
                  <c:v>770.564453125</c:v>
                </c:pt>
                <c:pt idx="41">
                  <c:v>204.80944824220001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113.678855896</c:v>
                </c:pt>
                <c:pt idx="47">
                  <c:v>257.2560119629</c:v>
                </c:pt>
                <c:pt idx="48">
                  <c:v>335.11129760739999</c:v>
                </c:pt>
                <c:pt idx="49">
                  <c:v>535.95544433589998</c:v>
                </c:pt>
                <c:pt idx="50">
                  <c:v>447.54098510739999</c:v>
                </c:pt>
                <c:pt idx="51">
                  <c:v>405.60455322270002</c:v>
                </c:pt>
                <c:pt idx="52">
                  <c:v>594.9271850586</c:v>
                </c:pt>
                <c:pt idx="53">
                  <c:v>1080.7186279297</c:v>
                </c:pt>
                <c:pt idx="54">
                  <c:v>1485.4405517578</c:v>
                </c:pt>
                <c:pt idx="55">
                  <c:v>2124.2561035156</c:v>
                </c:pt>
                <c:pt idx="56">
                  <c:v>2538.9729003906</c:v>
                </c:pt>
                <c:pt idx="57">
                  <c:v>2829.7731933594</c:v>
                </c:pt>
                <c:pt idx="58">
                  <c:v>2930.4855957031</c:v>
                </c:pt>
                <c:pt idx="59">
                  <c:v>2691.7971191406</c:v>
                </c:pt>
                <c:pt idx="60">
                  <c:v>2418.4724121094</c:v>
                </c:pt>
                <c:pt idx="61">
                  <c:v>1812.9296875</c:v>
                </c:pt>
                <c:pt idx="62">
                  <c:v>1073.0037841797</c:v>
                </c:pt>
                <c:pt idx="63">
                  <c:v>344.10479736330001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133.41891479489999</c:v>
                </c:pt>
                <c:pt idx="69">
                  <c:v>617.33135986330001</c:v>
                </c:pt>
                <c:pt idx="70">
                  <c:v>978.96966552729998</c:v>
                </c:pt>
                <c:pt idx="71">
                  <c:v>1430.1896972656</c:v>
                </c:pt>
                <c:pt idx="72">
                  <c:v>1830.3087158203</c:v>
                </c:pt>
                <c:pt idx="73">
                  <c:v>2060.3312988281</c:v>
                </c:pt>
                <c:pt idx="74">
                  <c:v>1948.2733154297</c:v>
                </c:pt>
                <c:pt idx="75">
                  <c:v>2107.1020507812</c:v>
                </c:pt>
                <c:pt idx="76">
                  <c:v>1953.8853759766</c:v>
                </c:pt>
                <c:pt idx="77">
                  <c:v>1813.064453125</c:v>
                </c:pt>
                <c:pt idx="78">
                  <c:v>1924.3315429688</c:v>
                </c:pt>
                <c:pt idx="79">
                  <c:v>1843.0749511719</c:v>
                </c:pt>
                <c:pt idx="80">
                  <c:v>1701.5599365234</c:v>
                </c:pt>
                <c:pt idx="81">
                  <c:v>1219.8851318359</c:v>
                </c:pt>
                <c:pt idx="82">
                  <c:v>680.36444091800001</c:v>
                </c:pt>
                <c:pt idx="83">
                  <c:v>609.9165649414</c:v>
                </c:pt>
                <c:pt idx="84">
                  <c:v>478.81274414059999</c:v>
                </c:pt>
                <c:pt idx="85">
                  <c:v>409.25598144529999</c:v>
                </c:pt>
                <c:pt idx="86">
                  <c:v>228.58047485349999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215.55165100100001</c:v>
                </c:pt>
                <c:pt idx="94">
                  <c:v>325.02172851559999</c:v>
                </c:pt>
                <c:pt idx="95">
                  <c:v>179.31410217289999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203.36741638180001</c:v>
                </c:pt>
                <c:pt idx="102">
                  <c:v>668.26843261720001</c:v>
                </c:pt>
                <c:pt idx="103">
                  <c:v>972.02252197270002</c:v>
                </c:pt>
                <c:pt idx="104">
                  <c:v>1076.8044433594</c:v>
                </c:pt>
                <c:pt idx="105">
                  <c:v>1013.4437255859</c:v>
                </c:pt>
                <c:pt idx="106">
                  <c:v>882.88116455080001</c:v>
                </c:pt>
                <c:pt idx="107">
                  <c:v>800.33233642580001</c:v>
                </c:pt>
                <c:pt idx="108">
                  <c:v>776.28576660160002</c:v>
                </c:pt>
                <c:pt idx="109">
                  <c:v>906.6206665039</c:v>
                </c:pt>
                <c:pt idx="110">
                  <c:v>1244.4157714844</c:v>
                </c:pt>
                <c:pt idx="111">
                  <c:v>1706.4156494141</c:v>
                </c:pt>
                <c:pt idx="112">
                  <c:v>2174.5952148438</c:v>
                </c:pt>
                <c:pt idx="113">
                  <c:v>2541.8557128906</c:v>
                </c:pt>
                <c:pt idx="114">
                  <c:v>2823.9011230469</c:v>
                </c:pt>
                <c:pt idx="115">
                  <c:v>2964.4311523438</c:v>
                </c:pt>
                <c:pt idx="116">
                  <c:v>2974.9802246094</c:v>
                </c:pt>
                <c:pt idx="117">
                  <c:v>2800.4421386719</c:v>
                </c:pt>
                <c:pt idx="118">
                  <c:v>2554.1528320312</c:v>
                </c:pt>
                <c:pt idx="119">
                  <c:v>2206.6081542969</c:v>
                </c:pt>
                <c:pt idx="120">
                  <c:v>2016.7241210938</c:v>
                </c:pt>
                <c:pt idx="121">
                  <c:v>1939.4798583984</c:v>
                </c:pt>
                <c:pt idx="122">
                  <c:v>1836.5068359375</c:v>
                </c:pt>
                <c:pt idx="123">
                  <c:v>1781.2746582031</c:v>
                </c:pt>
                <c:pt idx="124">
                  <c:v>1663.8372802734</c:v>
                </c:pt>
                <c:pt idx="125">
                  <c:v>1477.7482910156</c:v>
                </c:pt>
                <c:pt idx="126">
                  <c:v>1201.9794921875</c:v>
                </c:pt>
                <c:pt idx="127">
                  <c:v>838.76501464839998</c:v>
                </c:pt>
                <c:pt idx="128">
                  <c:v>445.66064453119998</c:v>
                </c:pt>
                <c:pt idx="129">
                  <c:v>115.7202301025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2CD-4B01-BA7B-B0C0144F00B4}"/>
            </c:ext>
          </c:extLst>
        </c:ser>
        <c:ser>
          <c:idx val="16"/>
          <c:order val="16"/>
          <c:spPr>
            <a:solidFill>
              <a:schemeClr val="accent5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AWPPG0!$A$17:$EE$17</c:f>
              <c:numCache>
                <c:formatCode>General</c:formatCode>
                <c:ptCount val="135"/>
                <c:pt idx="0">
                  <c:v>2091.8088378906</c:v>
                </c:pt>
                <c:pt idx="1">
                  <c:v>1653.7298583984</c:v>
                </c:pt>
                <c:pt idx="2">
                  <c:v>1291.6912841797</c:v>
                </c:pt>
                <c:pt idx="3">
                  <c:v>792.01513671880002</c:v>
                </c:pt>
                <c:pt idx="4">
                  <c:v>170.5687713623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377.32238769529999</c:v>
                </c:pt>
                <c:pt idx="16">
                  <c:v>612.21716308589998</c:v>
                </c:pt>
                <c:pt idx="17">
                  <c:v>714.9204711914</c:v>
                </c:pt>
                <c:pt idx="18">
                  <c:v>659.5595703125</c:v>
                </c:pt>
                <c:pt idx="19">
                  <c:v>469.59201049799998</c:v>
                </c:pt>
                <c:pt idx="20">
                  <c:v>216.30192565920001</c:v>
                </c:pt>
                <c:pt idx="21">
                  <c:v>96.564796447800006</c:v>
                </c:pt>
                <c:pt idx="22">
                  <c:v>148.88346862789999</c:v>
                </c:pt>
                <c:pt idx="23">
                  <c:v>278.9041442871</c:v>
                </c:pt>
                <c:pt idx="24">
                  <c:v>159.13925170900001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133.21453857419999</c:v>
                </c:pt>
                <c:pt idx="30">
                  <c:v>438.08865356450002</c:v>
                </c:pt>
                <c:pt idx="31">
                  <c:v>700.03521728520002</c:v>
                </c:pt>
                <c:pt idx="32">
                  <c:v>952.71313476559999</c:v>
                </c:pt>
                <c:pt idx="33">
                  <c:v>1243.8513183594</c:v>
                </c:pt>
                <c:pt idx="34">
                  <c:v>1663.2210693359</c:v>
                </c:pt>
                <c:pt idx="35">
                  <c:v>2126.7392578125</c:v>
                </c:pt>
                <c:pt idx="36">
                  <c:v>2536.7485351562</c:v>
                </c:pt>
                <c:pt idx="37">
                  <c:v>2558.1193847656</c:v>
                </c:pt>
                <c:pt idx="38">
                  <c:v>2274.3664550781</c:v>
                </c:pt>
                <c:pt idx="39">
                  <c:v>1710.0313720703</c:v>
                </c:pt>
                <c:pt idx="40">
                  <c:v>768.84558105470001</c:v>
                </c:pt>
                <c:pt idx="41">
                  <c:v>199.2720336914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101.69859313960001</c:v>
                </c:pt>
                <c:pt idx="47">
                  <c:v>260.88272094730002</c:v>
                </c:pt>
                <c:pt idx="48">
                  <c:v>356.80932617190001</c:v>
                </c:pt>
                <c:pt idx="49">
                  <c:v>565.1118774414</c:v>
                </c:pt>
                <c:pt idx="50">
                  <c:v>478.0947265625</c:v>
                </c:pt>
                <c:pt idx="51">
                  <c:v>418.09289550779999</c:v>
                </c:pt>
                <c:pt idx="52">
                  <c:v>588.34045410160002</c:v>
                </c:pt>
                <c:pt idx="53">
                  <c:v>1056.5411376953</c:v>
                </c:pt>
                <c:pt idx="54">
                  <c:v>1458.1545410156</c:v>
                </c:pt>
                <c:pt idx="55">
                  <c:v>2091.0122070312</c:v>
                </c:pt>
                <c:pt idx="56">
                  <c:v>2506.39453125</c:v>
                </c:pt>
                <c:pt idx="57">
                  <c:v>2797.9479980469</c:v>
                </c:pt>
                <c:pt idx="58">
                  <c:v>2896.4614257812</c:v>
                </c:pt>
                <c:pt idx="59">
                  <c:v>2665.5183105469</c:v>
                </c:pt>
                <c:pt idx="60">
                  <c:v>2403.9194335938</c:v>
                </c:pt>
                <c:pt idx="61">
                  <c:v>1815.8488769531</c:v>
                </c:pt>
                <c:pt idx="62">
                  <c:v>1099.2482910156</c:v>
                </c:pt>
                <c:pt idx="63">
                  <c:v>397.3101196289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189.37721252439999</c:v>
                </c:pt>
                <c:pt idx="69">
                  <c:v>644.05688476559999</c:v>
                </c:pt>
                <c:pt idx="70">
                  <c:v>980.34265136720001</c:v>
                </c:pt>
                <c:pt idx="71">
                  <c:v>1406.9096679688</c:v>
                </c:pt>
                <c:pt idx="72">
                  <c:v>1792.0823974609</c:v>
                </c:pt>
                <c:pt idx="73">
                  <c:v>2020.6522216797</c:v>
                </c:pt>
                <c:pt idx="74">
                  <c:v>1915.4739990234</c:v>
                </c:pt>
                <c:pt idx="75">
                  <c:v>2095.046875</c:v>
                </c:pt>
                <c:pt idx="76">
                  <c:v>1971.2596435547</c:v>
                </c:pt>
                <c:pt idx="77">
                  <c:v>1858.7564697266</c:v>
                </c:pt>
                <c:pt idx="78">
                  <c:v>1980.2937011719</c:v>
                </c:pt>
                <c:pt idx="79">
                  <c:v>1892.5600585938</c:v>
                </c:pt>
                <c:pt idx="80">
                  <c:v>1731.1143798828</c:v>
                </c:pt>
                <c:pt idx="81">
                  <c:v>1231.2850341797</c:v>
                </c:pt>
                <c:pt idx="82">
                  <c:v>665.11944580080001</c:v>
                </c:pt>
                <c:pt idx="83">
                  <c:v>578.33880615229998</c:v>
                </c:pt>
                <c:pt idx="84">
                  <c:v>436.35104370120001</c:v>
                </c:pt>
                <c:pt idx="85">
                  <c:v>356.61575317379999</c:v>
                </c:pt>
                <c:pt idx="86">
                  <c:v>166.20703125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252.1233215332</c:v>
                </c:pt>
                <c:pt idx="94">
                  <c:v>365.44165039059999</c:v>
                </c:pt>
                <c:pt idx="95">
                  <c:v>228.3030090332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211.4490661621</c:v>
                </c:pt>
                <c:pt idx="102">
                  <c:v>634.9302368164</c:v>
                </c:pt>
                <c:pt idx="103">
                  <c:v>902.08819580080001</c:v>
                </c:pt>
                <c:pt idx="104">
                  <c:v>984.72546386720001</c:v>
                </c:pt>
                <c:pt idx="105">
                  <c:v>909.62377929690001</c:v>
                </c:pt>
                <c:pt idx="106">
                  <c:v>782.21282958979998</c:v>
                </c:pt>
                <c:pt idx="107">
                  <c:v>716.04852294919999</c:v>
                </c:pt>
                <c:pt idx="108">
                  <c:v>718.35186767580001</c:v>
                </c:pt>
                <c:pt idx="109">
                  <c:v>878.25689697270002</c:v>
                </c:pt>
                <c:pt idx="110">
                  <c:v>1232.6508789062</c:v>
                </c:pt>
                <c:pt idx="111">
                  <c:v>1694.8076171875</c:v>
                </c:pt>
                <c:pt idx="112">
                  <c:v>2152.701171875</c:v>
                </c:pt>
                <c:pt idx="113">
                  <c:v>2507.4340820312</c:v>
                </c:pt>
                <c:pt idx="114">
                  <c:v>2777.517578125</c:v>
                </c:pt>
                <c:pt idx="115">
                  <c:v>2916.8381347656</c:v>
                </c:pt>
                <c:pt idx="116">
                  <c:v>2935.4384765625</c:v>
                </c:pt>
                <c:pt idx="117">
                  <c:v>2777.6691894531</c:v>
                </c:pt>
                <c:pt idx="118">
                  <c:v>2555.0334472656</c:v>
                </c:pt>
                <c:pt idx="119">
                  <c:v>2233.4704589844</c:v>
                </c:pt>
                <c:pt idx="120">
                  <c:v>2065.0812988281</c:v>
                </c:pt>
                <c:pt idx="121">
                  <c:v>1995.1292724609</c:v>
                </c:pt>
                <c:pt idx="122">
                  <c:v>1885.296875</c:v>
                </c:pt>
                <c:pt idx="123">
                  <c:v>1817.3586425781</c:v>
                </c:pt>
                <c:pt idx="124">
                  <c:v>1688.7731933594</c:v>
                </c:pt>
                <c:pt idx="125">
                  <c:v>1487.0434570312</c:v>
                </c:pt>
                <c:pt idx="126">
                  <c:v>1191.1457519531</c:v>
                </c:pt>
                <c:pt idx="127">
                  <c:v>810.55456542970001</c:v>
                </c:pt>
                <c:pt idx="128">
                  <c:v>410.22509765619998</c:v>
                </c:pt>
                <c:pt idx="129">
                  <c:v>83.398674011200001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2CD-4B01-BA7B-B0C0144F00B4}"/>
            </c:ext>
          </c:extLst>
        </c:ser>
        <c:ser>
          <c:idx val="17"/>
          <c:order val="17"/>
          <c:spPr>
            <a:solidFill>
              <a:schemeClr val="accent6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AWPPG0!$A$18:$EE$18</c:f>
              <c:numCache>
                <c:formatCode>General</c:formatCode>
                <c:ptCount val="135"/>
                <c:pt idx="0">
                  <c:v>2091.3469238281</c:v>
                </c:pt>
                <c:pt idx="1">
                  <c:v>1648.6815185547</c:v>
                </c:pt>
                <c:pt idx="2">
                  <c:v>1280.3768310547</c:v>
                </c:pt>
                <c:pt idx="3">
                  <c:v>770.65008544919999</c:v>
                </c:pt>
                <c:pt idx="4">
                  <c:v>137.57507324220001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383.16510009770002</c:v>
                </c:pt>
                <c:pt idx="16">
                  <c:v>613.244140625</c:v>
                </c:pt>
                <c:pt idx="17">
                  <c:v>714.41827392580001</c:v>
                </c:pt>
                <c:pt idx="18">
                  <c:v>659.94018554690001</c:v>
                </c:pt>
                <c:pt idx="19">
                  <c:v>470.62109375</c:v>
                </c:pt>
                <c:pt idx="20">
                  <c:v>212.1852722168</c:v>
                </c:pt>
                <c:pt idx="21">
                  <c:v>80.057540893600006</c:v>
                </c:pt>
                <c:pt idx="22">
                  <c:v>122.192276001</c:v>
                </c:pt>
                <c:pt idx="23">
                  <c:v>255.5580291748</c:v>
                </c:pt>
                <c:pt idx="24">
                  <c:v>158.881149292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140.38934326169999</c:v>
                </c:pt>
                <c:pt idx="30">
                  <c:v>413.50186157230002</c:v>
                </c:pt>
                <c:pt idx="31">
                  <c:v>660.79724121089998</c:v>
                </c:pt>
                <c:pt idx="32">
                  <c:v>916.55346679690001</c:v>
                </c:pt>
                <c:pt idx="33">
                  <c:v>1224.9470214844</c:v>
                </c:pt>
                <c:pt idx="34">
                  <c:v>1670.2277832031</c:v>
                </c:pt>
                <c:pt idx="35">
                  <c:v>2154.30078125</c:v>
                </c:pt>
                <c:pt idx="36">
                  <c:v>2565.3522949219</c:v>
                </c:pt>
                <c:pt idx="37">
                  <c:v>2565.7749023438</c:v>
                </c:pt>
                <c:pt idx="38">
                  <c:v>2253.525390625</c:v>
                </c:pt>
                <c:pt idx="39">
                  <c:v>1677.2260742188</c:v>
                </c:pt>
                <c:pt idx="40">
                  <c:v>748.40869140619998</c:v>
                </c:pt>
                <c:pt idx="41">
                  <c:v>209.95539855960001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103.00908660890001</c:v>
                </c:pt>
                <c:pt idx="47">
                  <c:v>230.29626464840001</c:v>
                </c:pt>
                <c:pt idx="48">
                  <c:v>309.99401855470001</c:v>
                </c:pt>
                <c:pt idx="49">
                  <c:v>516.89111328119998</c:v>
                </c:pt>
                <c:pt idx="50">
                  <c:v>439.19146728520002</c:v>
                </c:pt>
                <c:pt idx="51">
                  <c:v>396.62210083010001</c:v>
                </c:pt>
                <c:pt idx="52">
                  <c:v>584.09521484380002</c:v>
                </c:pt>
                <c:pt idx="53">
                  <c:v>1070.9114990234</c:v>
                </c:pt>
                <c:pt idx="54">
                  <c:v>1487.2214355469</c:v>
                </c:pt>
                <c:pt idx="55">
                  <c:v>2123.5424804688</c:v>
                </c:pt>
                <c:pt idx="56">
                  <c:v>2529.0991210938</c:v>
                </c:pt>
                <c:pt idx="57">
                  <c:v>2818.9462890625</c:v>
                </c:pt>
                <c:pt idx="58">
                  <c:v>2922.3061523438</c:v>
                </c:pt>
                <c:pt idx="59">
                  <c:v>2693.7922363281</c:v>
                </c:pt>
                <c:pt idx="60">
                  <c:v>2437.2995605469</c:v>
                </c:pt>
                <c:pt idx="61">
                  <c:v>1841.8792724609</c:v>
                </c:pt>
                <c:pt idx="62">
                  <c:v>1102.1116943359</c:v>
                </c:pt>
                <c:pt idx="63">
                  <c:v>370.48495483400001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162.43476867679999</c:v>
                </c:pt>
                <c:pt idx="69">
                  <c:v>641.97448730470001</c:v>
                </c:pt>
                <c:pt idx="70">
                  <c:v>997.57897949220001</c:v>
                </c:pt>
                <c:pt idx="71">
                  <c:v>1438.2546386719</c:v>
                </c:pt>
                <c:pt idx="72">
                  <c:v>1831.3555908203</c:v>
                </c:pt>
                <c:pt idx="73">
                  <c:v>2057.9013671875</c:v>
                </c:pt>
                <c:pt idx="74">
                  <c:v>1947.4327392578</c:v>
                </c:pt>
                <c:pt idx="75">
                  <c:v>2102.7006835938</c:v>
                </c:pt>
                <c:pt idx="76">
                  <c:v>1947.5838623047</c:v>
                </c:pt>
                <c:pt idx="77">
                  <c:v>1803.3990478516</c:v>
                </c:pt>
                <c:pt idx="78">
                  <c:v>1917.1572265625</c:v>
                </c:pt>
                <c:pt idx="79">
                  <c:v>1838.9787597656</c:v>
                </c:pt>
                <c:pt idx="80">
                  <c:v>1704.5964355469</c:v>
                </c:pt>
                <c:pt idx="81">
                  <c:v>1232.9929199219</c:v>
                </c:pt>
                <c:pt idx="82">
                  <c:v>700.67333984380002</c:v>
                </c:pt>
                <c:pt idx="83">
                  <c:v>637.06524658199999</c:v>
                </c:pt>
                <c:pt idx="84">
                  <c:v>507.38912963870001</c:v>
                </c:pt>
                <c:pt idx="85">
                  <c:v>431.78515625</c:v>
                </c:pt>
                <c:pt idx="86">
                  <c:v>236.86819458010001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206.9602355957</c:v>
                </c:pt>
                <c:pt idx="94">
                  <c:v>336.2225036621</c:v>
                </c:pt>
                <c:pt idx="95">
                  <c:v>206.77185058590001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217.15991210940001</c:v>
                </c:pt>
                <c:pt idx="102">
                  <c:v>665.35192871089998</c:v>
                </c:pt>
                <c:pt idx="103">
                  <c:v>952.44152832029999</c:v>
                </c:pt>
                <c:pt idx="104">
                  <c:v>1045.7731933594</c:v>
                </c:pt>
                <c:pt idx="105">
                  <c:v>974.75384521479998</c:v>
                </c:pt>
                <c:pt idx="106">
                  <c:v>838.74884033199999</c:v>
                </c:pt>
                <c:pt idx="107">
                  <c:v>752.25891113279999</c:v>
                </c:pt>
                <c:pt idx="108">
                  <c:v>728.3511352539</c:v>
                </c:pt>
                <c:pt idx="109">
                  <c:v>866.46350097660002</c:v>
                </c:pt>
                <c:pt idx="110">
                  <c:v>1208.0594482422</c:v>
                </c:pt>
                <c:pt idx="111">
                  <c:v>1672.2672119141</c:v>
                </c:pt>
                <c:pt idx="112">
                  <c:v>2144.3388671875</c:v>
                </c:pt>
                <c:pt idx="113">
                  <c:v>2517.7092285156</c:v>
                </c:pt>
                <c:pt idx="114">
                  <c:v>2807.4760742188</c:v>
                </c:pt>
                <c:pt idx="115">
                  <c:v>2958.3657226562</c:v>
                </c:pt>
                <c:pt idx="116">
                  <c:v>2977.2924804688</c:v>
                </c:pt>
                <c:pt idx="117">
                  <c:v>2808.7900390625</c:v>
                </c:pt>
                <c:pt idx="118">
                  <c:v>2567.8937988281</c:v>
                </c:pt>
                <c:pt idx="119">
                  <c:v>2226.5385742188</c:v>
                </c:pt>
                <c:pt idx="120">
                  <c:v>2039.0954589844</c:v>
                </c:pt>
                <c:pt idx="121">
                  <c:v>1959.3422851562</c:v>
                </c:pt>
                <c:pt idx="122">
                  <c:v>1848.4678955078</c:v>
                </c:pt>
                <c:pt idx="123">
                  <c:v>1782.3499755859</c:v>
                </c:pt>
                <c:pt idx="124">
                  <c:v>1655.5041503906</c:v>
                </c:pt>
                <c:pt idx="125">
                  <c:v>1462.1746826172</c:v>
                </c:pt>
                <c:pt idx="126">
                  <c:v>1178.2921142578</c:v>
                </c:pt>
                <c:pt idx="127">
                  <c:v>808.5736694336</c:v>
                </c:pt>
                <c:pt idx="128">
                  <c:v>413.55755615229998</c:v>
                </c:pt>
                <c:pt idx="129">
                  <c:v>87.153610229500003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2CD-4B01-BA7B-B0C0144F00B4}"/>
            </c:ext>
          </c:extLst>
        </c:ser>
        <c:ser>
          <c:idx val="18"/>
          <c:order val="18"/>
          <c:spPr>
            <a:solidFill>
              <a:schemeClr val="accent1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AWPPG0!$A$19:$EE$19</c:f>
              <c:numCache>
                <c:formatCode>General</c:formatCode>
                <c:ptCount val="135"/>
                <c:pt idx="0">
                  <c:v>2088.3127441406</c:v>
                </c:pt>
                <c:pt idx="1">
                  <c:v>1641.7408447266</c:v>
                </c:pt>
                <c:pt idx="2">
                  <c:v>1271.8031005859</c:v>
                </c:pt>
                <c:pt idx="3">
                  <c:v>759.37731933589998</c:v>
                </c:pt>
                <c:pt idx="4">
                  <c:v>118.07415771479999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382.37963867190001</c:v>
                </c:pt>
                <c:pt idx="16">
                  <c:v>627.34185791020002</c:v>
                </c:pt>
                <c:pt idx="17">
                  <c:v>734.02062988279999</c:v>
                </c:pt>
                <c:pt idx="18">
                  <c:v>673.0400390625</c:v>
                </c:pt>
                <c:pt idx="19">
                  <c:v>473.0041809082</c:v>
                </c:pt>
                <c:pt idx="20">
                  <c:v>208.11779785159999</c:v>
                </c:pt>
                <c:pt idx="21">
                  <c:v>80.717376709000007</c:v>
                </c:pt>
                <c:pt idx="22">
                  <c:v>135.02381896969999</c:v>
                </c:pt>
                <c:pt idx="23">
                  <c:v>278.3479309082</c:v>
                </c:pt>
                <c:pt idx="24">
                  <c:v>176.6944732666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162.09756469729999</c:v>
                </c:pt>
                <c:pt idx="30">
                  <c:v>441.60037231450002</c:v>
                </c:pt>
                <c:pt idx="31">
                  <c:v>675.85711669919999</c:v>
                </c:pt>
                <c:pt idx="32">
                  <c:v>913.26959228520002</c:v>
                </c:pt>
                <c:pt idx="33">
                  <c:v>1211.3024902344</c:v>
                </c:pt>
                <c:pt idx="34">
                  <c:v>1659.5843505859</c:v>
                </c:pt>
                <c:pt idx="35">
                  <c:v>2155.369140625</c:v>
                </c:pt>
                <c:pt idx="36">
                  <c:v>2584.3156738281</c:v>
                </c:pt>
                <c:pt idx="37">
                  <c:v>2599.8959960938</c:v>
                </c:pt>
                <c:pt idx="38">
                  <c:v>2292.5932617188</c:v>
                </c:pt>
                <c:pt idx="39">
                  <c:v>1706.8764648438</c:v>
                </c:pt>
                <c:pt idx="40">
                  <c:v>749.67663574220001</c:v>
                </c:pt>
                <c:pt idx="41">
                  <c:v>190.39869689939999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140.9257965088</c:v>
                </c:pt>
                <c:pt idx="47">
                  <c:v>257.10815429690001</c:v>
                </c:pt>
                <c:pt idx="48">
                  <c:v>315.1079711914</c:v>
                </c:pt>
                <c:pt idx="49">
                  <c:v>496.4010925293</c:v>
                </c:pt>
                <c:pt idx="50">
                  <c:v>398.81536865229998</c:v>
                </c:pt>
                <c:pt idx="51">
                  <c:v>356.32907104489999</c:v>
                </c:pt>
                <c:pt idx="52">
                  <c:v>560.97088623050001</c:v>
                </c:pt>
                <c:pt idx="53">
                  <c:v>1075.0026855469</c:v>
                </c:pt>
                <c:pt idx="54">
                  <c:v>1512.7536621094</c:v>
                </c:pt>
                <c:pt idx="55">
                  <c:v>2171.9260253906</c:v>
                </c:pt>
                <c:pt idx="56">
                  <c:v>2598.0456542969</c:v>
                </c:pt>
                <c:pt idx="57">
                  <c:v>2890.318359375</c:v>
                </c:pt>
                <c:pt idx="58">
                  <c:v>2973.3488769531</c:v>
                </c:pt>
                <c:pt idx="59">
                  <c:v>2710.291015625</c:v>
                </c:pt>
                <c:pt idx="60">
                  <c:v>2414.6359863281</c:v>
                </c:pt>
                <c:pt idx="61">
                  <c:v>1791.7077636719</c:v>
                </c:pt>
                <c:pt idx="62">
                  <c:v>1046.7218017578</c:v>
                </c:pt>
                <c:pt idx="63">
                  <c:v>321.52575683589998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192.88098144529999</c:v>
                </c:pt>
                <c:pt idx="69">
                  <c:v>667.53466796880002</c:v>
                </c:pt>
                <c:pt idx="70">
                  <c:v>1005.6676635742</c:v>
                </c:pt>
                <c:pt idx="71">
                  <c:v>1428.4299316406</c:v>
                </c:pt>
                <c:pt idx="72">
                  <c:v>1805.7978515625</c:v>
                </c:pt>
                <c:pt idx="73">
                  <c:v>2020.4895019531</c:v>
                </c:pt>
                <c:pt idx="74">
                  <c:v>1905.4189453125</c:v>
                </c:pt>
                <c:pt idx="75">
                  <c:v>2064.6369628906</c:v>
                </c:pt>
                <c:pt idx="76">
                  <c:v>1913.9791259766</c:v>
                </c:pt>
                <c:pt idx="77">
                  <c:v>1778.5718994141</c:v>
                </c:pt>
                <c:pt idx="78">
                  <c:v>1904.8570556641</c:v>
                </c:pt>
                <c:pt idx="79">
                  <c:v>1842.9499511719</c:v>
                </c:pt>
                <c:pt idx="80">
                  <c:v>1725.1843261719</c:v>
                </c:pt>
                <c:pt idx="81">
                  <c:v>1263.1019287109</c:v>
                </c:pt>
                <c:pt idx="82">
                  <c:v>738.89807128910002</c:v>
                </c:pt>
                <c:pt idx="83">
                  <c:v>672.68841552729998</c:v>
                </c:pt>
                <c:pt idx="84">
                  <c:v>536.1128540039</c:v>
                </c:pt>
                <c:pt idx="85">
                  <c:v>458.93908691410002</c:v>
                </c:pt>
                <c:pt idx="86">
                  <c:v>268.85446166989999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140.77673339840001</c:v>
                </c:pt>
                <c:pt idx="94">
                  <c:v>266.1844177246</c:v>
                </c:pt>
                <c:pt idx="95">
                  <c:v>148.3886566162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235.43199157710001</c:v>
                </c:pt>
                <c:pt idx="102">
                  <c:v>687.37915039059999</c:v>
                </c:pt>
                <c:pt idx="103">
                  <c:v>982.4223022461</c:v>
                </c:pt>
                <c:pt idx="104">
                  <c:v>1086.2784423828</c:v>
                </c:pt>
                <c:pt idx="105">
                  <c:v>1019.4310302734</c:v>
                </c:pt>
                <c:pt idx="106">
                  <c:v>882.86651611330001</c:v>
                </c:pt>
                <c:pt idx="107">
                  <c:v>794.43280029300001</c:v>
                </c:pt>
                <c:pt idx="108">
                  <c:v>766.3295288086</c:v>
                </c:pt>
                <c:pt idx="109">
                  <c:v>894.31872558589998</c:v>
                </c:pt>
                <c:pt idx="110">
                  <c:v>1220.2908935547</c:v>
                </c:pt>
                <c:pt idx="111">
                  <c:v>1667.0705566406</c:v>
                </c:pt>
                <c:pt idx="112">
                  <c:v>2124.0778808594</c:v>
                </c:pt>
                <c:pt idx="113">
                  <c:v>2487.9580078125</c:v>
                </c:pt>
                <c:pt idx="114">
                  <c:v>2774.1694335938</c:v>
                </c:pt>
                <c:pt idx="115">
                  <c:v>2924.8127441406</c:v>
                </c:pt>
                <c:pt idx="116">
                  <c:v>2948.3142089844</c:v>
                </c:pt>
                <c:pt idx="117">
                  <c:v>2788.9221191406</c:v>
                </c:pt>
                <c:pt idx="118">
                  <c:v>2561.8935546875</c:v>
                </c:pt>
                <c:pt idx="119">
                  <c:v>2235.1862792969</c:v>
                </c:pt>
                <c:pt idx="120">
                  <c:v>2061.1721191406</c:v>
                </c:pt>
                <c:pt idx="121">
                  <c:v>1990.7989501953</c:v>
                </c:pt>
                <c:pt idx="122">
                  <c:v>1885.2769775391</c:v>
                </c:pt>
                <c:pt idx="123">
                  <c:v>1820.4696044922</c:v>
                </c:pt>
                <c:pt idx="124">
                  <c:v>1690.8664550781</c:v>
                </c:pt>
                <c:pt idx="125">
                  <c:v>1491.7711181641</c:v>
                </c:pt>
                <c:pt idx="126">
                  <c:v>1198.9799804688</c:v>
                </c:pt>
                <c:pt idx="127">
                  <c:v>819.0874633789</c:v>
                </c:pt>
                <c:pt idx="128">
                  <c:v>415.11721801760001</c:v>
                </c:pt>
                <c:pt idx="129">
                  <c:v>80.252662658700004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2CD-4B01-BA7B-B0C0144F00B4}"/>
            </c:ext>
          </c:extLst>
        </c:ser>
        <c:ser>
          <c:idx val="19"/>
          <c:order val="19"/>
          <c:spPr>
            <a:solidFill>
              <a:schemeClr val="accent2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AWPPG0!$A$20:$EE$20</c:f>
              <c:numCache>
                <c:formatCode>General</c:formatCode>
                <c:ptCount val="135"/>
                <c:pt idx="0">
                  <c:v>2130.44140625</c:v>
                </c:pt>
                <c:pt idx="1">
                  <c:v>1687.1749267578</c:v>
                </c:pt>
                <c:pt idx="2">
                  <c:v>1318.8905029297</c:v>
                </c:pt>
                <c:pt idx="3">
                  <c:v>804.09826660160002</c:v>
                </c:pt>
                <c:pt idx="4">
                  <c:v>158.99714660640001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407.56555175779999</c:v>
                </c:pt>
                <c:pt idx="16">
                  <c:v>632.37646484380002</c:v>
                </c:pt>
                <c:pt idx="17">
                  <c:v>718.57904052729998</c:v>
                </c:pt>
                <c:pt idx="18">
                  <c:v>647.41076660160002</c:v>
                </c:pt>
                <c:pt idx="19">
                  <c:v>449.41918945309999</c:v>
                </c:pt>
                <c:pt idx="20">
                  <c:v>197.85913085940001</c:v>
                </c:pt>
                <c:pt idx="21">
                  <c:v>86.574005127000007</c:v>
                </c:pt>
                <c:pt idx="22">
                  <c:v>151.0213317871</c:v>
                </c:pt>
                <c:pt idx="23">
                  <c:v>297.08520507809999</c:v>
                </c:pt>
                <c:pt idx="24">
                  <c:v>193.45111083980001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128.18646240230001</c:v>
                </c:pt>
                <c:pt idx="30">
                  <c:v>403.61254882809999</c:v>
                </c:pt>
                <c:pt idx="31">
                  <c:v>644.41094970699999</c:v>
                </c:pt>
                <c:pt idx="32">
                  <c:v>899.55236816410002</c:v>
                </c:pt>
                <c:pt idx="33">
                  <c:v>1219.66796875</c:v>
                </c:pt>
                <c:pt idx="34">
                  <c:v>1685.0731201172</c:v>
                </c:pt>
                <c:pt idx="35">
                  <c:v>2185.7709960938</c:v>
                </c:pt>
                <c:pt idx="36">
                  <c:v>2608.9562988281</c:v>
                </c:pt>
                <c:pt idx="37">
                  <c:v>2614.6416015625</c:v>
                </c:pt>
                <c:pt idx="38">
                  <c:v>2307.2607421875</c:v>
                </c:pt>
                <c:pt idx="39">
                  <c:v>1728.5822753906</c:v>
                </c:pt>
                <c:pt idx="40">
                  <c:v>776.84558105470001</c:v>
                </c:pt>
                <c:pt idx="41">
                  <c:v>217.81478881839999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120.5190582275</c:v>
                </c:pt>
                <c:pt idx="47">
                  <c:v>258.46719360349999</c:v>
                </c:pt>
                <c:pt idx="48">
                  <c:v>329.45211791989999</c:v>
                </c:pt>
                <c:pt idx="49">
                  <c:v>516.72869873050001</c:v>
                </c:pt>
                <c:pt idx="50">
                  <c:v>410.61032104489999</c:v>
                </c:pt>
                <c:pt idx="51">
                  <c:v>357.48300170900001</c:v>
                </c:pt>
                <c:pt idx="52">
                  <c:v>559.77337646479998</c:v>
                </c:pt>
                <c:pt idx="53">
                  <c:v>1077.4855957031</c:v>
                </c:pt>
                <c:pt idx="54">
                  <c:v>1507.3508300781</c:v>
                </c:pt>
                <c:pt idx="55">
                  <c:v>2160.0490722656</c:v>
                </c:pt>
                <c:pt idx="56">
                  <c:v>2584.9304199219</c:v>
                </c:pt>
                <c:pt idx="57">
                  <c:v>2882.724609375</c:v>
                </c:pt>
                <c:pt idx="58">
                  <c:v>2976.0056152344</c:v>
                </c:pt>
                <c:pt idx="59">
                  <c:v>2723.2766113281</c:v>
                </c:pt>
                <c:pt idx="60">
                  <c:v>2430.2822265625</c:v>
                </c:pt>
                <c:pt idx="61">
                  <c:v>1799.3696289062</c:v>
                </c:pt>
                <c:pt idx="62">
                  <c:v>1041.3040771484</c:v>
                </c:pt>
                <c:pt idx="63">
                  <c:v>306.47872924799998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172.20373535159999</c:v>
                </c:pt>
                <c:pt idx="69">
                  <c:v>650.0386352539</c:v>
                </c:pt>
                <c:pt idx="70">
                  <c:v>995.7192993164</c:v>
                </c:pt>
                <c:pt idx="71">
                  <c:v>1430.7572021484</c:v>
                </c:pt>
                <c:pt idx="72">
                  <c:v>1818.2867431641</c:v>
                </c:pt>
                <c:pt idx="73">
                  <c:v>2038.3056640625</c:v>
                </c:pt>
                <c:pt idx="74">
                  <c:v>1919.6844482422</c:v>
                </c:pt>
                <c:pt idx="75">
                  <c:v>2080.29296875</c:v>
                </c:pt>
                <c:pt idx="76">
                  <c:v>1926.6987304688</c:v>
                </c:pt>
                <c:pt idx="77">
                  <c:v>1787.2751464844</c:v>
                </c:pt>
                <c:pt idx="78">
                  <c:v>1910.5793457031</c:v>
                </c:pt>
                <c:pt idx="79">
                  <c:v>1844.3200683594</c:v>
                </c:pt>
                <c:pt idx="80">
                  <c:v>1720.0721435547</c:v>
                </c:pt>
                <c:pt idx="81">
                  <c:v>1257.9868164062</c:v>
                </c:pt>
                <c:pt idx="82">
                  <c:v>731.86444091800001</c:v>
                </c:pt>
                <c:pt idx="83">
                  <c:v>669.82189941410002</c:v>
                </c:pt>
                <c:pt idx="84">
                  <c:v>534.42724609380002</c:v>
                </c:pt>
                <c:pt idx="85">
                  <c:v>457.60403442379999</c:v>
                </c:pt>
                <c:pt idx="86">
                  <c:v>263.73727416989999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154.6842803955</c:v>
                </c:pt>
                <c:pt idx="94">
                  <c:v>273.71313476559999</c:v>
                </c:pt>
                <c:pt idx="95">
                  <c:v>142.77348327639999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224.93698120120001</c:v>
                </c:pt>
                <c:pt idx="102">
                  <c:v>688.42333984380002</c:v>
                </c:pt>
                <c:pt idx="103">
                  <c:v>993.27178955080001</c:v>
                </c:pt>
                <c:pt idx="104">
                  <c:v>1101.6251220703</c:v>
                </c:pt>
                <c:pt idx="105">
                  <c:v>1042.69140625</c:v>
                </c:pt>
                <c:pt idx="106">
                  <c:v>914.31085205080001</c:v>
                </c:pt>
                <c:pt idx="107">
                  <c:v>830.75732421880002</c:v>
                </c:pt>
                <c:pt idx="108">
                  <c:v>802.25512695309999</c:v>
                </c:pt>
                <c:pt idx="109">
                  <c:v>930.54583740229998</c:v>
                </c:pt>
                <c:pt idx="110">
                  <c:v>1257.7846679688</c:v>
                </c:pt>
                <c:pt idx="111">
                  <c:v>1705.3690185547</c:v>
                </c:pt>
                <c:pt idx="112">
                  <c:v>2161.2468261719</c:v>
                </c:pt>
                <c:pt idx="113">
                  <c:v>2519.3120117188</c:v>
                </c:pt>
                <c:pt idx="114">
                  <c:v>2795.4287109375</c:v>
                </c:pt>
                <c:pt idx="115">
                  <c:v>2934.16015625</c:v>
                </c:pt>
                <c:pt idx="116">
                  <c:v>2945.6181640625</c:v>
                </c:pt>
                <c:pt idx="117">
                  <c:v>2772.3032226562</c:v>
                </c:pt>
                <c:pt idx="118">
                  <c:v>2530.2553710938</c:v>
                </c:pt>
                <c:pt idx="119">
                  <c:v>2191.5617675781</c:v>
                </c:pt>
                <c:pt idx="120">
                  <c:v>2011.9851074219</c:v>
                </c:pt>
                <c:pt idx="121">
                  <c:v>1945.7913818359</c:v>
                </c:pt>
                <c:pt idx="122">
                  <c:v>1852.2690429688</c:v>
                </c:pt>
                <c:pt idx="123">
                  <c:v>1802.8471679688</c:v>
                </c:pt>
                <c:pt idx="124">
                  <c:v>1686.3262939453</c:v>
                </c:pt>
                <c:pt idx="125">
                  <c:v>1498.6518554688</c:v>
                </c:pt>
                <c:pt idx="126">
                  <c:v>1217.8551025391</c:v>
                </c:pt>
                <c:pt idx="127">
                  <c:v>848.751953125</c:v>
                </c:pt>
                <c:pt idx="128">
                  <c:v>451.3543395996</c:v>
                </c:pt>
                <c:pt idx="129">
                  <c:v>120.4401931763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2CD-4B01-BA7B-B0C0144F00B4}"/>
            </c:ext>
          </c:extLst>
        </c:ser>
        <c:ser>
          <c:idx val="20"/>
          <c:order val="20"/>
          <c:spPr>
            <a:solidFill>
              <a:schemeClr val="accent3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AWPPG0!$A$21:$EE$21</c:f>
              <c:numCache>
                <c:formatCode>General</c:formatCode>
                <c:ptCount val="135"/>
                <c:pt idx="0">
                  <c:v>2112.5219726562</c:v>
                </c:pt>
                <c:pt idx="1">
                  <c:v>1655.8270263672</c:v>
                </c:pt>
                <c:pt idx="2">
                  <c:v>1279.8312988281</c:v>
                </c:pt>
                <c:pt idx="3">
                  <c:v>759.66412353520002</c:v>
                </c:pt>
                <c:pt idx="4">
                  <c:v>113.1716308594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408.27325439449999</c:v>
                </c:pt>
                <c:pt idx="16">
                  <c:v>637.77685546880002</c:v>
                </c:pt>
                <c:pt idx="17">
                  <c:v>722.28039550779999</c:v>
                </c:pt>
                <c:pt idx="18">
                  <c:v>648.99096679690001</c:v>
                </c:pt>
                <c:pt idx="19">
                  <c:v>453.97665405269998</c:v>
                </c:pt>
                <c:pt idx="20">
                  <c:v>203.40422058109999</c:v>
                </c:pt>
                <c:pt idx="21">
                  <c:v>84.237503051800005</c:v>
                </c:pt>
                <c:pt idx="22">
                  <c:v>131.42834472659999</c:v>
                </c:pt>
                <c:pt idx="23">
                  <c:v>261.27423095699999</c:v>
                </c:pt>
                <c:pt idx="24">
                  <c:v>151.7078704834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159.52529907229999</c:v>
                </c:pt>
                <c:pt idx="30">
                  <c:v>424.9105834961</c:v>
                </c:pt>
                <c:pt idx="31">
                  <c:v>658.96783447270002</c:v>
                </c:pt>
                <c:pt idx="32">
                  <c:v>909.01135253910002</c:v>
                </c:pt>
                <c:pt idx="33">
                  <c:v>1220.3404541016</c:v>
                </c:pt>
                <c:pt idx="34">
                  <c:v>1676.2244873047</c:v>
                </c:pt>
                <c:pt idx="35">
                  <c:v>2176.4523925781</c:v>
                </c:pt>
                <c:pt idx="36">
                  <c:v>2613.3447265625</c:v>
                </c:pt>
                <c:pt idx="37">
                  <c:v>2633.1918945312</c:v>
                </c:pt>
                <c:pt idx="38">
                  <c:v>2329.9516601562</c:v>
                </c:pt>
                <c:pt idx="39">
                  <c:v>1745.8853759766</c:v>
                </c:pt>
                <c:pt idx="40">
                  <c:v>781.39111328119998</c:v>
                </c:pt>
                <c:pt idx="41">
                  <c:v>214.60870361330001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101.00569915769999</c:v>
                </c:pt>
                <c:pt idx="47">
                  <c:v>237.4023284912</c:v>
                </c:pt>
                <c:pt idx="48">
                  <c:v>314.31344604489999</c:v>
                </c:pt>
                <c:pt idx="49">
                  <c:v>521.68719482419999</c:v>
                </c:pt>
                <c:pt idx="50">
                  <c:v>429.72259521479998</c:v>
                </c:pt>
                <c:pt idx="51">
                  <c:v>383.08059692379999</c:v>
                </c:pt>
                <c:pt idx="52">
                  <c:v>581.48791503910002</c:v>
                </c:pt>
                <c:pt idx="53">
                  <c:v>1092.0074462891</c:v>
                </c:pt>
                <c:pt idx="54">
                  <c:v>1516.5244140625</c:v>
                </c:pt>
                <c:pt idx="55">
                  <c:v>2164.7380371094</c:v>
                </c:pt>
                <c:pt idx="56">
                  <c:v>2580.0153808594</c:v>
                </c:pt>
                <c:pt idx="57">
                  <c:v>2861.0314941406</c:v>
                </c:pt>
                <c:pt idx="58">
                  <c:v>2944.7041015625</c:v>
                </c:pt>
                <c:pt idx="59">
                  <c:v>2689.8471679688</c:v>
                </c:pt>
                <c:pt idx="60">
                  <c:v>2407.51171875</c:v>
                </c:pt>
                <c:pt idx="61">
                  <c:v>1795.0864257812</c:v>
                </c:pt>
                <c:pt idx="62">
                  <c:v>1051.9688720703</c:v>
                </c:pt>
                <c:pt idx="63">
                  <c:v>323.60427856450002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148.1110534668</c:v>
                </c:pt>
                <c:pt idx="69">
                  <c:v>628.07037353520002</c:v>
                </c:pt>
                <c:pt idx="70">
                  <c:v>978.22741699220001</c:v>
                </c:pt>
                <c:pt idx="71">
                  <c:v>1421.5179443359</c:v>
                </c:pt>
                <c:pt idx="72">
                  <c:v>1814.9528808594</c:v>
                </c:pt>
                <c:pt idx="73">
                  <c:v>2040.064453125</c:v>
                </c:pt>
                <c:pt idx="74">
                  <c:v>1920.1418457031</c:v>
                </c:pt>
                <c:pt idx="75">
                  <c:v>2083.6716308594</c:v>
                </c:pt>
                <c:pt idx="76">
                  <c:v>1934.6402587891</c:v>
                </c:pt>
                <c:pt idx="77">
                  <c:v>1794.9625244141</c:v>
                </c:pt>
                <c:pt idx="78">
                  <c:v>1923.2022705078</c:v>
                </c:pt>
                <c:pt idx="79">
                  <c:v>1859.7047119141</c:v>
                </c:pt>
                <c:pt idx="80">
                  <c:v>1737.341796875</c:v>
                </c:pt>
                <c:pt idx="81">
                  <c:v>1273.8946533203</c:v>
                </c:pt>
                <c:pt idx="82">
                  <c:v>740.46057128910002</c:v>
                </c:pt>
                <c:pt idx="83">
                  <c:v>673.69445800779999</c:v>
                </c:pt>
                <c:pt idx="84">
                  <c:v>534.79071044919999</c:v>
                </c:pt>
                <c:pt idx="85">
                  <c:v>454.08139038090002</c:v>
                </c:pt>
                <c:pt idx="86">
                  <c:v>258.00476074220001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151.06689453120001</c:v>
                </c:pt>
                <c:pt idx="94">
                  <c:v>285.60830688480002</c:v>
                </c:pt>
                <c:pt idx="95">
                  <c:v>172.7885131836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244.43112182620001</c:v>
                </c:pt>
                <c:pt idx="102">
                  <c:v>700.85302734380002</c:v>
                </c:pt>
                <c:pt idx="103">
                  <c:v>999.21160888669999</c:v>
                </c:pt>
                <c:pt idx="104">
                  <c:v>1100.9984130859</c:v>
                </c:pt>
                <c:pt idx="105">
                  <c:v>1034.5460205078</c:v>
                </c:pt>
                <c:pt idx="106">
                  <c:v>896.1869506836</c:v>
                </c:pt>
                <c:pt idx="107">
                  <c:v>800.84497070309999</c:v>
                </c:pt>
                <c:pt idx="108">
                  <c:v>761.51379394529999</c:v>
                </c:pt>
                <c:pt idx="109">
                  <c:v>883.80749511720001</c:v>
                </c:pt>
                <c:pt idx="110">
                  <c:v>1211.2329101562</c:v>
                </c:pt>
                <c:pt idx="111">
                  <c:v>1664.7336425781</c:v>
                </c:pt>
                <c:pt idx="112">
                  <c:v>2132.8549804688</c:v>
                </c:pt>
                <c:pt idx="113">
                  <c:v>2507.9155273438</c:v>
                </c:pt>
                <c:pt idx="114">
                  <c:v>2799.9360351562</c:v>
                </c:pt>
                <c:pt idx="115">
                  <c:v>2951.7434082031</c:v>
                </c:pt>
                <c:pt idx="116">
                  <c:v>2976.6567382812</c:v>
                </c:pt>
                <c:pt idx="117">
                  <c:v>2815.392578125</c:v>
                </c:pt>
                <c:pt idx="118">
                  <c:v>2577.4755859375</c:v>
                </c:pt>
                <c:pt idx="119">
                  <c:v>2234.3247070312</c:v>
                </c:pt>
                <c:pt idx="120">
                  <c:v>2045.4299316406</c:v>
                </c:pt>
                <c:pt idx="121">
                  <c:v>1967.6168212891</c:v>
                </c:pt>
                <c:pt idx="122">
                  <c:v>1864.673828125</c:v>
                </c:pt>
                <c:pt idx="123">
                  <c:v>1807.9884033203</c:v>
                </c:pt>
                <c:pt idx="124">
                  <c:v>1683.8203125</c:v>
                </c:pt>
                <c:pt idx="125">
                  <c:v>1488.681640625</c:v>
                </c:pt>
                <c:pt idx="126">
                  <c:v>1199.8981933594</c:v>
                </c:pt>
                <c:pt idx="127">
                  <c:v>824.62719726559999</c:v>
                </c:pt>
                <c:pt idx="128">
                  <c:v>423.45166015619998</c:v>
                </c:pt>
                <c:pt idx="129">
                  <c:v>93.070388793899994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2CD-4B01-BA7B-B0C0144F00B4}"/>
            </c:ext>
          </c:extLst>
        </c:ser>
        <c:ser>
          <c:idx val="21"/>
          <c:order val="21"/>
          <c:spPr>
            <a:solidFill>
              <a:schemeClr val="accent4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AWPPG0!$A$22:$EE$22</c:f>
              <c:numCache>
                <c:formatCode>General</c:formatCode>
                <c:ptCount val="135"/>
                <c:pt idx="0">
                  <c:v>2115.859375</c:v>
                </c:pt>
                <c:pt idx="1">
                  <c:v>1663.5382080078</c:v>
                </c:pt>
                <c:pt idx="2">
                  <c:v>1287.8883056641</c:v>
                </c:pt>
                <c:pt idx="3">
                  <c:v>766.5357055664</c:v>
                </c:pt>
                <c:pt idx="4">
                  <c:v>118.95388793950001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407.2214050293</c:v>
                </c:pt>
                <c:pt idx="16">
                  <c:v>619.99938964839998</c:v>
                </c:pt>
                <c:pt idx="17">
                  <c:v>708.55499267580001</c:v>
                </c:pt>
                <c:pt idx="18">
                  <c:v>649.7465209961</c:v>
                </c:pt>
                <c:pt idx="19">
                  <c:v>463.24087524409998</c:v>
                </c:pt>
                <c:pt idx="20">
                  <c:v>211.95739746090001</c:v>
                </c:pt>
                <c:pt idx="21">
                  <c:v>91.283638000500005</c:v>
                </c:pt>
                <c:pt idx="22">
                  <c:v>143.29747009280001</c:v>
                </c:pt>
                <c:pt idx="23">
                  <c:v>279.5079650879</c:v>
                </c:pt>
                <c:pt idx="24">
                  <c:v>169.6358795166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135.97607421879999</c:v>
                </c:pt>
                <c:pt idx="30">
                  <c:v>406.58432006840002</c:v>
                </c:pt>
                <c:pt idx="31">
                  <c:v>649.46746826169999</c:v>
                </c:pt>
                <c:pt idx="32">
                  <c:v>909.86724853520002</c:v>
                </c:pt>
                <c:pt idx="33">
                  <c:v>1235.6652832031</c:v>
                </c:pt>
                <c:pt idx="34">
                  <c:v>1708.1773681641</c:v>
                </c:pt>
                <c:pt idx="35">
                  <c:v>2217.7814941406</c:v>
                </c:pt>
                <c:pt idx="36">
                  <c:v>2647.0158691406</c:v>
                </c:pt>
                <c:pt idx="37">
                  <c:v>2643.87890625</c:v>
                </c:pt>
                <c:pt idx="38">
                  <c:v>2316.8032226562</c:v>
                </c:pt>
                <c:pt idx="39">
                  <c:v>1720.8778076172</c:v>
                </c:pt>
                <c:pt idx="40">
                  <c:v>761.4400024414</c:v>
                </c:pt>
                <c:pt idx="41">
                  <c:v>205.5220489502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127.53955841059999</c:v>
                </c:pt>
                <c:pt idx="47">
                  <c:v>242.9916229248</c:v>
                </c:pt>
                <c:pt idx="48">
                  <c:v>294.19076538090002</c:v>
                </c:pt>
                <c:pt idx="49">
                  <c:v>474.61209106450002</c:v>
                </c:pt>
                <c:pt idx="50">
                  <c:v>372.39880371089998</c:v>
                </c:pt>
                <c:pt idx="51">
                  <c:v>331.2810974121</c:v>
                </c:pt>
                <c:pt idx="52">
                  <c:v>550.47760009770002</c:v>
                </c:pt>
                <c:pt idx="53">
                  <c:v>1081.8405761719</c:v>
                </c:pt>
                <c:pt idx="54">
                  <c:v>1529.4724121094</c:v>
                </c:pt>
                <c:pt idx="55">
                  <c:v>2192.2404785156</c:v>
                </c:pt>
                <c:pt idx="56">
                  <c:v>2612.2526855469</c:v>
                </c:pt>
                <c:pt idx="57">
                  <c:v>2901.3310546875</c:v>
                </c:pt>
                <c:pt idx="58">
                  <c:v>2988.3701171875</c:v>
                </c:pt>
                <c:pt idx="59">
                  <c:v>2726.6354980469</c:v>
                </c:pt>
                <c:pt idx="60">
                  <c:v>2427.6538085938</c:v>
                </c:pt>
                <c:pt idx="61">
                  <c:v>1792.7260742188</c:v>
                </c:pt>
                <c:pt idx="62">
                  <c:v>1028.2237548828</c:v>
                </c:pt>
                <c:pt idx="63">
                  <c:v>283.71670532230002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172.74014282229999</c:v>
                </c:pt>
                <c:pt idx="69">
                  <c:v>660.52764892580001</c:v>
                </c:pt>
                <c:pt idx="70">
                  <c:v>1009.051574707</c:v>
                </c:pt>
                <c:pt idx="71">
                  <c:v>1440.8258056641</c:v>
                </c:pt>
                <c:pt idx="72">
                  <c:v>1823.7585449219</c:v>
                </c:pt>
                <c:pt idx="73">
                  <c:v>2037.5864257812</c:v>
                </c:pt>
                <c:pt idx="74">
                  <c:v>1917.8229980469</c:v>
                </c:pt>
                <c:pt idx="75">
                  <c:v>2068.5632324219</c:v>
                </c:pt>
                <c:pt idx="76">
                  <c:v>1910.1594238281</c:v>
                </c:pt>
                <c:pt idx="77">
                  <c:v>1760.9801025391</c:v>
                </c:pt>
                <c:pt idx="78">
                  <c:v>1888.1350097656</c:v>
                </c:pt>
                <c:pt idx="79">
                  <c:v>1832.0363769531</c:v>
                </c:pt>
                <c:pt idx="80">
                  <c:v>1730.7000732422</c:v>
                </c:pt>
                <c:pt idx="81">
                  <c:v>1276.3585205078</c:v>
                </c:pt>
                <c:pt idx="82">
                  <c:v>767.2075805664</c:v>
                </c:pt>
                <c:pt idx="83">
                  <c:v>716.24377441410002</c:v>
                </c:pt>
                <c:pt idx="84">
                  <c:v>580.78552246089998</c:v>
                </c:pt>
                <c:pt idx="85">
                  <c:v>503.30285644529999</c:v>
                </c:pt>
                <c:pt idx="86">
                  <c:v>306.07473754879999</c:v>
                </c:pt>
                <c:pt idx="87">
                  <c:v>8.6959733962999994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97.156837463399995</c:v>
                </c:pt>
                <c:pt idx="94">
                  <c:v>225.66036987300001</c:v>
                </c:pt>
                <c:pt idx="95">
                  <c:v>116.11228179930001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263.63781738279999</c:v>
                </c:pt>
                <c:pt idx="102">
                  <c:v>721.50408935550001</c:v>
                </c:pt>
                <c:pt idx="103">
                  <c:v>1018.8740844727</c:v>
                </c:pt>
                <c:pt idx="104">
                  <c:v>1117.4444580078</c:v>
                </c:pt>
                <c:pt idx="105">
                  <c:v>1047.0450439453</c:v>
                </c:pt>
                <c:pt idx="106">
                  <c:v>907.28680419919999</c:v>
                </c:pt>
                <c:pt idx="107">
                  <c:v>812.20977783199999</c:v>
                </c:pt>
                <c:pt idx="108">
                  <c:v>774.91101074220001</c:v>
                </c:pt>
                <c:pt idx="109">
                  <c:v>897.14587402339998</c:v>
                </c:pt>
                <c:pt idx="110">
                  <c:v>1225.0756835938</c:v>
                </c:pt>
                <c:pt idx="111">
                  <c:v>1677.8712158203</c:v>
                </c:pt>
                <c:pt idx="112">
                  <c:v>2143.5627441406</c:v>
                </c:pt>
                <c:pt idx="113">
                  <c:v>2513.8972167969</c:v>
                </c:pt>
                <c:pt idx="114">
                  <c:v>2802.0903320312</c:v>
                </c:pt>
                <c:pt idx="115">
                  <c:v>2951.1633300781</c:v>
                </c:pt>
                <c:pt idx="116">
                  <c:v>2971.2465820312</c:v>
                </c:pt>
                <c:pt idx="117">
                  <c:v>2803.6208496094</c:v>
                </c:pt>
                <c:pt idx="118">
                  <c:v>2562.6604003906</c:v>
                </c:pt>
                <c:pt idx="119">
                  <c:v>2219.8393554688</c:v>
                </c:pt>
                <c:pt idx="120">
                  <c:v>2032.2922363281</c:v>
                </c:pt>
                <c:pt idx="121">
                  <c:v>1956.4005126953</c:v>
                </c:pt>
                <c:pt idx="122">
                  <c:v>1853.9479980469</c:v>
                </c:pt>
                <c:pt idx="123">
                  <c:v>1797.8623046875</c:v>
                </c:pt>
                <c:pt idx="124">
                  <c:v>1675.3365478516</c:v>
                </c:pt>
                <c:pt idx="125">
                  <c:v>1482.1567382812</c:v>
                </c:pt>
                <c:pt idx="126">
                  <c:v>1197.4571533203</c:v>
                </c:pt>
                <c:pt idx="127">
                  <c:v>827.20770263669999</c:v>
                </c:pt>
                <c:pt idx="128">
                  <c:v>430.22891235349999</c:v>
                </c:pt>
                <c:pt idx="129">
                  <c:v>101.3513641357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22CD-4B01-BA7B-B0C0144F00B4}"/>
            </c:ext>
          </c:extLst>
        </c:ser>
        <c:ser>
          <c:idx val="22"/>
          <c:order val="22"/>
          <c:spPr>
            <a:solidFill>
              <a:schemeClr val="accent5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AWPPG0!$A$23:$EE$23</c:f>
              <c:numCache>
                <c:formatCode>General</c:formatCode>
                <c:ptCount val="135"/>
                <c:pt idx="0">
                  <c:v>2085.3227539062</c:v>
                </c:pt>
                <c:pt idx="1">
                  <c:v>1638.6502685547</c:v>
                </c:pt>
                <c:pt idx="2">
                  <c:v>1269.7407226562</c:v>
                </c:pt>
                <c:pt idx="3">
                  <c:v>757.3657836914</c:v>
                </c:pt>
                <c:pt idx="4">
                  <c:v>121.6228942871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381.72564697270002</c:v>
                </c:pt>
                <c:pt idx="16">
                  <c:v>605.88775634770002</c:v>
                </c:pt>
                <c:pt idx="17">
                  <c:v>703.87115478520002</c:v>
                </c:pt>
                <c:pt idx="18">
                  <c:v>649.65942382809999</c:v>
                </c:pt>
                <c:pt idx="19">
                  <c:v>468.12756347660002</c:v>
                </c:pt>
                <c:pt idx="20">
                  <c:v>223.33546447750001</c:v>
                </c:pt>
                <c:pt idx="21">
                  <c:v>105.6851654053</c:v>
                </c:pt>
                <c:pt idx="22">
                  <c:v>153.1258239746</c:v>
                </c:pt>
                <c:pt idx="23">
                  <c:v>280.2678527832</c:v>
                </c:pt>
                <c:pt idx="24">
                  <c:v>168.6107788086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149.86045837399999</c:v>
                </c:pt>
                <c:pt idx="30">
                  <c:v>427.66604614260001</c:v>
                </c:pt>
                <c:pt idx="31">
                  <c:v>668.31817626949999</c:v>
                </c:pt>
                <c:pt idx="32">
                  <c:v>920.70196533199999</c:v>
                </c:pt>
                <c:pt idx="33">
                  <c:v>1237.904296875</c:v>
                </c:pt>
                <c:pt idx="34">
                  <c:v>1699.8315429688</c:v>
                </c:pt>
                <c:pt idx="35">
                  <c:v>2195.4521484375</c:v>
                </c:pt>
                <c:pt idx="36">
                  <c:v>2606.2729492188</c:v>
                </c:pt>
                <c:pt idx="37">
                  <c:v>2596.373046875</c:v>
                </c:pt>
                <c:pt idx="38">
                  <c:v>2276.1025390625</c:v>
                </c:pt>
                <c:pt idx="39">
                  <c:v>1691.3363037109</c:v>
                </c:pt>
                <c:pt idx="40">
                  <c:v>748.0816040039</c:v>
                </c:pt>
                <c:pt idx="41">
                  <c:v>204.71604919430001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122.2566146851</c:v>
                </c:pt>
                <c:pt idx="47">
                  <c:v>252.72187805179999</c:v>
                </c:pt>
                <c:pt idx="48">
                  <c:v>332.7366027832</c:v>
                </c:pt>
                <c:pt idx="49">
                  <c:v>540.52893066410002</c:v>
                </c:pt>
                <c:pt idx="50">
                  <c:v>457.34393310550001</c:v>
                </c:pt>
                <c:pt idx="51">
                  <c:v>407.97912597660002</c:v>
                </c:pt>
                <c:pt idx="52">
                  <c:v>596.93975830080001</c:v>
                </c:pt>
                <c:pt idx="53">
                  <c:v>1090.7177734375</c:v>
                </c:pt>
                <c:pt idx="54">
                  <c:v>1505.5701904297</c:v>
                </c:pt>
                <c:pt idx="55">
                  <c:v>2148.060546875</c:v>
                </c:pt>
                <c:pt idx="56">
                  <c:v>2562.8186035156</c:v>
                </c:pt>
                <c:pt idx="57">
                  <c:v>2848.505859375</c:v>
                </c:pt>
                <c:pt idx="58">
                  <c:v>2938.142578125</c:v>
                </c:pt>
                <c:pt idx="59">
                  <c:v>2691.6174316406</c:v>
                </c:pt>
                <c:pt idx="60">
                  <c:v>2414.0788574219</c:v>
                </c:pt>
                <c:pt idx="61">
                  <c:v>1802.8304443359</c:v>
                </c:pt>
                <c:pt idx="62">
                  <c:v>1060.7993164062</c:v>
                </c:pt>
                <c:pt idx="63">
                  <c:v>332.86727905269998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188.74896240230001</c:v>
                </c:pt>
                <c:pt idx="69">
                  <c:v>666.16412353520002</c:v>
                </c:pt>
                <c:pt idx="70">
                  <c:v>1014.3267211914</c:v>
                </c:pt>
                <c:pt idx="71">
                  <c:v>1449.5975341797</c:v>
                </c:pt>
                <c:pt idx="72">
                  <c:v>1833.1652832031</c:v>
                </c:pt>
                <c:pt idx="73">
                  <c:v>2049.7924804688</c:v>
                </c:pt>
                <c:pt idx="74">
                  <c:v>1931.4919433594</c:v>
                </c:pt>
                <c:pt idx="75">
                  <c:v>2086.5183105469</c:v>
                </c:pt>
                <c:pt idx="76">
                  <c:v>1935.4060058594</c:v>
                </c:pt>
                <c:pt idx="77">
                  <c:v>1799.9136962891</c:v>
                </c:pt>
                <c:pt idx="78">
                  <c:v>1924.3994140625</c:v>
                </c:pt>
                <c:pt idx="79">
                  <c:v>1854.8851318359</c:v>
                </c:pt>
                <c:pt idx="80">
                  <c:v>1723.9729003906</c:v>
                </c:pt>
                <c:pt idx="81">
                  <c:v>1239.3513183594</c:v>
                </c:pt>
                <c:pt idx="82">
                  <c:v>696.81396484380002</c:v>
                </c:pt>
                <c:pt idx="83">
                  <c:v>619.11401367190001</c:v>
                </c:pt>
                <c:pt idx="84">
                  <c:v>479.09020996089998</c:v>
                </c:pt>
                <c:pt idx="85">
                  <c:v>403.04928588870001</c:v>
                </c:pt>
                <c:pt idx="86">
                  <c:v>215.28691101070001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187.14143371579999</c:v>
                </c:pt>
                <c:pt idx="94">
                  <c:v>302.18014526370001</c:v>
                </c:pt>
                <c:pt idx="95">
                  <c:v>171.7884979248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230.82777404789999</c:v>
                </c:pt>
                <c:pt idx="102">
                  <c:v>668.86920166020002</c:v>
                </c:pt>
                <c:pt idx="103">
                  <c:v>946.0941772461</c:v>
                </c:pt>
                <c:pt idx="104">
                  <c:v>1033.3588867188</c:v>
                </c:pt>
                <c:pt idx="105">
                  <c:v>962.84655761720001</c:v>
                </c:pt>
                <c:pt idx="106">
                  <c:v>831.07012939449999</c:v>
                </c:pt>
                <c:pt idx="107">
                  <c:v>754.47045898440001</c:v>
                </c:pt>
                <c:pt idx="108">
                  <c:v>744.0669555664</c:v>
                </c:pt>
                <c:pt idx="109">
                  <c:v>893.4423828125</c:v>
                </c:pt>
                <c:pt idx="110">
                  <c:v>1235.6782226562</c:v>
                </c:pt>
                <c:pt idx="111">
                  <c:v>1689.6040039062</c:v>
                </c:pt>
                <c:pt idx="112">
                  <c:v>2144.8930664062</c:v>
                </c:pt>
                <c:pt idx="113">
                  <c:v>2498.357421875</c:v>
                </c:pt>
                <c:pt idx="114">
                  <c:v>2767.5859375</c:v>
                </c:pt>
                <c:pt idx="115">
                  <c:v>2901.8994140625</c:v>
                </c:pt>
                <c:pt idx="116">
                  <c:v>2912.8276367188</c:v>
                </c:pt>
                <c:pt idx="117">
                  <c:v>2748.5168457031</c:v>
                </c:pt>
                <c:pt idx="118">
                  <c:v>2516.7729492188</c:v>
                </c:pt>
                <c:pt idx="119">
                  <c:v>2188.5695800781</c:v>
                </c:pt>
                <c:pt idx="120">
                  <c:v>2015.6708984375</c:v>
                </c:pt>
                <c:pt idx="121">
                  <c:v>1949.3055419922</c:v>
                </c:pt>
                <c:pt idx="122">
                  <c:v>1849.7447509766</c:v>
                </c:pt>
                <c:pt idx="123">
                  <c:v>1792.4252929688</c:v>
                </c:pt>
                <c:pt idx="124">
                  <c:v>1671.2844238281</c:v>
                </c:pt>
                <c:pt idx="125">
                  <c:v>1478.7291259766</c:v>
                </c:pt>
                <c:pt idx="126">
                  <c:v>1194.4130859375</c:v>
                </c:pt>
                <c:pt idx="127">
                  <c:v>822.23992919919999</c:v>
                </c:pt>
                <c:pt idx="128">
                  <c:v>426.73678588870001</c:v>
                </c:pt>
                <c:pt idx="129">
                  <c:v>102.827003479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2CD-4B01-BA7B-B0C0144F00B4}"/>
            </c:ext>
          </c:extLst>
        </c:ser>
        <c:ser>
          <c:idx val="23"/>
          <c:order val="23"/>
          <c:spPr>
            <a:solidFill>
              <a:schemeClr val="accent6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AWPPG0!$A$24:$EE$24</c:f>
              <c:numCache>
                <c:formatCode>General</c:formatCode>
                <c:ptCount val="135"/>
                <c:pt idx="0">
                  <c:v>2051.1716308594</c:v>
                </c:pt>
                <c:pt idx="1">
                  <c:v>1625.9362792969</c:v>
                </c:pt>
                <c:pt idx="2">
                  <c:v>1274.1967773438</c:v>
                </c:pt>
                <c:pt idx="3">
                  <c:v>783.76892089839998</c:v>
                </c:pt>
                <c:pt idx="4">
                  <c:v>167.18971252439999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384.41326904300001</c:v>
                </c:pt>
                <c:pt idx="16">
                  <c:v>622.27362060550001</c:v>
                </c:pt>
                <c:pt idx="17">
                  <c:v>726.82214355470001</c:v>
                </c:pt>
                <c:pt idx="18">
                  <c:v>668.83642578119998</c:v>
                </c:pt>
                <c:pt idx="19">
                  <c:v>474.53771972660002</c:v>
                </c:pt>
                <c:pt idx="20">
                  <c:v>215.61820983889999</c:v>
                </c:pt>
                <c:pt idx="21">
                  <c:v>87.560745239300005</c:v>
                </c:pt>
                <c:pt idx="22">
                  <c:v>133.63571166989999</c:v>
                </c:pt>
                <c:pt idx="23">
                  <c:v>265.24960327150001</c:v>
                </c:pt>
                <c:pt idx="24">
                  <c:v>160.98568725589999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143.39952087399999</c:v>
                </c:pt>
                <c:pt idx="30">
                  <c:v>435.8758239746</c:v>
                </c:pt>
                <c:pt idx="31">
                  <c:v>695.25244140619998</c:v>
                </c:pt>
                <c:pt idx="32">
                  <c:v>952.30560302729998</c:v>
                </c:pt>
                <c:pt idx="33">
                  <c:v>1250.3269042969</c:v>
                </c:pt>
                <c:pt idx="34">
                  <c:v>1674.4079589844</c:v>
                </c:pt>
                <c:pt idx="35">
                  <c:v>2132.4567871094</c:v>
                </c:pt>
                <c:pt idx="36">
                  <c:v>2526.8654785156</c:v>
                </c:pt>
                <c:pt idx="37">
                  <c:v>2534.2934570312</c:v>
                </c:pt>
                <c:pt idx="38">
                  <c:v>2248.5051269531</c:v>
                </c:pt>
                <c:pt idx="39">
                  <c:v>1698.3383789062</c:v>
                </c:pt>
                <c:pt idx="40">
                  <c:v>781.45007324220001</c:v>
                </c:pt>
                <c:pt idx="41">
                  <c:v>232.624710083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99.725433349599996</c:v>
                </c:pt>
                <c:pt idx="47">
                  <c:v>254.99101257320001</c:v>
                </c:pt>
                <c:pt idx="48">
                  <c:v>354.3670349121</c:v>
                </c:pt>
                <c:pt idx="49">
                  <c:v>566.32092285160002</c:v>
                </c:pt>
                <c:pt idx="50">
                  <c:v>482.65087890619998</c:v>
                </c:pt>
                <c:pt idx="51">
                  <c:v>424.1137084961</c:v>
                </c:pt>
                <c:pt idx="52">
                  <c:v>592.27020263669999</c:v>
                </c:pt>
                <c:pt idx="53">
                  <c:v>1057.3422851562</c:v>
                </c:pt>
                <c:pt idx="54">
                  <c:v>1457.0992431641</c:v>
                </c:pt>
                <c:pt idx="55">
                  <c:v>2086.6547851562</c:v>
                </c:pt>
                <c:pt idx="56">
                  <c:v>2503.5434570312</c:v>
                </c:pt>
                <c:pt idx="57">
                  <c:v>2801.9780273438</c:v>
                </c:pt>
                <c:pt idx="58">
                  <c:v>2910.5974121094</c:v>
                </c:pt>
                <c:pt idx="59">
                  <c:v>2684.8920898438</c:v>
                </c:pt>
                <c:pt idx="60">
                  <c:v>2422.6235351562</c:v>
                </c:pt>
                <c:pt idx="61">
                  <c:v>1830.736328125</c:v>
                </c:pt>
                <c:pt idx="62">
                  <c:v>1107.2624511719</c:v>
                </c:pt>
                <c:pt idx="63">
                  <c:v>393.20529174799998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210.81874084469999</c:v>
                </c:pt>
                <c:pt idx="69">
                  <c:v>674.10382080080001</c:v>
                </c:pt>
                <c:pt idx="70">
                  <c:v>1014.3542480469</c:v>
                </c:pt>
                <c:pt idx="71">
                  <c:v>1438.9991455078</c:v>
                </c:pt>
                <c:pt idx="72">
                  <c:v>1817.1541748047</c:v>
                </c:pt>
                <c:pt idx="73">
                  <c:v>2035.3402099609</c:v>
                </c:pt>
                <c:pt idx="74">
                  <c:v>1918.6414794922</c:v>
                </c:pt>
                <c:pt idx="75">
                  <c:v>2086.7749023438</c:v>
                </c:pt>
                <c:pt idx="76">
                  <c:v>1951.0048828125</c:v>
                </c:pt>
                <c:pt idx="77">
                  <c:v>1832.1662597656</c:v>
                </c:pt>
                <c:pt idx="78">
                  <c:v>1955.5968017578</c:v>
                </c:pt>
                <c:pt idx="79">
                  <c:v>1872.892578125</c:v>
                </c:pt>
                <c:pt idx="80">
                  <c:v>1718.9270019531</c:v>
                </c:pt>
                <c:pt idx="81">
                  <c:v>1215.4453125</c:v>
                </c:pt>
                <c:pt idx="82">
                  <c:v>648.72802734380002</c:v>
                </c:pt>
                <c:pt idx="83">
                  <c:v>559.86633300779999</c:v>
                </c:pt>
                <c:pt idx="84">
                  <c:v>422.63507080080001</c:v>
                </c:pt>
                <c:pt idx="85">
                  <c:v>350.19677734380002</c:v>
                </c:pt>
                <c:pt idx="86">
                  <c:v>172.54373168949999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224.10748291019999</c:v>
                </c:pt>
                <c:pt idx="94">
                  <c:v>328.4496459961</c:v>
                </c:pt>
                <c:pt idx="95">
                  <c:v>188.2215270996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239.3229522705</c:v>
                </c:pt>
                <c:pt idx="102">
                  <c:v>665.66510009770002</c:v>
                </c:pt>
                <c:pt idx="103">
                  <c:v>928.48181152339998</c:v>
                </c:pt>
                <c:pt idx="104">
                  <c:v>999.50518798830001</c:v>
                </c:pt>
                <c:pt idx="105">
                  <c:v>912.44750976559999</c:v>
                </c:pt>
                <c:pt idx="106">
                  <c:v>774.21887207029999</c:v>
                </c:pt>
                <c:pt idx="107">
                  <c:v>700.27575683589998</c:v>
                </c:pt>
                <c:pt idx="108">
                  <c:v>699.54998779300001</c:v>
                </c:pt>
                <c:pt idx="109">
                  <c:v>859.91149902339998</c:v>
                </c:pt>
                <c:pt idx="110">
                  <c:v>1213.9615478516</c:v>
                </c:pt>
                <c:pt idx="111">
                  <c:v>1675.9727783203</c:v>
                </c:pt>
                <c:pt idx="112">
                  <c:v>2130.7573242188</c:v>
                </c:pt>
                <c:pt idx="113">
                  <c:v>2479.1437988281</c:v>
                </c:pt>
                <c:pt idx="114">
                  <c:v>2743.5852050781</c:v>
                </c:pt>
                <c:pt idx="115">
                  <c:v>2877.2407226562</c:v>
                </c:pt>
                <c:pt idx="116">
                  <c:v>2888.7541503906</c:v>
                </c:pt>
                <c:pt idx="117">
                  <c:v>2726.9519042969</c:v>
                </c:pt>
                <c:pt idx="118">
                  <c:v>2501.8317871094</c:v>
                </c:pt>
                <c:pt idx="119">
                  <c:v>2181.9165039062</c:v>
                </c:pt>
                <c:pt idx="120">
                  <c:v>2018.0876464844</c:v>
                </c:pt>
                <c:pt idx="121">
                  <c:v>1957.3416748047</c:v>
                </c:pt>
                <c:pt idx="122">
                  <c:v>1859.7110595703</c:v>
                </c:pt>
                <c:pt idx="123">
                  <c:v>1803.5524902344</c:v>
                </c:pt>
                <c:pt idx="124">
                  <c:v>1684.7298583984</c:v>
                </c:pt>
                <c:pt idx="125">
                  <c:v>1491.9135742188</c:v>
                </c:pt>
                <c:pt idx="126">
                  <c:v>1205.2479248047</c:v>
                </c:pt>
                <c:pt idx="127">
                  <c:v>831.53680419919999</c:v>
                </c:pt>
                <c:pt idx="128">
                  <c:v>433.84020996089998</c:v>
                </c:pt>
                <c:pt idx="129">
                  <c:v>103.7517166138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2CD-4B01-BA7B-B0C0144F00B4}"/>
            </c:ext>
          </c:extLst>
        </c:ser>
        <c:ser>
          <c:idx val="24"/>
          <c:order val="24"/>
          <c:spPr>
            <a:solidFill>
              <a:schemeClr val="accent1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AWPPG0!$A$25:$EE$25</c:f>
              <c:numCache>
                <c:formatCode>General</c:formatCode>
                <c:ptCount val="135"/>
                <c:pt idx="0">
                  <c:v>2027.8590087891</c:v>
                </c:pt>
                <c:pt idx="1">
                  <c:v>1594.5512695312</c:v>
                </c:pt>
                <c:pt idx="2">
                  <c:v>1238.3659667969</c:v>
                </c:pt>
                <c:pt idx="3">
                  <c:v>742.53234863279999</c:v>
                </c:pt>
                <c:pt idx="4">
                  <c:v>130.69245910640001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393.90579223629999</c:v>
                </c:pt>
                <c:pt idx="16">
                  <c:v>621.87420654300001</c:v>
                </c:pt>
                <c:pt idx="17">
                  <c:v>719.021484375</c:v>
                </c:pt>
                <c:pt idx="18">
                  <c:v>659.8500366211</c:v>
                </c:pt>
                <c:pt idx="19">
                  <c:v>468.12509155269998</c:v>
                </c:pt>
                <c:pt idx="20">
                  <c:v>214.14082336429999</c:v>
                </c:pt>
                <c:pt idx="21">
                  <c:v>90.603591918899994</c:v>
                </c:pt>
                <c:pt idx="22">
                  <c:v>140.33605957029999</c:v>
                </c:pt>
                <c:pt idx="23">
                  <c:v>275.52401733400001</c:v>
                </c:pt>
                <c:pt idx="24">
                  <c:v>174.51406860349999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125.2869644165</c:v>
                </c:pt>
                <c:pt idx="30">
                  <c:v>410.56253051760001</c:v>
                </c:pt>
                <c:pt idx="31">
                  <c:v>661.49206542970001</c:v>
                </c:pt>
                <c:pt idx="32">
                  <c:v>917.20251464839998</c:v>
                </c:pt>
                <c:pt idx="33">
                  <c:v>1229.7928466797</c:v>
                </c:pt>
                <c:pt idx="34">
                  <c:v>1677.4665527344</c:v>
                </c:pt>
                <c:pt idx="35">
                  <c:v>2155.8515625</c:v>
                </c:pt>
                <c:pt idx="36">
                  <c:v>2555.2495117188</c:v>
                </c:pt>
                <c:pt idx="37">
                  <c:v>2552.8728027344</c:v>
                </c:pt>
                <c:pt idx="38">
                  <c:v>2253.349609375</c:v>
                </c:pt>
                <c:pt idx="39">
                  <c:v>1696.3797607422</c:v>
                </c:pt>
                <c:pt idx="40">
                  <c:v>777.90991210940001</c:v>
                </c:pt>
                <c:pt idx="41">
                  <c:v>236.72535705569999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92.859642028799996</c:v>
                </c:pt>
                <c:pt idx="47">
                  <c:v>239.03202819820001</c:v>
                </c:pt>
                <c:pt idx="48">
                  <c:v>331.75665283199999</c:v>
                </c:pt>
                <c:pt idx="49">
                  <c:v>546.07531738279999</c:v>
                </c:pt>
                <c:pt idx="50">
                  <c:v>473.4253540039</c:v>
                </c:pt>
                <c:pt idx="51">
                  <c:v>419.77941894529999</c:v>
                </c:pt>
                <c:pt idx="52">
                  <c:v>588.00244140619998</c:v>
                </c:pt>
                <c:pt idx="53">
                  <c:v>1061.3187255859</c:v>
                </c:pt>
                <c:pt idx="54">
                  <c:v>1462.7498779297</c:v>
                </c:pt>
                <c:pt idx="55">
                  <c:v>2095.0715332031</c:v>
                </c:pt>
                <c:pt idx="56">
                  <c:v>2512.6296386719</c:v>
                </c:pt>
                <c:pt idx="57">
                  <c:v>2807.6848144531</c:v>
                </c:pt>
                <c:pt idx="58">
                  <c:v>2910.384765625</c:v>
                </c:pt>
                <c:pt idx="59">
                  <c:v>2682.7700195312</c:v>
                </c:pt>
                <c:pt idx="60">
                  <c:v>2422.9982910156</c:v>
                </c:pt>
                <c:pt idx="61">
                  <c:v>1826.0731201172</c:v>
                </c:pt>
                <c:pt idx="62">
                  <c:v>1093.2591552734</c:v>
                </c:pt>
                <c:pt idx="63">
                  <c:v>379.0464477539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191.0449066162</c:v>
                </c:pt>
                <c:pt idx="69">
                  <c:v>652.85681152339998</c:v>
                </c:pt>
                <c:pt idx="70">
                  <c:v>994.33221435550001</c:v>
                </c:pt>
                <c:pt idx="71">
                  <c:v>1426.6934814453</c:v>
                </c:pt>
                <c:pt idx="72">
                  <c:v>1813.9393310547</c:v>
                </c:pt>
                <c:pt idx="73">
                  <c:v>2036.6374511719</c:v>
                </c:pt>
                <c:pt idx="74">
                  <c:v>1922.7288818359</c:v>
                </c:pt>
                <c:pt idx="75">
                  <c:v>2085.9738769531</c:v>
                </c:pt>
                <c:pt idx="76">
                  <c:v>1953.7930908203</c:v>
                </c:pt>
                <c:pt idx="77">
                  <c:v>1837.0093994141</c:v>
                </c:pt>
                <c:pt idx="78">
                  <c:v>1969.7298583984</c:v>
                </c:pt>
                <c:pt idx="79">
                  <c:v>1895.6398925781</c:v>
                </c:pt>
                <c:pt idx="80">
                  <c:v>1749.8999023438</c:v>
                </c:pt>
                <c:pt idx="81">
                  <c:v>1250.7004394531</c:v>
                </c:pt>
                <c:pt idx="82">
                  <c:v>687.59826660160002</c:v>
                </c:pt>
                <c:pt idx="83">
                  <c:v>595.39141845699999</c:v>
                </c:pt>
                <c:pt idx="84">
                  <c:v>446.53869628910002</c:v>
                </c:pt>
                <c:pt idx="85">
                  <c:v>363.08236694340002</c:v>
                </c:pt>
                <c:pt idx="86">
                  <c:v>171.1661529541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219.15031433109999</c:v>
                </c:pt>
                <c:pt idx="94">
                  <c:v>334.9584350586</c:v>
                </c:pt>
                <c:pt idx="95">
                  <c:v>198.12530517580001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248.86074829099999</c:v>
                </c:pt>
                <c:pt idx="102">
                  <c:v>686.11700439449999</c:v>
                </c:pt>
                <c:pt idx="103">
                  <c:v>956.5151977539</c:v>
                </c:pt>
                <c:pt idx="104">
                  <c:v>1033.1744384766</c:v>
                </c:pt>
                <c:pt idx="105">
                  <c:v>948.41796875</c:v>
                </c:pt>
                <c:pt idx="106">
                  <c:v>807.18072509770002</c:v>
                </c:pt>
                <c:pt idx="107">
                  <c:v>727.04895019529999</c:v>
                </c:pt>
                <c:pt idx="108">
                  <c:v>717.35626220699999</c:v>
                </c:pt>
                <c:pt idx="109">
                  <c:v>870.93603515619998</c:v>
                </c:pt>
                <c:pt idx="110">
                  <c:v>1221.1011962891</c:v>
                </c:pt>
                <c:pt idx="111">
                  <c:v>1683.2464599609</c:v>
                </c:pt>
                <c:pt idx="112">
                  <c:v>2143.3977050781</c:v>
                </c:pt>
                <c:pt idx="113">
                  <c:v>2500.0515136719</c:v>
                </c:pt>
                <c:pt idx="114">
                  <c:v>2771.9943847656</c:v>
                </c:pt>
                <c:pt idx="115">
                  <c:v>2908.9631347656</c:v>
                </c:pt>
                <c:pt idx="116">
                  <c:v>2920.5910644531</c:v>
                </c:pt>
                <c:pt idx="117">
                  <c:v>2751.9870605469</c:v>
                </c:pt>
                <c:pt idx="118">
                  <c:v>2516.3579101562</c:v>
                </c:pt>
                <c:pt idx="119">
                  <c:v>2187.8459472656</c:v>
                </c:pt>
                <c:pt idx="120">
                  <c:v>2018.3668212891</c:v>
                </c:pt>
                <c:pt idx="121">
                  <c:v>1956.7641601562</c:v>
                </c:pt>
                <c:pt idx="122">
                  <c:v>1860.0555419922</c:v>
                </c:pt>
                <c:pt idx="123">
                  <c:v>1802.6287841797</c:v>
                </c:pt>
                <c:pt idx="124">
                  <c:v>1682.55078125</c:v>
                </c:pt>
                <c:pt idx="125">
                  <c:v>1490.4935302734</c:v>
                </c:pt>
                <c:pt idx="126">
                  <c:v>1203.2485351562</c:v>
                </c:pt>
                <c:pt idx="127">
                  <c:v>826.10247802729998</c:v>
                </c:pt>
                <c:pt idx="128">
                  <c:v>424.62063598629999</c:v>
                </c:pt>
                <c:pt idx="129">
                  <c:v>92.085540771500007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2CD-4B01-BA7B-B0C0144F00B4}"/>
            </c:ext>
          </c:extLst>
        </c:ser>
        <c:ser>
          <c:idx val="25"/>
          <c:order val="25"/>
          <c:spPr>
            <a:solidFill>
              <a:schemeClr val="accent2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AWPPG0!$A$26:$EE$26</c:f>
              <c:numCache>
                <c:formatCode>General</c:formatCode>
                <c:ptCount val="135"/>
                <c:pt idx="0">
                  <c:v>2032.1297607422</c:v>
                </c:pt>
                <c:pt idx="1">
                  <c:v>1600.0358886719</c:v>
                </c:pt>
                <c:pt idx="2">
                  <c:v>1243.8098144531</c:v>
                </c:pt>
                <c:pt idx="3">
                  <c:v>749.84344482419999</c:v>
                </c:pt>
                <c:pt idx="4">
                  <c:v>135.04013061520001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388.32287597660002</c:v>
                </c:pt>
                <c:pt idx="16">
                  <c:v>612.76690673830001</c:v>
                </c:pt>
                <c:pt idx="17">
                  <c:v>703.81842041020002</c:v>
                </c:pt>
                <c:pt idx="18">
                  <c:v>645.19519042970001</c:v>
                </c:pt>
                <c:pt idx="19">
                  <c:v>463.10403442379999</c:v>
                </c:pt>
                <c:pt idx="20">
                  <c:v>219.4599609375</c:v>
                </c:pt>
                <c:pt idx="21">
                  <c:v>102.27587890620001</c:v>
                </c:pt>
                <c:pt idx="22">
                  <c:v>149.20249938960001</c:v>
                </c:pt>
                <c:pt idx="23">
                  <c:v>274.52233886720001</c:v>
                </c:pt>
                <c:pt idx="24">
                  <c:v>159.34771728519999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151.09127807620001</c:v>
                </c:pt>
                <c:pt idx="30">
                  <c:v>421.29345703119998</c:v>
                </c:pt>
                <c:pt idx="31">
                  <c:v>654.68432617190001</c:v>
                </c:pt>
                <c:pt idx="32">
                  <c:v>904.03448486330001</c:v>
                </c:pt>
                <c:pt idx="33">
                  <c:v>1221.8762207031</c:v>
                </c:pt>
                <c:pt idx="34">
                  <c:v>1679.1495361328</c:v>
                </c:pt>
                <c:pt idx="35">
                  <c:v>2165.8564453125</c:v>
                </c:pt>
                <c:pt idx="36">
                  <c:v>2570.8115234375</c:v>
                </c:pt>
                <c:pt idx="37">
                  <c:v>2569.7124023438</c:v>
                </c:pt>
                <c:pt idx="38">
                  <c:v>2266.4763183594</c:v>
                </c:pt>
                <c:pt idx="39">
                  <c:v>1703.2703857422</c:v>
                </c:pt>
                <c:pt idx="40">
                  <c:v>779.24108886720001</c:v>
                </c:pt>
                <c:pt idx="41">
                  <c:v>236.34245300289999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106.9443359375</c:v>
                </c:pt>
                <c:pt idx="47">
                  <c:v>243.263381958</c:v>
                </c:pt>
                <c:pt idx="48">
                  <c:v>322.54064941410002</c:v>
                </c:pt>
                <c:pt idx="49">
                  <c:v>528.74114990229998</c:v>
                </c:pt>
                <c:pt idx="50">
                  <c:v>448.1036682129</c:v>
                </c:pt>
                <c:pt idx="51">
                  <c:v>400.42315673830001</c:v>
                </c:pt>
                <c:pt idx="52">
                  <c:v>584.85772705080001</c:v>
                </c:pt>
                <c:pt idx="53">
                  <c:v>1070.7730712891</c:v>
                </c:pt>
                <c:pt idx="54">
                  <c:v>1478.3881835938</c:v>
                </c:pt>
                <c:pt idx="55">
                  <c:v>2111.7709960938</c:v>
                </c:pt>
                <c:pt idx="56">
                  <c:v>2524.9116210938</c:v>
                </c:pt>
                <c:pt idx="57">
                  <c:v>2817.4108886719</c:v>
                </c:pt>
                <c:pt idx="58">
                  <c:v>2921.3876953125</c:v>
                </c:pt>
                <c:pt idx="59">
                  <c:v>2688.9323730469</c:v>
                </c:pt>
                <c:pt idx="60">
                  <c:v>2418.4938964844</c:v>
                </c:pt>
                <c:pt idx="61">
                  <c:v>1811.9573974609</c:v>
                </c:pt>
                <c:pt idx="62">
                  <c:v>1074.2020263672</c:v>
                </c:pt>
                <c:pt idx="63">
                  <c:v>357.66278076169999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211.34637451169999</c:v>
                </c:pt>
                <c:pt idx="69">
                  <c:v>680.23718261720001</c:v>
                </c:pt>
                <c:pt idx="70">
                  <c:v>1024.2756347656</c:v>
                </c:pt>
                <c:pt idx="71">
                  <c:v>1450.4398193359</c:v>
                </c:pt>
                <c:pt idx="72">
                  <c:v>1829.5550537109</c:v>
                </c:pt>
                <c:pt idx="73">
                  <c:v>2043.0386962891</c:v>
                </c:pt>
                <c:pt idx="74">
                  <c:v>1921.2145996094</c:v>
                </c:pt>
                <c:pt idx="75">
                  <c:v>2067.7121582031</c:v>
                </c:pt>
                <c:pt idx="76">
                  <c:v>1922.8796386719</c:v>
                </c:pt>
                <c:pt idx="77">
                  <c:v>1795.9307861328</c:v>
                </c:pt>
                <c:pt idx="78">
                  <c:v>1923.4764404297</c:v>
                </c:pt>
                <c:pt idx="79">
                  <c:v>1852.0286865234</c:v>
                </c:pt>
                <c:pt idx="80">
                  <c:v>1708.6417236328</c:v>
                </c:pt>
                <c:pt idx="81">
                  <c:v>1228.064453125</c:v>
                </c:pt>
                <c:pt idx="82">
                  <c:v>669.1312866211</c:v>
                </c:pt>
                <c:pt idx="83">
                  <c:v>593.27728271479998</c:v>
                </c:pt>
                <c:pt idx="84">
                  <c:v>462.06259155269998</c:v>
                </c:pt>
                <c:pt idx="85">
                  <c:v>396.30108642580001</c:v>
                </c:pt>
                <c:pt idx="86">
                  <c:v>215.46270751949999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218.39477539059999</c:v>
                </c:pt>
                <c:pt idx="94">
                  <c:v>333.23110961909998</c:v>
                </c:pt>
                <c:pt idx="95">
                  <c:v>190.83950805660001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208.80812072750001</c:v>
                </c:pt>
                <c:pt idx="102">
                  <c:v>651.7685546875</c:v>
                </c:pt>
                <c:pt idx="103">
                  <c:v>933.41918945309999</c:v>
                </c:pt>
                <c:pt idx="104">
                  <c:v>1021.7917480469</c:v>
                </c:pt>
                <c:pt idx="105">
                  <c:v>949.07275390619998</c:v>
                </c:pt>
                <c:pt idx="106">
                  <c:v>818.62170410160002</c:v>
                </c:pt>
                <c:pt idx="107">
                  <c:v>743.16033935550001</c:v>
                </c:pt>
                <c:pt idx="108">
                  <c:v>733.17449951169999</c:v>
                </c:pt>
                <c:pt idx="109">
                  <c:v>884.77178955080001</c:v>
                </c:pt>
                <c:pt idx="110">
                  <c:v>1233.8721923828</c:v>
                </c:pt>
                <c:pt idx="111">
                  <c:v>1696.1486816406</c:v>
                </c:pt>
                <c:pt idx="112">
                  <c:v>2156.4934082031</c:v>
                </c:pt>
                <c:pt idx="113">
                  <c:v>2513.0520019531</c:v>
                </c:pt>
                <c:pt idx="114">
                  <c:v>2784.0053710938</c:v>
                </c:pt>
                <c:pt idx="115">
                  <c:v>2918.7463378906</c:v>
                </c:pt>
                <c:pt idx="116">
                  <c:v>2928.9038085938</c:v>
                </c:pt>
                <c:pt idx="117">
                  <c:v>2758.8049316406</c:v>
                </c:pt>
                <c:pt idx="118">
                  <c:v>2519.4282226562</c:v>
                </c:pt>
                <c:pt idx="119">
                  <c:v>2184.8657226562</c:v>
                </c:pt>
                <c:pt idx="120">
                  <c:v>2006.8194580078</c:v>
                </c:pt>
                <c:pt idx="121">
                  <c:v>1935.5899658203</c:v>
                </c:pt>
                <c:pt idx="122">
                  <c:v>1831.2905273438</c:v>
                </c:pt>
                <c:pt idx="123">
                  <c:v>1774.4479980469</c:v>
                </c:pt>
                <c:pt idx="124">
                  <c:v>1656.7648925781</c:v>
                </c:pt>
                <c:pt idx="125">
                  <c:v>1467.9375</c:v>
                </c:pt>
                <c:pt idx="126">
                  <c:v>1187.203125</c:v>
                </c:pt>
                <c:pt idx="127">
                  <c:v>819.8960571289</c:v>
                </c:pt>
                <c:pt idx="128">
                  <c:v>427.54235839839998</c:v>
                </c:pt>
                <c:pt idx="129">
                  <c:v>104.2540512085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2CD-4B01-BA7B-B0C0144F00B4}"/>
            </c:ext>
          </c:extLst>
        </c:ser>
        <c:ser>
          <c:idx val="26"/>
          <c:order val="26"/>
          <c:spPr>
            <a:solidFill>
              <a:schemeClr val="accent3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AWPPG0!$A$27:$EE$27</c:f>
              <c:numCache>
                <c:formatCode>General</c:formatCode>
                <c:ptCount val="135"/>
                <c:pt idx="0">
                  <c:v>2109.6911621094</c:v>
                </c:pt>
                <c:pt idx="1">
                  <c:v>1665.9671630859</c:v>
                </c:pt>
                <c:pt idx="2">
                  <c:v>1300.4473876953</c:v>
                </c:pt>
                <c:pt idx="3">
                  <c:v>791.28918457029999</c:v>
                </c:pt>
                <c:pt idx="4">
                  <c:v>154.84147644039999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380.3970336914</c:v>
                </c:pt>
                <c:pt idx="16">
                  <c:v>599.96270751949999</c:v>
                </c:pt>
                <c:pt idx="17">
                  <c:v>695.69732666020002</c:v>
                </c:pt>
                <c:pt idx="18">
                  <c:v>642.22253417970001</c:v>
                </c:pt>
                <c:pt idx="19">
                  <c:v>462.64166259770002</c:v>
                </c:pt>
                <c:pt idx="20">
                  <c:v>219.52575683590001</c:v>
                </c:pt>
                <c:pt idx="21">
                  <c:v>102.0970993042</c:v>
                </c:pt>
                <c:pt idx="22">
                  <c:v>152.36891174319999</c:v>
                </c:pt>
                <c:pt idx="23">
                  <c:v>284.01696777339998</c:v>
                </c:pt>
                <c:pt idx="24">
                  <c:v>172.345993042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152.2596130371</c:v>
                </c:pt>
                <c:pt idx="30">
                  <c:v>429.8508605957</c:v>
                </c:pt>
                <c:pt idx="31">
                  <c:v>663.00274658199999</c:v>
                </c:pt>
                <c:pt idx="32">
                  <c:v>900.93939208979998</c:v>
                </c:pt>
                <c:pt idx="33">
                  <c:v>1203.6795654297</c:v>
                </c:pt>
                <c:pt idx="34">
                  <c:v>1657.9454345703</c:v>
                </c:pt>
                <c:pt idx="35">
                  <c:v>2156.6755371094</c:v>
                </c:pt>
                <c:pt idx="36">
                  <c:v>2582.3764648438</c:v>
                </c:pt>
                <c:pt idx="37">
                  <c:v>2591.0925292969</c:v>
                </c:pt>
                <c:pt idx="38">
                  <c:v>2286.0502929688</c:v>
                </c:pt>
                <c:pt idx="39">
                  <c:v>1706.4466552734</c:v>
                </c:pt>
                <c:pt idx="40">
                  <c:v>759.41784667970001</c:v>
                </c:pt>
                <c:pt idx="41">
                  <c:v>204.7281036377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151.57620239260001</c:v>
                </c:pt>
                <c:pt idx="47">
                  <c:v>285.46075439449999</c:v>
                </c:pt>
                <c:pt idx="48">
                  <c:v>349.38995361330001</c:v>
                </c:pt>
                <c:pt idx="49">
                  <c:v>523.38024902339998</c:v>
                </c:pt>
                <c:pt idx="50">
                  <c:v>405.01077270510001</c:v>
                </c:pt>
                <c:pt idx="51">
                  <c:v>339.96719360349999</c:v>
                </c:pt>
                <c:pt idx="52">
                  <c:v>530.14990234380002</c:v>
                </c:pt>
                <c:pt idx="53">
                  <c:v>1034.9925537109</c:v>
                </c:pt>
                <c:pt idx="54">
                  <c:v>1465.6312255859</c:v>
                </c:pt>
                <c:pt idx="55">
                  <c:v>2123.8957519531</c:v>
                </c:pt>
                <c:pt idx="56">
                  <c:v>2553.5129394531</c:v>
                </c:pt>
                <c:pt idx="57">
                  <c:v>2856.4643554688</c:v>
                </c:pt>
                <c:pt idx="58">
                  <c:v>2959.7028808594</c:v>
                </c:pt>
                <c:pt idx="59">
                  <c:v>2715.1501464844</c:v>
                </c:pt>
                <c:pt idx="60">
                  <c:v>2431.5229492188</c:v>
                </c:pt>
                <c:pt idx="61">
                  <c:v>1811.6456298828</c:v>
                </c:pt>
                <c:pt idx="62">
                  <c:v>1064.6004638672</c:v>
                </c:pt>
                <c:pt idx="63">
                  <c:v>338.88858032230002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194.89311218259999</c:v>
                </c:pt>
                <c:pt idx="69">
                  <c:v>666.80694580080001</c:v>
                </c:pt>
                <c:pt idx="70">
                  <c:v>1009.6978759766</c:v>
                </c:pt>
                <c:pt idx="71">
                  <c:v>1439.880859375</c:v>
                </c:pt>
                <c:pt idx="72">
                  <c:v>1821.7442626953</c:v>
                </c:pt>
                <c:pt idx="73">
                  <c:v>2039.0756835938</c:v>
                </c:pt>
                <c:pt idx="74">
                  <c:v>1919.8586425781</c:v>
                </c:pt>
                <c:pt idx="75">
                  <c:v>2077.662109375</c:v>
                </c:pt>
                <c:pt idx="76">
                  <c:v>1929.4973144531</c:v>
                </c:pt>
                <c:pt idx="77">
                  <c:v>1801.7407226562</c:v>
                </c:pt>
                <c:pt idx="78">
                  <c:v>1926.9110107422</c:v>
                </c:pt>
                <c:pt idx="79">
                  <c:v>1853.5628662109</c:v>
                </c:pt>
                <c:pt idx="80">
                  <c:v>1711.5822753906</c:v>
                </c:pt>
                <c:pt idx="81">
                  <c:v>1231.0124511719</c:v>
                </c:pt>
                <c:pt idx="82">
                  <c:v>685.01885986330001</c:v>
                </c:pt>
                <c:pt idx="83">
                  <c:v>614.04174804690001</c:v>
                </c:pt>
                <c:pt idx="84">
                  <c:v>485.77709960940001</c:v>
                </c:pt>
                <c:pt idx="85">
                  <c:v>420.44931030269998</c:v>
                </c:pt>
                <c:pt idx="86">
                  <c:v>244.0548400879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195.39952087399999</c:v>
                </c:pt>
                <c:pt idx="94">
                  <c:v>306.89474487299998</c:v>
                </c:pt>
                <c:pt idx="95">
                  <c:v>167.63653564449999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225.79739379879999</c:v>
                </c:pt>
                <c:pt idx="102">
                  <c:v>680.49914550779999</c:v>
                </c:pt>
                <c:pt idx="103">
                  <c:v>971.10485839839998</c:v>
                </c:pt>
                <c:pt idx="104">
                  <c:v>1065.705078125</c:v>
                </c:pt>
                <c:pt idx="105">
                  <c:v>992.52160644529999</c:v>
                </c:pt>
                <c:pt idx="106">
                  <c:v>853.57507324220001</c:v>
                </c:pt>
                <c:pt idx="107">
                  <c:v>764.93670654300001</c:v>
                </c:pt>
                <c:pt idx="108">
                  <c:v>737.6884765625</c:v>
                </c:pt>
                <c:pt idx="109">
                  <c:v>871.49377441410002</c:v>
                </c:pt>
                <c:pt idx="110">
                  <c:v>1207.0681152344</c:v>
                </c:pt>
                <c:pt idx="111">
                  <c:v>1659.171875</c:v>
                </c:pt>
                <c:pt idx="112">
                  <c:v>2113.4775390625</c:v>
                </c:pt>
                <c:pt idx="113">
                  <c:v>2468.2373046875</c:v>
                </c:pt>
                <c:pt idx="114">
                  <c:v>2746.3071289062</c:v>
                </c:pt>
                <c:pt idx="115">
                  <c:v>2890.0268554688</c:v>
                </c:pt>
                <c:pt idx="116">
                  <c:v>2909.9931640625</c:v>
                </c:pt>
                <c:pt idx="117">
                  <c:v>2751.49609375</c:v>
                </c:pt>
                <c:pt idx="118">
                  <c:v>2525.2138671875</c:v>
                </c:pt>
                <c:pt idx="119">
                  <c:v>2198.4731445312</c:v>
                </c:pt>
                <c:pt idx="120">
                  <c:v>2026.8173828125</c:v>
                </c:pt>
                <c:pt idx="121">
                  <c:v>1961.1184082031</c:v>
                </c:pt>
                <c:pt idx="122">
                  <c:v>1862.5167236328</c:v>
                </c:pt>
                <c:pt idx="123">
                  <c:v>1807.060546875</c:v>
                </c:pt>
                <c:pt idx="124">
                  <c:v>1689.0718994141</c:v>
                </c:pt>
                <c:pt idx="125">
                  <c:v>1499.123046875</c:v>
                </c:pt>
                <c:pt idx="126">
                  <c:v>1212.3907470703</c:v>
                </c:pt>
                <c:pt idx="127">
                  <c:v>835.52062988279999</c:v>
                </c:pt>
                <c:pt idx="128">
                  <c:v>433.35955810550001</c:v>
                </c:pt>
                <c:pt idx="129">
                  <c:v>101.35847473139999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22CD-4B01-BA7B-B0C0144F00B4}"/>
            </c:ext>
          </c:extLst>
        </c:ser>
        <c:ser>
          <c:idx val="27"/>
          <c:order val="27"/>
          <c:spPr>
            <a:solidFill>
              <a:schemeClr val="accent4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AWPPG0!$A$28:$EE$28</c:f>
              <c:numCache>
                <c:formatCode>General</c:formatCode>
                <c:ptCount val="135"/>
                <c:pt idx="0">
                  <c:v>2108.74609375</c:v>
                </c:pt>
                <c:pt idx="1">
                  <c:v>1663.4305419922</c:v>
                </c:pt>
                <c:pt idx="2">
                  <c:v>1296.1678466797</c:v>
                </c:pt>
                <c:pt idx="3">
                  <c:v>783.96319580080001</c:v>
                </c:pt>
                <c:pt idx="4">
                  <c:v>142.9192199707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405.37921142580001</c:v>
                </c:pt>
                <c:pt idx="16">
                  <c:v>629.94384765619998</c:v>
                </c:pt>
                <c:pt idx="17">
                  <c:v>725.34454345699999</c:v>
                </c:pt>
                <c:pt idx="18">
                  <c:v>662.08264160160002</c:v>
                </c:pt>
                <c:pt idx="19">
                  <c:v>463.42462158199999</c:v>
                </c:pt>
                <c:pt idx="20">
                  <c:v>200.87884521480001</c:v>
                </c:pt>
                <c:pt idx="21">
                  <c:v>73.943481445299994</c:v>
                </c:pt>
                <c:pt idx="22">
                  <c:v>127.2378158569</c:v>
                </c:pt>
                <c:pt idx="23">
                  <c:v>266.90872192379999</c:v>
                </c:pt>
                <c:pt idx="24">
                  <c:v>160.21842956539999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162.72834777829999</c:v>
                </c:pt>
                <c:pt idx="30">
                  <c:v>445.85668945309999</c:v>
                </c:pt>
                <c:pt idx="31">
                  <c:v>689.14929199220001</c:v>
                </c:pt>
                <c:pt idx="32">
                  <c:v>937.13275146479998</c:v>
                </c:pt>
                <c:pt idx="33">
                  <c:v>1241.3762207031</c:v>
                </c:pt>
                <c:pt idx="34">
                  <c:v>1688.8863525391</c:v>
                </c:pt>
                <c:pt idx="35">
                  <c:v>2181.1206054688</c:v>
                </c:pt>
                <c:pt idx="36">
                  <c:v>2606.6115722656</c:v>
                </c:pt>
                <c:pt idx="37">
                  <c:v>2622.5935058594</c:v>
                </c:pt>
                <c:pt idx="38">
                  <c:v>2316.8178710938</c:v>
                </c:pt>
                <c:pt idx="39">
                  <c:v>1734.1628417969</c:v>
                </c:pt>
                <c:pt idx="40">
                  <c:v>776.01928710940001</c:v>
                </c:pt>
                <c:pt idx="41">
                  <c:v>201.59432983400001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131.41862487789999</c:v>
                </c:pt>
                <c:pt idx="47">
                  <c:v>271.13088989260001</c:v>
                </c:pt>
                <c:pt idx="48">
                  <c:v>345.05172729489999</c:v>
                </c:pt>
                <c:pt idx="49">
                  <c:v>531.3822631836</c:v>
                </c:pt>
                <c:pt idx="50">
                  <c:v>430.17877197270002</c:v>
                </c:pt>
                <c:pt idx="51">
                  <c:v>372.94815063480002</c:v>
                </c:pt>
                <c:pt idx="52">
                  <c:v>553.8857421875</c:v>
                </c:pt>
                <c:pt idx="53">
                  <c:v>1045.6512451172</c:v>
                </c:pt>
                <c:pt idx="54">
                  <c:v>1467.3538818359</c:v>
                </c:pt>
                <c:pt idx="55">
                  <c:v>2121.3720703125</c:v>
                </c:pt>
                <c:pt idx="56">
                  <c:v>2555.798828125</c:v>
                </c:pt>
                <c:pt idx="57">
                  <c:v>2864.83203125</c:v>
                </c:pt>
                <c:pt idx="58">
                  <c:v>2968.3742675781</c:v>
                </c:pt>
                <c:pt idx="59">
                  <c:v>2721.6037597656</c:v>
                </c:pt>
                <c:pt idx="60">
                  <c:v>2433.5705566406</c:v>
                </c:pt>
                <c:pt idx="61">
                  <c:v>1808.5463867188</c:v>
                </c:pt>
                <c:pt idx="62">
                  <c:v>1056.7229003906</c:v>
                </c:pt>
                <c:pt idx="63">
                  <c:v>325.25427246089998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178.53289794919999</c:v>
                </c:pt>
                <c:pt idx="69">
                  <c:v>656.21337890619998</c:v>
                </c:pt>
                <c:pt idx="70">
                  <c:v>1004.0407714844</c:v>
                </c:pt>
                <c:pt idx="71">
                  <c:v>1442.9783935547</c:v>
                </c:pt>
                <c:pt idx="72">
                  <c:v>1831.5618896484</c:v>
                </c:pt>
                <c:pt idx="73">
                  <c:v>2053.5776367188</c:v>
                </c:pt>
                <c:pt idx="74">
                  <c:v>1934.0941162109</c:v>
                </c:pt>
                <c:pt idx="75">
                  <c:v>2088.2375488281</c:v>
                </c:pt>
                <c:pt idx="76">
                  <c:v>1934.3084716797</c:v>
                </c:pt>
                <c:pt idx="77">
                  <c:v>1796.4255371094</c:v>
                </c:pt>
                <c:pt idx="78">
                  <c:v>1921.3702392578</c:v>
                </c:pt>
                <c:pt idx="79">
                  <c:v>1854.3599853516</c:v>
                </c:pt>
                <c:pt idx="80">
                  <c:v>1723.1849365234</c:v>
                </c:pt>
                <c:pt idx="81">
                  <c:v>1250.1629638672</c:v>
                </c:pt>
                <c:pt idx="82">
                  <c:v>701.92413330080001</c:v>
                </c:pt>
                <c:pt idx="83">
                  <c:v>624.09881591800001</c:v>
                </c:pt>
                <c:pt idx="84">
                  <c:v>484.17150878910002</c:v>
                </c:pt>
                <c:pt idx="85">
                  <c:v>413.05801391599999</c:v>
                </c:pt>
                <c:pt idx="86">
                  <c:v>236.35499572750001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191.49507141110001</c:v>
                </c:pt>
                <c:pt idx="94">
                  <c:v>304.49710083010001</c:v>
                </c:pt>
                <c:pt idx="95">
                  <c:v>169.90580749509999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205.53163146969999</c:v>
                </c:pt>
                <c:pt idx="102">
                  <c:v>659.98669433589998</c:v>
                </c:pt>
                <c:pt idx="103">
                  <c:v>957.84979248050001</c:v>
                </c:pt>
                <c:pt idx="104">
                  <c:v>1064.3155517578</c:v>
                </c:pt>
                <c:pt idx="105">
                  <c:v>1003.0604248047</c:v>
                </c:pt>
                <c:pt idx="106">
                  <c:v>875.37176513669999</c:v>
                </c:pt>
                <c:pt idx="107">
                  <c:v>793.13311767580001</c:v>
                </c:pt>
                <c:pt idx="108">
                  <c:v>767.11651611330001</c:v>
                </c:pt>
                <c:pt idx="109">
                  <c:v>896.60638427729998</c:v>
                </c:pt>
                <c:pt idx="110">
                  <c:v>1221.9921875</c:v>
                </c:pt>
                <c:pt idx="111">
                  <c:v>1665.2546386719</c:v>
                </c:pt>
                <c:pt idx="112">
                  <c:v>2116.5173339844</c:v>
                </c:pt>
                <c:pt idx="113">
                  <c:v>2472.7028808594</c:v>
                </c:pt>
                <c:pt idx="114">
                  <c:v>2750.5603027344</c:v>
                </c:pt>
                <c:pt idx="115">
                  <c:v>2893.92578125</c:v>
                </c:pt>
                <c:pt idx="116">
                  <c:v>2914.9643554688</c:v>
                </c:pt>
                <c:pt idx="117">
                  <c:v>2758.8356933594</c:v>
                </c:pt>
                <c:pt idx="118">
                  <c:v>2534.8413085938</c:v>
                </c:pt>
                <c:pt idx="119">
                  <c:v>2208.1433105469</c:v>
                </c:pt>
                <c:pt idx="120">
                  <c:v>2033.5462646484</c:v>
                </c:pt>
                <c:pt idx="121">
                  <c:v>1962.8438720703</c:v>
                </c:pt>
                <c:pt idx="122">
                  <c:v>1857.7891845703</c:v>
                </c:pt>
                <c:pt idx="123">
                  <c:v>1797.2961425781</c:v>
                </c:pt>
                <c:pt idx="124">
                  <c:v>1675.7911376953</c:v>
                </c:pt>
                <c:pt idx="125">
                  <c:v>1483.6263427734</c:v>
                </c:pt>
                <c:pt idx="126">
                  <c:v>1197.1065673828</c:v>
                </c:pt>
                <c:pt idx="127">
                  <c:v>824.71704101559999</c:v>
                </c:pt>
                <c:pt idx="128">
                  <c:v>428.63668823239999</c:v>
                </c:pt>
                <c:pt idx="129">
                  <c:v>102.9358825684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22CD-4B01-BA7B-B0C0144F00B4}"/>
            </c:ext>
          </c:extLst>
        </c:ser>
        <c:ser>
          <c:idx val="28"/>
          <c:order val="28"/>
          <c:spPr>
            <a:solidFill>
              <a:schemeClr val="accent5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AWPPG0!$A$29:$EE$29</c:f>
              <c:numCache>
                <c:formatCode>General</c:formatCode>
                <c:ptCount val="135"/>
                <c:pt idx="0">
                  <c:v>2114.296875</c:v>
                </c:pt>
                <c:pt idx="1">
                  <c:v>1665.3349609375</c:v>
                </c:pt>
                <c:pt idx="2">
                  <c:v>1294.7296142578</c:v>
                </c:pt>
                <c:pt idx="3">
                  <c:v>781.47833251949999</c:v>
                </c:pt>
                <c:pt idx="4">
                  <c:v>139.1962890625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409.2258605957</c:v>
                </c:pt>
                <c:pt idx="16">
                  <c:v>632.13677978520002</c:v>
                </c:pt>
                <c:pt idx="17">
                  <c:v>720.37170410160002</c:v>
                </c:pt>
                <c:pt idx="18">
                  <c:v>649.81329345699999</c:v>
                </c:pt>
                <c:pt idx="19">
                  <c:v>448.32693481450002</c:v>
                </c:pt>
                <c:pt idx="20">
                  <c:v>188.65501403810001</c:v>
                </c:pt>
                <c:pt idx="21">
                  <c:v>70.010406494099996</c:v>
                </c:pt>
                <c:pt idx="22">
                  <c:v>131.97387695309999</c:v>
                </c:pt>
                <c:pt idx="23">
                  <c:v>279.95532226559999</c:v>
                </c:pt>
                <c:pt idx="24">
                  <c:v>177.47198486330001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137.2822418213</c:v>
                </c:pt>
                <c:pt idx="30">
                  <c:v>418.43530273440001</c:v>
                </c:pt>
                <c:pt idx="31">
                  <c:v>674.43817138669999</c:v>
                </c:pt>
                <c:pt idx="32">
                  <c:v>937.91510009770002</c:v>
                </c:pt>
                <c:pt idx="33">
                  <c:v>1246.5736083984</c:v>
                </c:pt>
                <c:pt idx="34">
                  <c:v>1685.6279296875</c:v>
                </c:pt>
                <c:pt idx="35">
                  <c:v>2165.0168457031</c:v>
                </c:pt>
                <c:pt idx="36">
                  <c:v>2585.4631347656</c:v>
                </c:pt>
                <c:pt idx="37">
                  <c:v>2600.1000976562</c:v>
                </c:pt>
                <c:pt idx="38">
                  <c:v>2302.802734375</c:v>
                </c:pt>
                <c:pt idx="39">
                  <c:v>1734.9089355469</c:v>
                </c:pt>
                <c:pt idx="40">
                  <c:v>787.9697265625</c:v>
                </c:pt>
                <c:pt idx="41">
                  <c:v>217.6235961914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133.8991241455</c:v>
                </c:pt>
                <c:pt idx="47">
                  <c:v>281.9256286621</c:v>
                </c:pt>
                <c:pt idx="48">
                  <c:v>359.82473754879999</c:v>
                </c:pt>
                <c:pt idx="49">
                  <c:v>555.19830322270002</c:v>
                </c:pt>
                <c:pt idx="50">
                  <c:v>449.42279052729998</c:v>
                </c:pt>
                <c:pt idx="51">
                  <c:v>376.45013427729998</c:v>
                </c:pt>
                <c:pt idx="52">
                  <c:v>547.89294433589998</c:v>
                </c:pt>
                <c:pt idx="53">
                  <c:v>1033.4625244141</c:v>
                </c:pt>
                <c:pt idx="54">
                  <c:v>1454.0277099609</c:v>
                </c:pt>
                <c:pt idx="55">
                  <c:v>2111.4016113281</c:v>
                </c:pt>
                <c:pt idx="56">
                  <c:v>2550.5388183594</c:v>
                </c:pt>
                <c:pt idx="57">
                  <c:v>2865.220703125</c:v>
                </c:pt>
                <c:pt idx="58">
                  <c:v>2973.1413574219</c:v>
                </c:pt>
                <c:pt idx="59">
                  <c:v>2731.12890625</c:v>
                </c:pt>
                <c:pt idx="60">
                  <c:v>2450.2180175781</c:v>
                </c:pt>
                <c:pt idx="61">
                  <c:v>1824.6416015625</c:v>
                </c:pt>
                <c:pt idx="62">
                  <c:v>1064.7406005859</c:v>
                </c:pt>
                <c:pt idx="63">
                  <c:v>324.60177612299998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161.68182373050001</c:v>
                </c:pt>
                <c:pt idx="69">
                  <c:v>643.48846435550001</c:v>
                </c:pt>
                <c:pt idx="70">
                  <c:v>995.58197021479998</c:v>
                </c:pt>
                <c:pt idx="71">
                  <c:v>1435.4415283203</c:v>
                </c:pt>
                <c:pt idx="72">
                  <c:v>1826.7332763672</c:v>
                </c:pt>
                <c:pt idx="73">
                  <c:v>2051.3720703125</c:v>
                </c:pt>
                <c:pt idx="74">
                  <c:v>1937.0305175781</c:v>
                </c:pt>
                <c:pt idx="75">
                  <c:v>2096.4299316406</c:v>
                </c:pt>
                <c:pt idx="76">
                  <c:v>1935.2225341797</c:v>
                </c:pt>
                <c:pt idx="77">
                  <c:v>1792.7404785156</c:v>
                </c:pt>
                <c:pt idx="78">
                  <c:v>1911.2309570312</c:v>
                </c:pt>
                <c:pt idx="79">
                  <c:v>1842.8126220703</c:v>
                </c:pt>
                <c:pt idx="80">
                  <c:v>1719.5731201172</c:v>
                </c:pt>
                <c:pt idx="81">
                  <c:v>1254.8933105469</c:v>
                </c:pt>
                <c:pt idx="82">
                  <c:v>726.64178466800001</c:v>
                </c:pt>
                <c:pt idx="83">
                  <c:v>659.8628540039</c:v>
                </c:pt>
                <c:pt idx="84">
                  <c:v>523.31457519529999</c:v>
                </c:pt>
                <c:pt idx="85">
                  <c:v>446.77899169919999</c:v>
                </c:pt>
                <c:pt idx="86">
                  <c:v>256.96133422849999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160.23484802249999</c:v>
                </c:pt>
                <c:pt idx="94">
                  <c:v>273.06680297849999</c:v>
                </c:pt>
                <c:pt idx="95">
                  <c:v>141.46284484860001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243.88745117190001</c:v>
                </c:pt>
                <c:pt idx="102">
                  <c:v>696.63934326169999</c:v>
                </c:pt>
                <c:pt idx="103">
                  <c:v>988.21856689449999</c:v>
                </c:pt>
                <c:pt idx="104">
                  <c:v>1082.884765625</c:v>
                </c:pt>
                <c:pt idx="105">
                  <c:v>1003.7181396484</c:v>
                </c:pt>
                <c:pt idx="106">
                  <c:v>859.47277832029999</c:v>
                </c:pt>
                <c:pt idx="107">
                  <c:v>767.13250732419999</c:v>
                </c:pt>
                <c:pt idx="108">
                  <c:v>740.03295898440001</c:v>
                </c:pt>
                <c:pt idx="109">
                  <c:v>874.40832519529999</c:v>
                </c:pt>
                <c:pt idx="110">
                  <c:v>1210.6899414062</c:v>
                </c:pt>
                <c:pt idx="111">
                  <c:v>1666.0190429688</c:v>
                </c:pt>
                <c:pt idx="112">
                  <c:v>2128.212890625</c:v>
                </c:pt>
                <c:pt idx="113">
                  <c:v>2492.6220703125</c:v>
                </c:pt>
                <c:pt idx="114">
                  <c:v>2777.9106445312</c:v>
                </c:pt>
                <c:pt idx="115">
                  <c:v>2929.4279785156</c:v>
                </c:pt>
                <c:pt idx="116">
                  <c:v>2955.9816894531</c:v>
                </c:pt>
                <c:pt idx="117">
                  <c:v>2800.0595703125</c:v>
                </c:pt>
                <c:pt idx="118">
                  <c:v>2570.8278808594</c:v>
                </c:pt>
                <c:pt idx="119">
                  <c:v>2237.4523925781</c:v>
                </c:pt>
                <c:pt idx="120">
                  <c:v>2059.1120605469</c:v>
                </c:pt>
                <c:pt idx="121">
                  <c:v>1988.0455322266</c:v>
                </c:pt>
                <c:pt idx="122">
                  <c:v>1885.9576416016</c:v>
                </c:pt>
                <c:pt idx="123">
                  <c:v>1828.0108642578</c:v>
                </c:pt>
                <c:pt idx="124">
                  <c:v>1704.2862548828</c:v>
                </c:pt>
                <c:pt idx="125">
                  <c:v>1505.8402099609</c:v>
                </c:pt>
                <c:pt idx="126">
                  <c:v>1211.3577880859</c:v>
                </c:pt>
                <c:pt idx="127">
                  <c:v>831.94665527339998</c:v>
                </c:pt>
                <c:pt idx="128">
                  <c:v>429.96047973629999</c:v>
                </c:pt>
                <c:pt idx="129">
                  <c:v>98.640792846699995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2CD-4B01-BA7B-B0C0144F00B4}"/>
            </c:ext>
          </c:extLst>
        </c:ser>
        <c:ser>
          <c:idx val="29"/>
          <c:order val="29"/>
          <c:spPr>
            <a:solidFill>
              <a:schemeClr val="accent6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AWPPG0!$A$30:$EE$30</c:f>
              <c:numCache>
                <c:formatCode>General</c:formatCode>
                <c:ptCount val="135"/>
                <c:pt idx="0">
                  <c:v>2035.8363037109</c:v>
                </c:pt>
                <c:pt idx="1">
                  <c:v>1609.1920166016</c:v>
                </c:pt>
                <c:pt idx="2">
                  <c:v>1258.8837890625</c:v>
                </c:pt>
                <c:pt idx="3">
                  <c:v>770.17358398440001</c:v>
                </c:pt>
                <c:pt idx="4">
                  <c:v>155.04415893550001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370.05389404300001</c:v>
                </c:pt>
                <c:pt idx="16">
                  <c:v>597.94812011720001</c:v>
                </c:pt>
                <c:pt idx="17">
                  <c:v>708.26971435550001</c:v>
                </c:pt>
                <c:pt idx="18">
                  <c:v>666.77349853520002</c:v>
                </c:pt>
                <c:pt idx="19">
                  <c:v>482.55462646479998</c:v>
                </c:pt>
                <c:pt idx="20">
                  <c:v>221.132522583</c:v>
                </c:pt>
                <c:pt idx="21">
                  <c:v>82.278678893999995</c:v>
                </c:pt>
                <c:pt idx="22">
                  <c:v>121.4281616211</c:v>
                </c:pt>
                <c:pt idx="23">
                  <c:v>253.87840270999999</c:v>
                </c:pt>
                <c:pt idx="24">
                  <c:v>156.53721618649999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153.74075317379999</c:v>
                </c:pt>
                <c:pt idx="30">
                  <c:v>445.17004394529999</c:v>
                </c:pt>
                <c:pt idx="31">
                  <c:v>697.43493652339998</c:v>
                </c:pt>
                <c:pt idx="32">
                  <c:v>945.09149169919999</c:v>
                </c:pt>
                <c:pt idx="33">
                  <c:v>1238.0424804688</c:v>
                </c:pt>
                <c:pt idx="34">
                  <c:v>1659.0377197266</c:v>
                </c:pt>
                <c:pt idx="35">
                  <c:v>2116.5642089844</c:v>
                </c:pt>
                <c:pt idx="36">
                  <c:v>2506.244140625</c:v>
                </c:pt>
                <c:pt idx="37">
                  <c:v>2510.6640625</c:v>
                </c:pt>
                <c:pt idx="38">
                  <c:v>2223.2475585938</c:v>
                </c:pt>
                <c:pt idx="39">
                  <c:v>1673.9289550781</c:v>
                </c:pt>
                <c:pt idx="40">
                  <c:v>762.34173583979998</c:v>
                </c:pt>
                <c:pt idx="41">
                  <c:v>216.73551940920001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111.8248062134</c:v>
                </c:pt>
                <c:pt idx="47">
                  <c:v>264.34698486330001</c:v>
                </c:pt>
                <c:pt idx="48">
                  <c:v>365.63427734380002</c:v>
                </c:pt>
                <c:pt idx="49">
                  <c:v>573.80554199220001</c:v>
                </c:pt>
                <c:pt idx="50">
                  <c:v>485.13864135739999</c:v>
                </c:pt>
                <c:pt idx="51">
                  <c:v>416.71481323239999</c:v>
                </c:pt>
                <c:pt idx="52">
                  <c:v>573.23999023440001</c:v>
                </c:pt>
                <c:pt idx="53">
                  <c:v>1036.5198974609</c:v>
                </c:pt>
                <c:pt idx="54">
                  <c:v>1449.1950683594</c:v>
                </c:pt>
                <c:pt idx="55">
                  <c:v>2084.1459960938</c:v>
                </c:pt>
                <c:pt idx="56">
                  <c:v>2500.1071777344</c:v>
                </c:pt>
                <c:pt idx="57">
                  <c:v>2789.6335449219</c:v>
                </c:pt>
                <c:pt idx="58">
                  <c:v>2891.7961425781</c:v>
                </c:pt>
                <c:pt idx="59">
                  <c:v>2665.5944824219</c:v>
                </c:pt>
                <c:pt idx="60">
                  <c:v>2406.4829101562</c:v>
                </c:pt>
                <c:pt idx="61">
                  <c:v>1818.5993652344</c:v>
                </c:pt>
                <c:pt idx="62">
                  <c:v>1099.4656982422</c:v>
                </c:pt>
                <c:pt idx="63">
                  <c:v>396.41012573239999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253.45706176760001</c:v>
                </c:pt>
                <c:pt idx="69">
                  <c:v>700.09259033199999</c:v>
                </c:pt>
                <c:pt idx="70">
                  <c:v>1020.3217163086</c:v>
                </c:pt>
                <c:pt idx="71">
                  <c:v>1428.3892822266</c:v>
                </c:pt>
                <c:pt idx="72">
                  <c:v>1796.6282958984</c:v>
                </c:pt>
                <c:pt idx="73">
                  <c:v>2010.6907958984</c:v>
                </c:pt>
                <c:pt idx="74">
                  <c:v>1895.7303466797</c:v>
                </c:pt>
                <c:pt idx="75">
                  <c:v>2060.3205566406</c:v>
                </c:pt>
                <c:pt idx="76">
                  <c:v>1940.1674804688</c:v>
                </c:pt>
                <c:pt idx="77">
                  <c:v>1849.4234619141</c:v>
                </c:pt>
                <c:pt idx="78">
                  <c:v>1986.6499023438</c:v>
                </c:pt>
                <c:pt idx="79">
                  <c:v>1907.4201660156</c:v>
                </c:pt>
                <c:pt idx="80">
                  <c:v>1739.7955322266</c:v>
                </c:pt>
                <c:pt idx="81">
                  <c:v>1231.1721191406</c:v>
                </c:pt>
                <c:pt idx="82">
                  <c:v>650.55090332029999</c:v>
                </c:pt>
                <c:pt idx="83">
                  <c:v>560.74188232419999</c:v>
                </c:pt>
                <c:pt idx="84">
                  <c:v>427.94430541989999</c:v>
                </c:pt>
                <c:pt idx="85">
                  <c:v>355.84603881840002</c:v>
                </c:pt>
                <c:pt idx="86">
                  <c:v>170.01181030270001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244.81147766110001</c:v>
                </c:pt>
                <c:pt idx="94">
                  <c:v>345.1392211914</c:v>
                </c:pt>
                <c:pt idx="95">
                  <c:v>188.3027191162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224.96978759769999</c:v>
                </c:pt>
                <c:pt idx="102">
                  <c:v>653.4273071289</c:v>
                </c:pt>
                <c:pt idx="103">
                  <c:v>914.70135498050001</c:v>
                </c:pt>
                <c:pt idx="104">
                  <c:v>985.388671875</c:v>
                </c:pt>
                <c:pt idx="105">
                  <c:v>899.29718017580001</c:v>
                </c:pt>
                <c:pt idx="106">
                  <c:v>762.64208984380002</c:v>
                </c:pt>
                <c:pt idx="107">
                  <c:v>691.6820678711</c:v>
                </c:pt>
                <c:pt idx="108">
                  <c:v>693.8422241211</c:v>
                </c:pt>
                <c:pt idx="109">
                  <c:v>860.33251953119998</c:v>
                </c:pt>
                <c:pt idx="110">
                  <c:v>1220.7003173828</c:v>
                </c:pt>
                <c:pt idx="111">
                  <c:v>1686.0413818359</c:v>
                </c:pt>
                <c:pt idx="112">
                  <c:v>2141.4877929688</c:v>
                </c:pt>
                <c:pt idx="113">
                  <c:v>2485.7568359375</c:v>
                </c:pt>
                <c:pt idx="114">
                  <c:v>2744.9123535156</c:v>
                </c:pt>
                <c:pt idx="115">
                  <c:v>2872.8195800781</c:v>
                </c:pt>
                <c:pt idx="116">
                  <c:v>2879.7819824219</c:v>
                </c:pt>
                <c:pt idx="117">
                  <c:v>2715.7421875</c:v>
                </c:pt>
                <c:pt idx="118">
                  <c:v>2491.5158691406</c:v>
                </c:pt>
                <c:pt idx="119">
                  <c:v>2174.9392089844</c:v>
                </c:pt>
                <c:pt idx="120">
                  <c:v>2017.9342041016</c:v>
                </c:pt>
                <c:pt idx="121">
                  <c:v>1965.9462890625</c:v>
                </c:pt>
                <c:pt idx="122">
                  <c:v>1875.8837890625</c:v>
                </c:pt>
                <c:pt idx="123">
                  <c:v>1823.0036621094</c:v>
                </c:pt>
                <c:pt idx="124">
                  <c:v>1706.8673095703</c:v>
                </c:pt>
                <c:pt idx="125">
                  <c:v>1515.9299316406</c:v>
                </c:pt>
                <c:pt idx="126">
                  <c:v>1227.6912841797</c:v>
                </c:pt>
                <c:pt idx="127">
                  <c:v>846.94305419919999</c:v>
                </c:pt>
                <c:pt idx="128">
                  <c:v>440.28518676760001</c:v>
                </c:pt>
                <c:pt idx="129">
                  <c:v>101.8490447998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22CD-4B01-BA7B-B0C0144F00B4}"/>
            </c:ext>
          </c:extLst>
        </c:ser>
        <c:ser>
          <c:idx val="30"/>
          <c:order val="30"/>
          <c:spPr>
            <a:solidFill>
              <a:schemeClr val="accent1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AWPPG0!$A$31:$EE$31</c:f>
              <c:numCache>
                <c:formatCode>General</c:formatCode>
                <c:ptCount val="135"/>
                <c:pt idx="0">
                  <c:v>2039.1120605469</c:v>
                </c:pt>
                <c:pt idx="1">
                  <c:v>1611.1986083984</c:v>
                </c:pt>
                <c:pt idx="2">
                  <c:v>1260.0140380859</c:v>
                </c:pt>
                <c:pt idx="3">
                  <c:v>774.2866821289</c:v>
                </c:pt>
                <c:pt idx="4">
                  <c:v>169.48365783689999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394.84628295900001</c:v>
                </c:pt>
                <c:pt idx="16">
                  <c:v>621.4013671875</c:v>
                </c:pt>
                <c:pt idx="17">
                  <c:v>714.85119628910002</c:v>
                </c:pt>
                <c:pt idx="18">
                  <c:v>655.73321533199999</c:v>
                </c:pt>
                <c:pt idx="19">
                  <c:v>466.1404724121</c:v>
                </c:pt>
                <c:pt idx="20">
                  <c:v>212.14820861819999</c:v>
                </c:pt>
                <c:pt idx="21">
                  <c:v>84.268226623499999</c:v>
                </c:pt>
                <c:pt idx="22">
                  <c:v>126.1467132568</c:v>
                </c:pt>
                <c:pt idx="23">
                  <c:v>255.03266906740001</c:v>
                </c:pt>
                <c:pt idx="24">
                  <c:v>153.32214355470001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133.99325561520001</c:v>
                </c:pt>
                <c:pt idx="30">
                  <c:v>430.98416137700002</c:v>
                </c:pt>
                <c:pt idx="31">
                  <c:v>696.98095703119998</c:v>
                </c:pt>
                <c:pt idx="32">
                  <c:v>959.15197753910002</c:v>
                </c:pt>
                <c:pt idx="33">
                  <c:v>1259.7237548828</c:v>
                </c:pt>
                <c:pt idx="34">
                  <c:v>1680.3031005859</c:v>
                </c:pt>
                <c:pt idx="35">
                  <c:v>2134.2666015625</c:v>
                </c:pt>
                <c:pt idx="36">
                  <c:v>2525.3361816406</c:v>
                </c:pt>
                <c:pt idx="37">
                  <c:v>2531.9619140625</c:v>
                </c:pt>
                <c:pt idx="38">
                  <c:v>2243.3046875</c:v>
                </c:pt>
                <c:pt idx="39">
                  <c:v>1690.6335449219</c:v>
                </c:pt>
                <c:pt idx="40">
                  <c:v>774.50518798830001</c:v>
                </c:pt>
                <c:pt idx="41">
                  <c:v>217.47100830080001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100.0839309692</c:v>
                </c:pt>
                <c:pt idx="47">
                  <c:v>266.84146118159998</c:v>
                </c:pt>
                <c:pt idx="48">
                  <c:v>371.69226074220001</c:v>
                </c:pt>
                <c:pt idx="49">
                  <c:v>584.46466064449999</c:v>
                </c:pt>
                <c:pt idx="50">
                  <c:v>501.5496520996</c:v>
                </c:pt>
                <c:pt idx="51">
                  <c:v>429.8244934082</c:v>
                </c:pt>
                <c:pt idx="52">
                  <c:v>579.68176269529999</c:v>
                </c:pt>
                <c:pt idx="53">
                  <c:v>1032.236328125</c:v>
                </c:pt>
                <c:pt idx="54">
                  <c:v>1431.6704101562</c:v>
                </c:pt>
                <c:pt idx="55">
                  <c:v>2066.8044433594</c:v>
                </c:pt>
                <c:pt idx="56">
                  <c:v>2493.4792480469</c:v>
                </c:pt>
                <c:pt idx="57">
                  <c:v>2799.6413574219</c:v>
                </c:pt>
                <c:pt idx="58">
                  <c:v>2913.8928222656</c:v>
                </c:pt>
                <c:pt idx="59">
                  <c:v>2689.8151855469</c:v>
                </c:pt>
                <c:pt idx="60">
                  <c:v>2426.4924316406</c:v>
                </c:pt>
                <c:pt idx="61">
                  <c:v>1827.3947753906</c:v>
                </c:pt>
                <c:pt idx="62">
                  <c:v>1096.5485839844</c:v>
                </c:pt>
                <c:pt idx="63">
                  <c:v>385.0404663086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224.12557983400001</c:v>
                </c:pt>
                <c:pt idx="69">
                  <c:v>684.33605957029999</c:v>
                </c:pt>
                <c:pt idx="70">
                  <c:v>1023.3948364258</c:v>
                </c:pt>
                <c:pt idx="71">
                  <c:v>1447.9663085938</c:v>
                </c:pt>
                <c:pt idx="72">
                  <c:v>1826.1958007812</c:v>
                </c:pt>
                <c:pt idx="73">
                  <c:v>2046.0346679688</c:v>
                </c:pt>
                <c:pt idx="74">
                  <c:v>1928.4135742188</c:v>
                </c:pt>
                <c:pt idx="75">
                  <c:v>2091.2895507812</c:v>
                </c:pt>
                <c:pt idx="76">
                  <c:v>1958.0230712891</c:v>
                </c:pt>
                <c:pt idx="77">
                  <c:v>1850.7330322266</c:v>
                </c:pt>
                <c:pt idx="78">
                  <c:v>1968.0620117188</c:v>
                </c:pt>
                <c:pt idx="79">
                  <c:v>1874.9642333984</c:v>
                </c:pt>
                <c:pt idx="80">
                  <c:v>1703.7983398438</c:v>
                </c:pt>
                <c:pt idx="81">
                  <c:v>1194.1002197266</c:v>
                </c:pt>
                <c:pt idx="82">
                  <c:v>628.32409667970001</c:v>
                </c:pt>
                <c:pt idx="83">
                  <c:v>549.04357910160002</c:v>
                </c:pt>
                <c:pt idx="84">
                  <c:v>420.59237670900001</c:v>
                </c:pt>
                <c:pt idx="85">
                  <c:v>353.99224853520002</c:v>
                </c:pt>
                <c:pt idx="86">
                  <c:v>173.09281921389999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252.9331817627</c:v>
                </c:pt>
                <c:pt idx="94">
                  <c:v>356.10153198239999</c:v>
                </c:pt>
                <c:pt idx="95">
                  <c:v>201.0408782959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228.3807067871</c:v>
                </c:pt>
                <c:pt idx="102">
                  <c:v>665.32653808589998</c:v>
                </c:pt>
                <c:pt idx="103">
                  <c:v>933.61535644529999</c:v>
                </c:pt>
                <c:pt idx="104">
                  <c:v>1005.7409057617</c:v>
                </c:pt>
                <c:pt idx="105">
                  <c:v>920.34844970699999</c:v>
                </c:pt>
                <c:pt idx="106">
                  <c:v>781.86907958979998</c:v>
                </c:pt>
                <c:pt idx="107">
                  <c:v>705.83294677729998</c:v>
                </c:pt>
                <c:pt idx="108">
                  <c:v>702.19616699220001</c:v>
                </c:pt>
                <c:pt idx="109">
                  <c:v>859.53546142580001</c:v>
                </c:pt>
                <c:pt idx="110">
                  <c:v>1212.2412109375</c:v>
                </c:pt>
                <c:pt idx="111">
                  <c:v>1676.1804199219</c:v>
                </c:pt>
                <c:pt idx="112">
                  <c:v>2133.9079589844</c:v>
                </c:pt>
                <c:pt idx="113">
                  <c:v>2486.21875</c:v>
                </c:pt>
                <c:pt idx="114">
                  <c:v>2752.17578125</c:v>
                </c:pt>
                <c:pt idx="115">
                  <c:v>2883.7189941406</c:v>
                </c:pt>
                <c:pt idx="116">
                  <c:v>2891.5625</c:v>
                </c:pt>
                <c:pt idx="117">
                  <c:v>2724.220703125</c:v>
                </c:pt>
                <c:pt idx="118">
                  <c:v>2493.6896972656</c:v>
                </c:pt>
                <c:pt idx="119">
                  <c:v>2173.4716796875</c:v>
                </c:pt>
                <c:pt idx="120">
                  <c:v>2012.4807128906</c:v>
                </c:pt>
                <c:pt idx="121">
                  <c:v>1958.1654052734</c:v>
                </c:pt>
                <c:pt idx="122">
                  <c:v>1867.3464355469</c:v>
                </c:pt>
                <c:pt idx="123">
                  <c:v>1814.3287353516</c:v>
                </c:pt>
                <c:pt idx="124">
                  <c:v>1696.6508789062</c:v>
                </c:pt>
                <c:pt idx="125">
                  <c:v>1504.9893798828</c:v>
                </c:pt>
                <c:pt idx="126">
                  <c:v>1220.6147460938</c:v>
                </c:pt>
                <c:pt idx="127">
                  <c:v>844.96478271479998</c:v>
                </c:pt>
                <c:pt idx="128">
                  <c:v>443.40182495120001</c:v>
                </c:pt>
                <c:pt idx="129">
                  <c:v>110.0542221069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22CD-4B01-BA7B-B0C0144F00B4}"/>
            </c:ext>
          </c:extLst>
        </c:ser>
        <c:ser>
          <c:idx val="31"/>
          <c:order val="31"/>
          <c:spPr>
            <a:solidFill>
              <a:schemeClr val="accent2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AWPPG0!$A$32:$EE$32</c:f>
              <c:numCache>
                <c:formatCode>General</c:formatCode>
                <c:ptCount val="135"/>
                <c:pt idx="0">
                  <c:v>2073.3767089844</c:v>
                </c:pt>
                <c:pt idx="1">
                  <c:v>1632.8509521484</c:v>
                </c:pt>
                <c:pt idx="2">
                  <c:v>1268.9802246094</c:v>
                </c:pt>
                <c:pt idx="3">
                  <c:v>765.45300292970001</c:v>
                </c:pt>
                <c:pt idx="4">
                  <c:v>139.03135681149999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383.67822265619998</c:v>
                </c:pt>
                <c:pt idx="16">
                  <c:v>620.7328491211</c:v>
                </c:pt>
                <c:pt idx="17">
                  <c:v>727.74267578119998</c:v>
                </c:pt>
                <c:pt idx="18">
                  <c:v>672.98175048830001</c:v>
                </c:pt>
                <c:pt idx="19">
                  <c:v>478.74160766599999</c:v>
                </c:pt>
                <c:pt idx="20">
                  <c:v>217.05421447750001</c:v>
                </c:pt>
                <c:pt idx="21">
                  <c:v>86.315711975100001</c:v>
                </c:pt>
                <c:pt idx="22">
                  <c:v>130.75280761720001</c:v>
                </c:pt>
                <c:pt idx="23">
                  <c:v>262.51651000980002</c:v>
                </c:pt>
                <c:pt idx="24">
                  <c:v>159.86221313479999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145.7984161377</c:v>
                </c:pt>
                <c:pt idx="30">
                  <c:v>438.2707824707</c:v>
                </c:pt>
                <c:pt idx="31">
                  <c:v>692.52709960940001</c:v>
                </c:pt>
                <c:pt idx="32">
                  <c:v>942.31457519529999</c:v>
                </c:pt>
                <c:pt idx="33">
                  <c:v>1239.39453125</c:v>
                </c:pt>
                <c:pt idx="34">
                  <c:v>1673.2149658203</c:v>
                </c:pt>
                <c:pt idx="35">
                  <c:v>2148.0297851562</c:v>
                </c:pt>
                <c:pt idx="36">
                  <c:v>2559.4243164062</c:v>
                </c:pt>
                <c:pt idx="37">
                  <c:v>2572.4501953125</c:v>
                </c:pt>
                <c:pt idx="38">
                  <c:v>2283.9001464844</c:v>
                </c:pt>
                <c:pt idx="39">
                  <c:v>1727.0279541016</c:v>
                </c:pt>
                <c:pt idx="40">
                  <c:v>799.30407714839998</c:v>
                </c:pt>
                <c:pt idx="41">
                  <c:v>251.33381652829999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82.798858642599996</c:v>
                </c:pt>
                <c:pt idx="47">
                  <c:v>225.86260986330001</c:v>
                </c:pt>
                <c:pt idx="48">
                  <c:v>321.89505004879999</c:v>
                </c:pt>
                <c:pt idx="49">
                  <c:v>541.58117675779999</c:v>
                </c:pt>
                <c:pt idx="50">
                  <c:v>471.34271240229998</c:v>
                </c:pt>
                <c:pt idx="51">
                  <c:v>420.2351989746</c:v>
                </c:pt>
                <c:pt idx="52">
                  <c:v>589.14343261720001</c:v>
                </c:pt>
                <c:pt idx="53">
                  <c:v>1055.7172851562</c:v>
                </c:pt>
                <c:pt idx="54">
                  <c:v>1456.6768798828</c:v>
                </c:pt>
                <c:pt idx="55">
                  <c:v>2086.4631347656</c:v>
                </c:pt>
                <c:pt idx="56">
                  <c:v>2504.171875</c:v>
                </c:pt>
                <c:pt idx="57">
                  <c:v>2804.0930175781</c:v>
                </c:pt>
                <c:pt idx="58">
                  <c:v>2914.8894042969</c:v>
                </c:pt>
                <c:pt idx="59">
                  <c:v>2695.8061523438</c:v>
                </c:pt>
                <c:pt idx="60">
                  <c:v>2442.2270507812</c:v>
                </c:pt>
                <c:pt idx="61">
                  <c:v>1851.1036376953</c:v>
                </c:pt>
                <c:pt idx="62">
                  <c:v>1120.8693847656</c:v>
                </c:pt>
                <c:pt idx="63">
                  <c:v>399.83135986330001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186.87881469729999</c:v>
                </c:pt>
                <c:pt idx="69">
                  <c:v>644.51531982419999</c:v>
                </c:pt>
                <c:pt idx="70">
                  <c:v>981.0785522461</c:v>
                </c:pt>
                <c:pt idx="71">
                  <c:v>1413.7164306641</c:v>
                </c:pt>
                <c:pt idx="72">
                  <c:v>1807.0733642578</c:v>
                </c:pt>
                <c:pt idx="73">
                  <c:v>2038.5994873047</c:v>
                </c:pt>
                <c:pt idx="74">
                  <c:v>1929.4241943359</c:v>
                </c:pt>
                <c:pt idx="75">
                  <c:v>2099.7722167969</c:v>
                </c:pt>
                <c:pt idx="76">
                  <c:v>1960.4537353516</c:v>
                </c:pt>
                <c:pt idx="77">
                  <c:v>1839.5635986328</c:v>
                </c:pt>
                <c:pt idx="78">
                  <c:v>1964.0614013672</c:v>
                </c:pt>
                <c:pt idx="79">
                  <c:v>1884.8153076172</c:v>
                </c:pt>
                <c:pt idx="80">
                  <c:v>1731.8623046875</c:v>
                </c:pt>
                <c:pt idx="81">
                  <c:v>1236.8048095703</c:v>
                </c:pt>
                <c:pt idx="82">
                  <c:v>668.86181640619998</c:v>
                </c:pt>
                <c:pt idx="83">
                  <c:v>576.97412109380002</c:v>
                </c:pt>
                <c:pt idx="84">
                  <c:v>432.11322021479998</c:v>
                </c:pt>
                <c:pt idx="85">
                  <c:v>356.10586547849999</c:v>
                </c:pt>
                <c:pt idx="86">
                  <c:v>171.5788269043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238.3886566162</c:v>
                </c:pt>
                <c:pt idx="94">
                  <c:v>355.45709228520002</c:v>
                </c:pt>
                <c:pt idx="95">
                  <c:v>220.00009155270001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208.59436035159999</c:v>
                </c:pt>
                <c:pt idx="102">
                  <c:v>643.8950805664</c:v>
                </c:pt>
                <c:pt idx="103">
                  <c:v>918.62902832029999</c:v>
                </c:pt>
                <c:pt idx="104">
                  <c:v>1003.7396850586</c:v>
                </c:pt>
                <c:pt idx="105">
                  <c:v>930.58087158199999</c:v>
                </c:pt>
                <c:pt idx="106">
                  <c:v>798.96551513669999</c:v>
                </c:pt>
                <c:pt idx="107">
                  <c:v>723.19091796880002</c:v>
                </c:pt>
                <c:pt idx="108">
                  <c:v>711.54467773440001</c:v>
                </c:pt>
                <c:pt idx="109">
                  <c:v>859.71868896479998</c:v>
                </c:pt>
                <c:pt idx="110">
                  <c:v>1210.9002685547</c:v>
                </c:pt>
                <c:pt idx="111">
                  <c:v>1674.9291992188</c:v>
                </c:pt>
                <c:pt idx="112">
                  <c:v>2137.7878417969</c:v>
                </c:pt>
                <c:pt idx="113">
                  <c:v>2496.1105957031</c:v>
                </c:pt>
                <c:pt idx="114">
                  <c:v>2769.1162109375</c:v>
                </c:pt>
                <c:pt idx="115">
                  <c:v>2906.5771484375</c:v>
                </c:pt>
                <c:pt idx="116">
                  <c:v>2919.7446289062</c:v>
                </c:pt>
                <c:pt idx="117">
                  <c:v>2757.8779296875</c:v>
                </c:pt>
                <c:pt idx="118">
                  <c:v>2528.2873535156</c:v>
                </c:pt>
                <c:pt idx="119">
                  <c:v>2198.05859375</c:v>
                </c:pt>
                <c:pt idx="120">
                  <c:v>2023.8787841797</c:v>
                </c:pt>
                <c:pt idx="121">
                  <c:v>1956.0784912109</c:v>
                </c:pt>
                <c:pt idx="122">
                  <c:v>1855.9553222656</c:v>
                </c:pt>
                <c:pt idx="123">
                  <c:v>1799.8538818359</c:v>
                </c:pt>
                <c:pt idx="124">
                  <c:v>1681.9993896484</c:v>
                </c:pt>
                <c:pt idx="125">
                  <c:v>1491.8770751953</c:v>
                </c:pt>
                <c:pt idx="126">
                  <c:v>1207.0087890625</c:v>
                </c:pt>
                <c:pt idx="127">
                  <c:v>833.61706542970001</c:v>
                </c:pt>
                <c:pt idx="128">
                  <c:v>436.3048400879</c:v>
                </c:pt>
                <c:pt idx="129">
                  <c:v>109.1305389404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2CD-4B01-BA7B-B0C0144F00B4}"/>
            </c:ext>
          </c:extLst>
        </c:ser>
        <c:ser>
          <c:idx val="32"/>
          <c:order val="32"/>
          <c:spPr>
            <a:solidFill>
              <a:schemeClr val="accent3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AWPPG0!$A$33:$EE$33</c:f>
              <c:numCache>
                <c:formatCode>General</c:formatCode>
                <c:ptCount val="135"/>
                <c:pt idx="0">
                  <c:v>2047.8582763672</c:v>
                </c:pt>
                <c:pt idx="1">
                  <c:v>1612.82421875</c:v>
                </c:pt>
                <c:pt idx="2">
                  <c:v>1255.0739746094</c:v>
                </c:pt>
                <c:pt idx="3">
                  <c:v>760.94250488279999</c:v>
                </c:pt>
                <c:pt idx="4">
                  <c:v>144.30265808109999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387.3720703125</c:v>
                </c:pt>
                <c:pt idx="16">
                  <c:v>619.11108398440001</c:v>
                </c:pt>
                <c:pt idx="17">
                  <c:v>718.56842041020002</c:v>
                </c:pt>
                <c:pt idx="18">
                  <c:v>657.25036621089998</c:v>
                </c:pt>
                <c:pt idx="19">
                  <c:v>458.89193725590002</c:v>
                </c:pt>
                <c:pt idx="20">
                  <c:v>198.4806060791</c:v>
                </c:pt>
                <c:pt idx="21">
                  <c:v>74.875106811500004</c:v>
                </c:pt>
                <c:pt idx="22">
                  <c:v>128.45152282710001</c:v>
                </c:pt>
                <c:pt idx="23">
                  <c:v>267.44259643549998</c:v>
                </c:pt>
                <c:pt idx="24">
                  <c:v>165.60266113279999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149.00970458980001</c:v>
                </c:pt>
                <c:pt idx="30">
                  <c:v>445.11318969730002</c:v>
                </c:pt>
                <c:pt idx="31">
                  <c:v>703.35205078119998</c:v>
                </c:pt>
                <c:pt idx="32">
                  <c:v>958.44812011720001</c:v>
                </c:pt>
                <c:pt idx="33">
                  <c:v>1257.9866943359</c:v>
                </c:pt>
                <c:pt idx="34">
                  <c:v>1686.7722167969</c:v>
                </c:pt>
                <c:pt idx="35">
                  <c:v>2150.9033203125</c:v>
                </c:pt>
                <c:pt idx="36">
                  <c:v>2547.6381835938</c:v>
                </c:pt>
                <c:pt idx="37">
                  <c:v>2548.4831542969</c:v>
                </c:pt>
                <c:pt idx="38">
                  <c:v>2249.9279785156</c:v>
                </c:pt>
                <c:pt idx="39">
                  <c:v>1688.2834472656</c:v>
                </c:pt>
                <c:pt idx="40">
                  <c:v>758.62219238279999</c:v>
                </c:pt>
                <c:pt idx="41">
                  <c:v>209.9591217041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117.1158828735</c:v>
                </c:pt>
                <c:pt idx="47">
                  <c:v>267.90505981450002</c:v>
                </c:pt>
                <c:pt idx="48">
                  <c:v>364.6898803711</c:v>
                </c:pt>
                <c:pt idx="49">
                  <c:v>577.46447753910002</c:v>
                </c:pt>
                <c:pt idx="50">
                  <c:v>495.9903869629</c:v>
                </c:pt>
                <c:pt idx="51">
                  <c:v>431.58535766599999</c:v>
                </c:pt>
                <c:pt idx="52">
                  <c:v>585.85827636720001</c:v>
                </c:pt>
                <c:pt idx="53">
                  <c:v>1046.1384277344</c:v>
                </c:pt>
                <c:pt idx="54">
                  <c:v>1442.2729492188</c:v>
                </c:pt>
                <c:pt idx="55">
                  <c:v>2068.4370117188</c:v>
                </c:pt>
                <c:pt idx="56">
                  <c:v>2486.7478027344</c:v>
                </c:pt>
                <c:pt idx="57">
                  <c:v>2784.2282714844</c:v>
                </c:pt>
                <c:pt idx="58">
                  <c:v>2892.8234863281</c:v>
                </c:pt>
                <c:pt idx="59">
                  <c:v>2675.2670898438</c:v>
                </c:pt>
                <c:pt idx="60">
                  <c:v>2424.935546875</c:v>
                </c:pt>
                <c:pt idx="61">
                  <c:v>1839.1530761719</c:v>
                </c:pt>
                <c:pt idx="62">
                  <c:v>1116.8226318359</c:v>
                </c:pt>
                <c:pt idx="63">
                  <c:v>399.33135986330001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192.63595581050001</c:v>
                </c:pt>
                <c:pt idx="69">
                  <c:v>655.5189819336</c:v>
                </c:pt>
                <c:pt idx="70">
                  <c:v>996.04571533199999</c:v>
                </c:pt>
                <c:pt idx="71">
                  <c:v>1426.6726074219</c:v>
                </c:pt>
                <c:pt idx="72">
                  <c:v>1814.6331787109</c:v>
                </c:pt>
                <c:pt idx="73">
                  <c:v>2042.0843505859</c:v>
                </c:pt>
                <c:pt idx="74">
                  <c:v>1935.0568847656</c:v>
                </c:pt>
                <c:pt idx="75">
                  <c:v>2106.6384277344</c:v>
                </c:pt>
                <c:pt idx="76">
                  <c:v>1975.5451660156</c:v>
                </c:pt>
                <c:pt idx="77">
                  <c:v>1861.53515625</c:v>
                </c:pt>
                <c:pt idx="78">
                  <c:v>1978.4947509766</c:v>
                </c:pt>
                <c:pt idx="79">
                  <c:v>1888.3864746094</c:v>
                </c:pt>
                <c:pt idx="80">
                  <c:v>1728.0354003906</c:v>
                </c:pt>
                <c:pt idx="81">
                  <c:v>1222.7230224609</c:v>
                </c:pt>
                <c:pt idx="82">
                  <c:v>664.30645751949999</c:v>
                </c:pt>
                <c:pt idx="83">
                  <c:v>583.22521972660002</c:v>
                </c:pt>
                <c:pt idx="84">
                  <c:v>443.60195922849999</c:v>
                </c:pt>
                <c:pt idx="85">
                  <c:v>361.71548461909998</c:v>
                </c:pt>
                <c:pt idx="86">
                  <c:v>165.71362304690001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255.40419006350001</c:v>
                </c:pt>
                <c:pt idx="94">
                  <c:v>354.4076538086</c:v>
                </c:pt>
                <c:pt idx="95">
                  <c:v>202.28549194339999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214.8105621338</c:v>
                </c:pt>
                <c:pt idx="102">
                  <c:v>642.23052978520002</c:v>
                </c:pt>
                <c:pt idx="103">
                  <c:v>906.76574707029999</c:v>
                </c:pt>
                <c:pt idx="104">
                  <c:v>984.29650878910002</c:v>
                </c:pt>
                <c:pt idx="105">
                  <c:v>907.67181396479998</c:v>
                </c:pt>
                <c:pt idx="106">
                  <c:v>779.59545898440001</c:v>
                </c:pt>
                <c:pt idx="107">
                  <c:v>715.62182617190001</c:v>
                </c:pt>
                <c:pt idx="108">
                  <c:v>723.28173828119998</c:v>
                </c:pt>
                <c:pt idx="109">
                  <c:v>891.56555175779999</c:v>
                </c:pt>
                <c:pt idx="110">
                  <c:v>1249.0190429688</c:v>
                </c:pt>
                <c:pt idx="111">
                  <c:v>1707.4812011719</c:v>
                </c:pt>
                <c:pt idx="112">
                  <c:v>2155.1118164062</c:v>
                </c:pt>
                <c:pt idx="113">
                  <c:v>2494.4455566406</c:v>
                </c:pt>
                <c:pt idx="114">
                  <c:v>2749.716796875</c:v>
                </c:pt>
                <c:pt idx="115">
                  <c:v>2876.1584472656</c:v>
                </c:pt>
                <c:pt idx="116">
                  <c:v>2884.3515625</c:v>
                </c:pt>
                <c:pt idx="117">
                  <c:v>2719.3212890625</c:v>
                </c:pt>
                <c:pt idx="118">
                  <c:v>2491.0971679688</c:v>
                </c:pt>
                <c:pt idx="119">
                  <c:v>2173.0561523438</c:v>
                </c:pt>
                <c:pt idx="120">
                  <c:v>2013.3853759766</c:v>
                </c:pt>
                <c:pt idx="121">
                  <c:v>1958.4945068359</c:v>
                </c:pt>
                <c:pt idx="122">
                  <c:v>1865.9537353516</c:v>
                </c:pt>
                <c:pt idx="123">
                  <c:v>1812.9309082031</c:v>
                </c:pt>
                <c:pt idx="124">
                  <c:v>1695.92578125</c:v>
                </c:pt>
                <c:pt idx="125">
                  <c:v>1503.6154785156</c:v>
                </c:pt>
                <c:pt idx="126">
                  <c:v>1212.9609375</c:v>
                </c:pt>
                <c:pt idx="127">
                  <c:v>830.73333740229998</c:v>
                </c:pt>
                <c:pt idx="128">
                  <c:v>425.03720092769998</c:v>
                </c:pt>
                <c:pt idx="129">
                  <c:v>91.789718627900001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22CD-4B01-BA7B-B0C0144F00B4}"/>
            </c:ext>
          </c:extLst>
        </c:ser>
        <c:ser>
          <c:idx val="33"/>
          <c:order val="33"/>
          <c:spPr>
            <a:solidFill>
              <a:schemeClr val="accent4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AWPPG0!$A$34:$EE$34</c:f>
              <c:numCache>
                <c:formatCode>General</c:formatCode>
                <c:ptCount val="135"/>
                <c:pt idx="0">
                  <c:v>2076.1638183594</c:v>
                </c:pt>
                <c:pt idx="1">
                  <c:v>1637.7520751953</c:v>
                </c:pt>
                <c:pt idx="2">
                  <c:v>1276.3358154297</c:v>
                </c:pt>
                <c:pt idx="3">
                  <c:v>769.5756225586</c:v>
                </c:pt>
                <c:pt idx="4">
                  <c:v>139.00440979000001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386.27841186519998</c:v>
                </c:pt>
                <c:pt idx="16">
                  <c:v>616.8013305664</c:v>
                </c:pt>
                <c:pt idx="17">
                  <c:v>717.1796875</c:v>
                </c:pt>
                <c:pt idx="18">
                  <c:v>657.51879882809999</c:v>
                </c:pt>
                <c:pt idx="19">
                  <c:v>461.14361572270002</c:v>
                </c:pt>
                <c:pt idx="20">
                  <c:v>202.83610534670001</c:v>
                </c:pt>
                <c:pt idx="21">
                  <c:v>83.078758239699994</c:v>
                </c:pt>
                <c:pt idx="22">
                  <c:v>140.2998199463</c:v>
                </c:pt>
                <c:pt idx="23">
                  <c:v>277.91397094730002</c:v>
                </c:pt>
                <c:pt idx="24">
                  <c:v>168.13383483889999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138.15147399899999</c:v>
                </c:pt>
                <c:pt idx="30">
                  <c:v>423.65698242190001</c:v>
                </c:pt>
                <c:pt idx="31">
                  <c:v>677.9868774414</c:v>
                </c:pt>
                <c:pt idx="32">
                  <c:v>938.62713623050001</c:v>
                </c:pt>
                <c:pt idx="33">
                  <c:v>1247.6431884766</c:v>
                </c:pt>
                <c:pt idx="34">
                  <c:v>1687.1481933594</c:v>
                </c:pt>
                <c:pt idx="35">
                  <c:v>2160.2175292969</c:v>
                </c:pt>
                <c:pt idx="36">
                  <c:v>2565.4084472656</c:v>
                </c:pt>
                <c:pt idx="37">
                  <c:v>2567.7185058594</c:v>
                </c:pt>
                <c:pt idx="38">
                  <c:v>2268.5739746094</c:v>
                </c:pt>
                <c:pt idx="39">
                  <c:v>1704.9071044922</c:v>
                </c:pt>
                <c:pt idx="40">
                  <c:v>777.3032836914</c:v>
                </c:pt>
                <c:pt idx="41">
                  <c:v>231.63891601559999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105.9307937622</c:v>
                </c:pt>
                <c:pt idx="47">
                  <c:v>238.96182250979999</c:v>
                </c:pt>
                <c:pt idx="48">
                  <c:v>316.99060058589998</c:v>
                </c:pt>
                <c:pt idx="49">
                  <c:v>518.44506835940001</c:v>
                </c:pt>
                <c:pt idx="50">
                  <c:v>430.15893554690001</c:v>
                </c:pt>
                <c:pt idx="51">
                  <c:v>381.30325317379999</c:v>
                </c:pt>
                <c:pt idx="52">
                  <c:v>574.9599609375</c:v>
                </c:pt>
                <c:pt idx="53">
                  <c:v>1075.4741210938</c:v>
                </c:pt>
                <c:pt idx="54">
                  <c:v>1496.4233398438</c:v>
                </c:pt>
                <c:pt idx="55">
                  <c:v>2136.1931152344</c:v>
                </c:pt>
                <c:pt idx="56">
                  <c:v>2547.0207519531</c:v>
                </c:pt>
                <c:pt idx="57">
                  <c:v>2826.5139160156</c:v>
                </c:pt>
                <c:pt idx="58">
                  <c:v>2914.9125976562</c:v>
                </c:pt>
                <c:pt idx="59">
                  <c:v>2670.34765625</c:v>
                </c:pt>
                <c:pt idx="60">
                  <c:v>2392.837890625</c:v>
                </c:pt>
                <c:pt idx="61">
                  <c:v>1788.2165527344</c:v>
                </c:pt>
                <c:pt idx="62">
                  <c:v>1060.6362304688</c:v>
                </c:pt>
                <c:pt idx="63">
                  <c:v>352.93310546880002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229.77154541019999</c:v>
                </c:pt>
                <c:pt idx="69">
                  <c:v>682.33435058589998</c:v>
                </c:pt>
                <c:pt idx="70">
                  <c:v>1002.7134399414</c:v>
                </c:pt>
                <c:pt idx="71">
                  <c:v>1410.2579345703</c:v>
                </c:pt>
                <c:pt idx="72">
                  <c:v>1777.8675537109</c:v>
                </c:pt>
                <c:pt idx="73">
                  <c:v>1990.5771484375</c:v>
                </c:pt>
                <c:pt idx="74">
                  <c:v>1878.8673095703</c:v>
                </c:pt>
                <c:pt idx="75">
                  <c:v>2049.5153808594</c:v>
                </c:pt>
                <c:pt idx="76">
                  <c:v>1924.2864990234</c:v>
                </c:pt>
                <c:pt idx="77">
                  <c:v>1810.8305664062</c:v>
                </c:pt>
                <c:pt idx="78">
                  <c:v>1942.7369384766</c:v>
                </c:pt>
                <c:pt idx="79">
                  <c:v>1872.6668701172</c:v>
                </c:pt>
                <c:pt idx="80">
                  <c:v>1737.3371582031</c:v>
                </c:pt>
                <c:pt idx="81">
                  <c:v>1261.3806152344</c:v>
                </c:pt>
                <c:pt idx="82">
                  <c:v>726.0708618164</c:v>
                </c:pt>
                <c:pt idx="83">
                  <c:v>656.23809814449999</c:v>
                </c:pt>
                <c:pt idx="84">
                  <c:v>516.0971069336</c:v>
                </c:pt>
                <c:pt idx="85">
                  <c:v>428.7654724121</c:v>
                </c:pt>
                <c:pt idx="86">
                  <c:v>221.7381439209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194.870803833</c:v>
                </c:pt>
                <c:pt idx="94">
                  <c:v>310.09857177729998</c:v>
                </c:pt>
                <c:pt idx="95">
                  <c:v>177.9443511963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250.28288269039999</c:v>
                </c:pt>
                <c:pt idx="102">
                  <c:v>688.64990234380002</c:v>
                </c:pt>
                <c:pt idx="103">
                  <c:v>963.16864013669999</c:v>
                </c:pt>
                <c:pt idx="104">
                  <c:v>1042.5860595703</c:v>
                </c:pt>
                <c:pt idx="105">
                  <c:v>959.66986083979998</c:v>
                </c:pt>
                <c:pt idx="106">
                  <c:v>818.90301513669999</c:v>
                </c:pt>
                <c:pt idx="107">
                  <c:v>734.58483886720001</c:v>
                </c:pt>
                <c:pt idx="108">
                  <c:v>717.18341064449999</c:v>
                </c:pt>
                <c:pt idx="109">
                  <c:v>862.6566772461</c:v>
                </c:pt>
                <c:pt idx="110">
                  <c:v>1208.3416748047</c:v>
                </c:pt>
                <c:pt idx="111">
                  <c:v>1667.03125</c:v>
                </c:pt>
                <c:pt idx="112">
                  <c:v>2126.3745117188</c:v>
                </c:pt>
                <c:pt idx="113">
                  <c:v>2483.5751953125</c:v>
                </c:pt>
                <c:pt idx="114">
                  <c:v>2758.0688476562</c:v>
                </c:pt>
                <c:pt idx="115">
                  <c:v>2896.1518554688</c:v>
                </c:pt>
                <c:pt idx="116">
                  <c:v>2909.498046875</c:v>
                </c:pt>
                <c:pt idx="117">
                  <c:v>2743.8566894531</c:v>
                </c:pt>
                <c:pt idx="118">
                  <c:v>2512.3530273438</c:v>
                </c:pt>
                <c:pt idx="119">
                  <c:v>2180.859375</c:v>
                </c:pt>
                <c:pt idx="120">
                  <c:v>2004.5272216797</c:v>
                </c:pt>
                <c:pt idx="121">
                  <c:v>1934.3690185547</c:v>
                </c:pt>
                <c:pt idx="122">
                  <c:v>1834.0914306641</c:v>
                </c:pt>
                <c:pt idx="123">
                  <c:v>1780.3659667969</c:v>
                </c:pt>
                <c:pt idx="124">
                  <c:v>1664.9029541016</c:v>
                </c:pt>
                <c:pt idx="125">
                  <c:v>1477.2178955078</c:v>
                </c:pt>
                <c:pt idx="126">
                  <c:v>1197.1383056641</c:v>
                </c:pt>
                <c:pt idx="127">
                  <c:v>830.78717041020002</c:v>
                </c:pt>
                <c:pt idx="128">
                  <c:v>437.33950805659998</c:v>
                </c:pt>
                <c:pt idx="129">
                  <c:v>109.2291717529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22CD-4B01-BA7B-B0C0144F00B4}"/>
            </c:ext>
          </c:extLst>
        </c:ser>
        <c:ser>
          <c:idx val="34"/>
          <c:order val="34"/>
          <c:spPr>
            <a:solidFill>
              <a:schemeClr val="accent5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AWPPG0!$A$35:$EE$35</c:f>
              <c:numCache>
                <c:formatCode>General</c:formatCode>
                <c:ptCount val="135"/>
                <c:pt idx="0">
                  <c:v>2092.8544921875</c:v>
                </c:pt>
                <c:pt idx="1">
                  <c:v>1654.8739013672</c:v>
                </c:pt>
                <c:pt idx="2">
                  <c:v>1292.7960205078</c:v>
                </c:pt>
                <c:pt idx="3">
                  <c:v>788.63208007809999</c:v>
                </c:pt>
                <c:pt idx="4">
                  <c:v>160.68328857419999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386.3240661621</c:v>
                </c:pt>
                <c:pt idx="16">
                  <c:v>616.22833251949999</c:v>
                </c:pt>
                <c:pt idx="17">
                  <c:v>714.39294433589998</c:v>
                </c:pt>
                <c:pt idx="18">
                  <c:v>656.98358154300001</c:v>
                </c:pt>
                <c:pt idx="19">
                  <c:v>469.68267822270002</c:v>
                </c:pt>
                <c:pt idx="20">
                  <c:v>218.76345825199999</c:v>
                </c:pt>
                <c:pt idx="21">
                  <c:v>95.136924743700007</c:v>
                </c:pt>
                <c:pt idx="22">
                  <c:v>139.68923950199999</c:v>
                </c:pt>
                <c:pt idx="23">
                  <c:v>266.10809326169999</c:v>
                </c:pt>
                <c:pt idx="24">
                  <c:v>153.9002532959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157.99813842770001</c:v>
                </c:pt>
                <c:pt idx="30">
                  <c:v>427.05349731450002</c:v>
                </c:pt>
                <c:pt idx="31">
                  <c:v>663.05682373050001</c:v>
                </c:pt>
                <c:pt idx="32">
                  <c:v>918.13891601559999</c:v>
                </c:pt>
                <c:pt idx="33">
                  <c:v>1239.0632324219</c:v>
                </c:pt>
                <c:pt idx="34">
                  <c:v>1695.6763916016</c:v>
                </c:pt>
                <c:pt idx="35">
                  <c:v>2180.5278320312</c:v>
                </c:pt>
                <c:pt idx="36">
                  <c:v>2586.8366699219</c:v>
                </c:pt>
                <c:pt idx="37">
                  <c:v>2584.1652832031</c:v>
                </c:pt>
                <c:pt idx="38">
                  <c:v>2275.8327636719</c:v>
                </c:pt>
                <c:pt idx="39">
                  <c:v>1703.9766845703</c:v>
                </c:pt>
                <c:pt idx="40">
                  <c:v>766.57690429690001</c:v>
                </c:pt>
                <c:pt idx="41">
                  <c:v>211.69143676760001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99.375595092799998</c:v>
                </c:pt>
                <c:pt idx="47">
                  <c:v>245.66999816890001</c:v>
                </c:pt>
                <c:pt idx="48">
                  <c:v>333.79522705080001</c:v>
                </c:pt>
                <c:pt idx="49">
                  <c:v>540.97564697270002</c:v>
                </c:pt>
                <c:pt idx="50">
                  <c:v>454.04025268549998</c:v>
                </c:pt>
                <c:pt idx="51">
                  <c:v>397.47479248050001</c:v>
                </c:pt>
                <c:pt idx="52">
                  <c:v>577.21112060550001</c:v>
                </c:pt>
                <c:pt idx="53">
                  <c:v>1062.8973388672</c:v>
                </c:pt>
                <c:pt idx="54">
                  <c:v>1475.7727050781</c:v>
                </c:pt>
                <c:pt idx="55">
                  <c:v>2114.7802734375</c:v>
                </c:pt>
                <c:pt idx="56">
                  <c:v>2535.380859375</c:v>
                </c:pt>
                <c:pt idx="57">
                  <c:v>2836.7175292969</c:v>
                </c:pt>
                <c:pt idx="58">
                  <c:v>2939.3505859375</c:v>
                </c:pt>
                <c:pt idx="59">
                  <c:v>2702.08984375</c:v>
                </c:pt>
                <c:pt idx="60">
                  <c:v>2429.3024902344</c:v>
                </c:pt>
                <c:pt idx="61">
                  <c:v>1820.1353759766</c:v>
                </c:pt>
                <c:pt idx="62">
                  <c:v>1080.6787109375</c:v>
                </c:pt>
                <c:pt idx="63">
                  <c:v>356.28411865229998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183.88000488279999</c:v>
                </c:pt>
                <c:pt idx="69">
                  <c:v>655.72863769529999</c:v>
                </c:pt>
                <c:pt idx="70">
                  <c:v>1000.8394165039</c:v>
                </c:pt>
                <c:pt idx="71">
                  <c:v>1429.3555908203</c:v>
                </c:pt>
                <c:pt idx="72">
                  <c:v>1809.6821289062</c:v>
                </c:pt>
                <c:pt idx="73">
                  <c:v>2027.8674316406</c:v>
                </c:pt>
                <c:pt idx="74">
                  <c:v>1920.5249023438</c:v>
                </c:pt>
                <c:pt idx="75">
                  <c:v>2076.4841308594</c:v>
                </c:pt>
                <c:pt idx="76">
                  <c:v>1931.2459716797</c:v>
                </c:pt>
                <c:pt idx="77">
                  <c:v>1799.7855224609</c:v>
                </c:pt>
                <c:pt idx="78">
                  <c:v>1918.7846679688</c:v>
                </c:pt>
                <c:pt idx="79">
                  <c:v>1844.5063476562</c:v>
                </c:pt>
                <c:pt idx="80">
                  <c:v>1706.9395751953</c:v>
                </c:pt>
                <c:pt idx="81">
                  <c:v>1234.1573486328</c:v>
                </c:pt>
                <c:pt idx="82">
                  <c:v>696.8764038086</c:v>
                </c:pt>
                <c:pt idx="83">
                  <c:v>626.54272460940001</c:v>
                </c:pt>
                <c:pt idx="84">
                  <c:v>493.36013793950002</c:v>
                </c:pt>
                <c:pt idx="85">
                  <c:v>422.43505859380002</c:v>
                </c:pt>
                <c:pt idx="86">
                  <c:v>239.1123199463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181.7310180664</c:v>
                </c:pt>
                <c:pt idx="94">
                  <c:v>299.2241821289</c:v>
                </c:pt>
                <c:pt idx="95">
                  <c:v>169.41842651370001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223.98860168460001</c:v>
                </c:pt>
                <c:pt idx="102">
                  <c:v>664.33978271479998</c:v>
                </c:pt>
                <c:pt idx="103">
                  <c:v>945.74102783199999</c:v>
                </c:pt>
                <c:pt idx="104">
                  <c:v>1038.9659423828</c:v>
                </c:pt>
                <c:pt idx="105">
                  <c:v>970.70635986330001</c:v>
                </c:pt>
                <c:pt idx="106">
                  <c:v>843.07507324220001</c:v>
                </c:pt>
                <c:pt idx="107">
                  <c:v>767.98602294919999</c:v>
                </c:pt>
                <c:pt idx="108">
                  <c:v>752.1909790039</c:v>
                </c:pt>
                <c:pt idx="109">
                  <c:v>890.81408691410002</c:v>
                </c:pt>
                <c:pt idx="110">
                  <c:v>1227.0732421875</c:v>
                </c:pt>
                <c:pt idx="111">
                  <c:v>1679.2366943359</c:v>
                </c:pt>
                <c:pt idx="112">
                  <c:v>2134.4104003906</c:v>
                </c:pt>
                <c:pt idx="113">
                  <c:v>2489.8051757812</c:v>
                </c:pt>
                <c:pt idx="114">
                  <c:v>2763.9306640625</c:v>
                </c:pt>
                <c:pt idx="115">
                  <c:v>2905.392578125</c:v>
                </c:pt>
                <c:pt idx="116">
                  <c:v>2922.9284667969</c:v>
                </c:pt>
                <c:pt idx="117">
                  <c:v>2760.9523925781</c:v>
                </c:pt>
                <c:pt idx="118">
                  <c:v>2532.8156738281</c:v>
                </c:pt>
                <c:pt idx="119">
                  <c:v>2207.240234375</c:v>
                </c:pt>
                <c:pt idx="120">
                  <c:v>2034.9962158203</c:v>
                </c:pt>
                <c:pt idx="121">
                  <c:v>1965.5966796875</c:v>
                </c:pt>
                <c:pt idx="122">
                  <c:v>1863.02734375</c:v>
                </c:pt>
                <c:pt idx="123">
                  <c:v>1804.3536376953</c:v>
                </c:pt>
                <c:pt idx="124">
                  <c:v>1685.0443115234</c:v>
                </c:pt>
                <c:pt idx="125">
                  <c:v>1496.4185791016</c:v>
                </c:pt>
                <c:pt idx="126">
                  <c:v>1213.6887207031</c:v>
                </c:pt>
                <c:pt idx="127">
                  <c:v>843.89837646479998</c:v>
                </c:pt>
                <c:pt idx="128">
                  <c:v>449.0959777832</c:v>
                </c:pt>
                <c:pt idx="129">
                  <c:v>122.5108947754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22CD-4B01-BA7B-B0C0144F00B4}"/>
            </c:ext>
          </c:extLst>
        </c:ser>
        <c:ser>
          <c:idx val="35"/>
          <c:order val="35"/>
          <c:spPr>
            <a:solidFill>
              <a:schemeClr val="accent6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AWPPG0!$A$36:$EE$36</c:f>
              <c:numCache>
                <c:formatCode>General</c:formatCode>
                <c:ptCount val="135"/>
                <c:pt idx="0">
                  <c:v>2029.5209960938</c:v>
                </c:pt>
                <c:pt idx="1">
                  <c:v>1603.9844970703</c:v>
                </c:pt>
                <c:pt idx="2">
                  <c:v>1253.9953613281</c:v>
                </c:pt>
                <c:pt idx="3">
                  <c:v>764.87469482419999</c:v>
                </c:pt>
                <c:pt idx="4">
                  <c:v>151.87211608889999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390.0174255371</c:v>
                </c:pt>
                <c:pt idx="16">
                  <c:v>629.3285522461</c:v>
                </c:pt>
                <c:pt idx="17">
                  <c:v>730.85961914059999</c:v>
                </c:pt>
                <c:pt idx="18">
                  <c:v>669.6460571289</c:v>
                </c:pt>
                <c:pt idx="19">
                  <c:v>475.62982177729998</c:v>
                </c:pt>
                <c:pt idx="20">
                  <c:v>221.79678344729999</c:v>
                </c:pt>
                <c:pt idx="21">
                  <c:v>98.118293762199997</c:v>
                </c:pt>
                <c:pt idx="22">
                  <c:v>142.43435668949999</c:v>
                </c:pt>
                <c:pt idx="23">
                  <c:v>267.22720336909998</c:v>
                </c:pt>
                <c:pt idx="24">
                  <c:v>156.46795654300001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148.53511047360001</c:v>
                </c:pt>
                <c:pt idx="30">
                  <c:v>450.11834716800001</c:v>
                </c:pt>
                <c:pt idx="31">
                  <c:v>713.17053222660002</c:v>
                </c:pt>
                <c:pt idx="32">
                  <c:v>966.826171875</c:v>
                </c:pt>
                <c:pt idx="33">
                  <c:v>1260.9676513672</c:v>
                </c:pt>
                <c:pt idx="34">
                  <c:v>1683.3134765625</c:v>
                </c:pt>
                <c:pt idx="35">
                  <c:v>2140.8657226562</c:v>
                </c:pt>
                <c:pt idx="36">
                  <c:v>2531.7719726562</c:v>
                </c:pt>
                <c:pt idx="37">
                  <c:v>2533.669921875</c:v>
                </c:pt>
                <c:pt idx="38">
                  <c:v>2237.1281738281</c:v>
                </c:pt>
                <c:pt idx="39">
                  <c:v>1687.3193359375</c:v>
                </c:pt>
                <c:pt idx="40">
                  <c:v>775.87341308589998</c:v>
                </c:pt>
                <c:pt idx="41">
                  <c:v>227.9923400879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103.5172958374</c:v>
                </c:pt>
                <c:pt idx="47">
                  <c:v>255.4058227539</c:v>
                </c:pt>
                <c:pt idx="48">
                  <c:v>353.57485961909998</c:v>
                </c:pt>
                <c:pt idx="49">
                  <c:v>565.4400024414</c:v>
                </c:pt>
                <c:pt idx="50">
                  <c:v>480.73245239260001</c:v>
                </c:pt>
                <c:pt idx="51">
                  <c:v>413.97583007809999</c:v>
                </c:pt>
                <c:pt idx="52">
                  <c:v>573.88677978520002</c:v>
                </c:pt>
                <c:pt idx="53">
                  <c:v>1041.7259521484</c:v>
                </c:pt>
                <c:pt idx="54">
                  <c:v>1450.7287597656</c:v>
                </c:pt>
                <c:pt idx="55">
                  <c:v>2083.2153320312</c:v>
                </c:pt>
                <c:pt idx="56">
                  <c:v>2495.8952636719</c:v>
                </c:pt>
                <c:pt idx="57">
                  <c:v>2788.4943847656</c:v>
                </c:pt>
                <c:pt idx="58">
                  <c:v>2891.5104980469</c:v>
                </c:pt>
                <c:pt idx="59">
                  <c:v>2664.8461914062</c:v>
                </c:pt>
                <c:pt idx="60">
                  <c:v>2404.3122558594</c:v>
                </c:pt>
                <c:pt idx="61">
                  <c:v>1810.0748291016</c:v>
                </c:pt>
                <c:pt idx="62">
                  <c:v>1081.361328125</c:v>
                </c:pt>
                <c:pt idx="63">
                  <c:v>373.13241577150001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233.54270935060001</c:v>
                </c:pt>
                <c:pt idx="69">
                  <c:v>688.41339111330001</c:v>
                </c:pt>
                <c:pt idx="70">
                  <c:v>1017.6608886719</c:v>
                </c:pt>
                <c:pt idx="71">
                  <c:v>1429.6767578125</c:v>
                </c:pt>
                <c:pt idx="72">
                  <c:v>1796.7565917969</c:v>
                </c:pt>
                <c:pt idx="73">
                  <c:v>2008.6401367188</c:v>
                </c:pt>
                <c:pt idx="74">
                  <c:v>1895.9122314453</c:v>
                </c:pt>
                <c:pt idx="75">
                  <c:v>2063.0141601562</c:v>
                </c:pt>
                <c:pt idx="76">
                  <c:v>1943.3695068359</c:v>
                </c:pt>
                <c:pt idx="77">
                  <c:v>1843.3719482422</c:v>
                </c:pt>
                <c:pt idx="78">
                  <c:v>1974.3841552734</c:v>
                </c:pt>
                <c:pt idx="79">
                  <c:v>1893.0864257812</c:v>
                </c:pt>
                <c:pt idx="80">
                  <c:v>1732.1087646484</c:v>
                </c:pt>
                <c:pt idx="81">
                  <c:v>1227.1795654297</c:v>
                </c:pt>
                <c:pt idx="82">
                  <c:v>666.13098144529999</c:v>
                </c:pt>
                <c:pt idx="83">
                  <c:v>581.01159667970001</c:v>
                </c:pt>
                <c:pt idx="84">
                  <c:v>440.76251220699999</c:v>
                </c:pt>
                <c:pt idx="85">
                  <c:v>361.6178894043</c:v>
                </c:pt>
                <c:pt idx="86">
                  <c:v>169.6742553711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244.44723510739999</c:v>
                </c:pt>
                <c:pt idx="94">
                  <c:v>355.07363891599999</c:v>
                </c:pt>
                <c:pt idx="95">
                  <c:v>213.21556091310001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228.68167114260001</c:v>
                </c:pt>
                <c:pt idx="102">
                  <c:v>654.50079345699999</c:v>
                </c:pt>
                <c:pt idx="103">
                  <c:v>917.87078857419999</c:v>
                </c:pt>
                <c:pt idx="104">
                  <c:v>992.13659667970001</c:v>
                </c:pt>
                <c:pt idx="105">
                  <c:v>910.41296386720001</c:v>
                </c:pt>
                <c:pt idx="106">
                  <c:v>777.4769897461</c:v>
                </c:pt>
                <c:pt idx="107">
                  <c:v>707.5751953125</c:v>
                </c:pt>
                <c:pt idx="108">
                  <c:v>708.28967285160002</c:v>
                </c:pt>
                <c:pt idx="109">
                  <c:v>870.6171875</c:v>
                </c:pt>
                <c:pt idx="110">
                  <c:v>1223.5064697266</c:v>
                </c:pt>
                <c:pt idx="111">
                  <c:v>1678.5338134766</c:v>
                </c:pt>
                <c:pt idx="112">
                  <c:v>2124.9838867188</c:v>
                </c:pt>
                <c:pt idx="113">
                  <c:v>2466.3986816406</c:v>
                </c:pt>
                <c:pt idx="114">
                  <c:v>2727.0754394531</c:v>
                </c:pt>
                <c:pt idx="115">
                  <c:v>2859.0363769531</c:v>
                </c:pt>
                <c:pt idx="116">
                  <c:v>2872.4108886719</c:v>
                </c:pt>
                <c:pt idx="117">
                  <c:v>2712.9670410156</c:v>
                </c:pt>
                <c:pt idx="118">
                  <c:v>2492.1606445312</c:v>
                </c:pt>
                <c:pt idx="119">
                  <c:v>2179.5307617188</c:v>
                </c:pt>
                <c:pt idx="120">
                  <c:v>2024.3879394531</c:v>
                </c:pt>
                <c:pt idx="121">
                  <c:v>1970.7679443359</c:v>
                </c:pt>
                <c:pt idx="122">
                  <c:v>1878.0068359375</c:v>
                </c:pt>
                <c:pt idx="123">
                  <c:v>1824.2102050781</c:v>
                </c:pt>
                <c:pt idx="124">
                  <c:v>1706.9250488281</c:v>
                </c:pt>
                <c:pt idx="125">
                  <c:v>1514.4168701172</c:v>
                </c:pt>
                <c:pt idx="126">
                  <c:v>1225.146484375</c:v>
                </c:pt>
                <c:pt idx="127">
                  <c:v>847.08795166020002</c:v>
                </c:pt>
                <c:pt idx="128">
                  <c:v>444.69903564449999</c:v>
                </c:pt>
                <c:pt idx="129">
                  <c:v>111.91342926030001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22CD-4B01-BA7B-B0C0144F00B4}"/>
            </c:ext>
          </c:extLst>
        </c:ser>
        <c:ser>
          <c:idx val="36"/>
          <c:order val="36"/>
          <c:spPr>
            <a:solidFill>
              <a:schemeClr val="accent1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AWPPG0!$A$37:$EE$37</c:f>
              <c:numCache>
                <c:formatCode>General</c:formatCode>
                <c:ptCount val="135"/>
                <c:pt idx="0">
                  <c:v>1990.3935546875</c:v>
                </c:pt>
                <c:pt idx="1">
                  <c:v>1581.328125</c:v>
                </c:pt>
                <c:pt idx="2">
                  <c:v>1246.1427001953</c:v>
                </c:pt>
                <c:pt idx="3">
                  <c:v>778.20965576169999</c:v>
                </c:pt>
                <c:pt idx="4">
                  <c:v>192.50386047360001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362.09301757809999</c:v>
                </c:pt>
                <c:pt idx="16">
                  <c:v>596.33544921880002</c:v>
                </c:pt>
                <c:pt idx="17">
                  <c:v>711.34759521479998</c:v>
                </c:pt>
                <c:pt idx="18">
                  <c:v>673.9536743164</c:v>
                </c:pt>
                <c:pt idx="19">
                  <c:v>495.43203735349999</c:v>
                </c:pt>
                <c:pt idx="20">
                  <c:v>237.53833007809999</c:v>
                </c:pt>
                <c:pt idx="21">
                  <c:v>96.603073120100007</c:v>
                </c:pt>
                <c:pt idx="22">
                  <c:v>127.15869140620001</c:v>
                </c:pt>
                <c:pt idx="23">
                  <c:v>250.66062927249999</c:v>
                </c:pt>
                <c:pt idx="24">
                  <c:v>148.15910339359999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142.01379394529999</c:v>
                </c:pt>
                <c:pt idx="30">
                  <c:v>448.20349121089998</c:v>
                </c:pt>
                <c:pt idx="31">
                  <c:v>709.02014160160002</c:v>
                </c:pt>
                <c:pt idx="32">
                  <c:v>954.55676269529999</c:v>
                </c:pt>
                <c:pt idx="33">
                  <c:v>1239.6968994141</c:v>
                </c:pt>
                <c:pt idx="34">
                  <c:v>1653.8072509766</c:v>
                </c:pt>
                <c:pt idx="35">
                  <c:v>2110.0769042969</c:v>
                </c:pt>
                <c:pt idx="36">
                  <c:v>2508.1638183594</c:v>
                </c:pt>
                <c:pt idx="37">
                  <c:v>2526.7922363281</c:v>
                </c:pt>
                <c:pt idx="38">
                  <c:v>2247.5627441406</c:v>
                </c:pt>
                <c:pt idx="39">
                  <c:v>1698.0946044922</c:v>
                </c:pt>
                <c:pt idx="40">
                  <c:v>779.783203125</c:v>
                </c:pt>
                <c:pt idx="41">
                  <c:v>217.74366760250001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97.586738586400003</c:v>
                </c:pt>
                <c:pt idx="47">
                  <c:v>255.5576019287</c:v>
                </c:pt>
                <c:pt idx="48">
                  <c:v>360.0730895996</c:v>
                </c:pt>
                <c:pt idx="49">
                  <c:v>571.44848632809999</c:v>
                </c:pt>
                <c:pt idx="50">
                  <c:v>493.50366210940001</c:v>
                </c:pt>
                <c:pt idx="51">
                  <c:v>424.560546875</c:v>
                </c:pt>
                <c:pt idx="52">
                  <c:v>576.38916015619998</c:v>
                </c:pt>
                <c:pt idx="53">
                  <c:v>1030.0067138672</c:v>
                </c:pt>
                <c:pt idx="54">
                  <c:v>1439.2158203125</c:v>
                </c:pt>
                <c:pt idx="55">
                  <c:v>2067.7739257812</c:v>
                </c:pt>
                <c:pt idx="56">
                  <c:v>2480.5327148438</c:v>
                </c:pt>
                <c:pt idx="57">
                  <c:v>2769.8269042969</c:v>
                </c:pt>
                <c:pt idx="58">
                  <c:v>2878.0419921875</c:v>
                </c:pt>
                <c:pt idx="59">
                  <c:v>2664.3764648438</c:v>
                </c:pt>
                <c:pt idx="60">
                  <c:v>2424.3874511719</c:v>
                </c:pt>
                <c:pt idx="61">
                  <c:v>1854.0549316406</c:v>
                </c:pt>
                <c:pt idx="62">
                  <c:v>1145.5859375</c:v>
                </c:pt>
                <c:pt idx="63">
                  <c:v>444.99572753910002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234.8221130371</c:v>
                </c:pt>
                <c:pt idx="69">
                  <c:v>669.92797851559999</c:v>
                </c:pt>
                <c:pt idx="70">
                  <c:v>991.51080322270002</c:v>
                </c:pt>
                <c:pt idx="71">
                  <c:v>1408.53125</c:v>
                </c:pt>
                <c:pt idx="72">
                  <c:v>1787.7796630859</c:v>
                </c:pt>
                <c:pt idx="73">
                  <c:v>2017.5980224609</c:v>
                </c:pt>
                <c:pt idx="74">
                  <c:v>1910.2435302734</c:v>
                </c:pt>
                <c:pt idx="75">
                  <c:v>2090.9233398438</c:v>
                </c:pt>
                <c:pt idx="76">
                  <c:v>1982.0075683594</c:v>
                </c:pt>
                <c:pt idx="77">
                  <c:v>1888.8109130859</c:v>
                </c:pt>
                <c:pt idx="78">
                  <c:v>2011.6811523438</c:v>
                </c:pt>
                <c:pt idx="79">
                  <c:v>1915.8289794922</c:v>
                </c:pt>
                <c:pt idx="80">
                  <c:v>1730.2770996094</c:v>
                </c:pt>
                <c:pt idx="81">
                  <c:v>1212.6986083984</c:v>
                </c:pt>
                <c:pt idx="82">
                  <c:v>623.2202758789</c:v>
                </c:pt>
                <c:pt idx="83">
                  <c:v>525.40270996089998</c:v>
                </c:pt>
                <c:pt idx="84">
                  <c:v>378.68194580080001</c:v>
                </c:pt>
                <c:pt idx="85">
                  <c:v>292.98330688480002</c:v>
                </c:pt>
                <c:pt idx="86">
                  <c:v>95.409538268999995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315.51095581049998</c:v>
                </c:pt>
                <c:pt idx="94">
                  <c:v>406.9147644043</c:v>
                </c:pt>
                <c:pt idx="95">
                  <c:v>242.4786529541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211.7279663086</c:v>
                </c:pt>
                <c:pt idx="102">
                  <c:v>618.62194824220001</c:v>
                </c:pt>
                <c:pt idx="103">
                  <c:v>861.4242553711</c:v>
                </c:pt>
                <c:pt idx="104">
                  <c:v>921.98205566410002</c:v>
                </c:pt>
                <c:pt idx="105">
                  <c:v>835.05444335940001</c:v>
                </c:pt>
                <c:pt idx="106">
                  <c:v>706.0200805664</c:v>
                </c:pt>
                <c:pt idx="107">
                  <c:v>647.92956542970001</c:v>
                </c:pt>
                <c:pt idx="108">
                  <c:v>664.4419555664</c:v>
                </c:pt>
                <c:pt idx="109">
                  <c:v>843.48553466800001</c:v>
                </c:pt>
                <c:pt idx="110">
                  <c:v>1213.248046875</c:v>
                </c:pt>
                <c:pt idx="111">
                  <c:v>1677.7067871094</c:v>
                </c:pt>
                <c:pt idx="112">
                  <c:v>2124.8278808594</c:v>
                </c:pt>
                <c:pt idx="113">
                  <c:v>2458.921875</c:v>
                </c:pt>
                <c:pt idx="114">
                  <c:v>2711.8303222656</c:v>
                </c:pt>
                <c:pt idx="115">
                  <c:v>2839.8828125</c:v>
                </c:pt>
                <c:pt idx="116">
                  <c:v>2852.0815429688</c:v>
                </c:pt>
                <c:pt idx="117">
                  <c:v>2696.7927246094</c:v>
                </c:pt>
                <c:pt idx="118">
                  <c:v>2482.4416503906</c:v>
                </c:pt>
                <c:pt idx="119">
                  <c:v>2177.7724609375</c:v>
                </c:pt>
                <c:pt idx="120">
                  <c:v>2027.3820800781</c:v>
                </c:pt>
                <c:pt idx="121">
                  <c:v>1972.2130126953</c:v>
                </c:pt>
                <c:pt idx="122">
                  <c:v>1873.5939941406</c:v>
                </c:pt>
                <c:pt idx="123">
                  <c:v>1808.9937744141</c:v>
                </c:pt>
                <c:pt idx="124">
                  <c:v>1685.3178710938</c:v>
                </c:pt>
                <c:pt idx="125">
                  <c:v>1489.328125</c:v>
                </c:pt>
                <c:pt idx="126">
                  <c:v>1199.7526855469</c:v>
                </c:pt>
                <c:pt idx="127">
                  <c:v>821.14147949220001</c:v>
                </c:pt>
                <c:pt idx="128">
                  <c:v>419.5774230957</c:v>
                </c:pt>
                <c:pt idx="129">
                  <c:v>89.288902282699993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22CD-4B01-BA7B-B0C0144F00B4}"/>
            </c:ext>
          </c:extLst>
        </c:ser>
        <c:ser>
          <c:idx val="37"/>
          <c:order val="37"/>
          <c:spPr>
            <a:solidFill>
              <a:schemeClr val="accent2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AWPPG0!$A$38:$EE$38</c:f>
              <c:numCache>
                <c:formatCode>General</c:formatCode>
                <c:ptCount val="135"/>
                <c:pt idx="0">
                  <c:v>2041.9449462891</c:v>
                </c:pt>
                <c:pt idx="1">
                  <c:v>1618.39453125</c:v>
                </c:pt>
                <c:pt idx="2">
                  <c:v>1270.1577148438</c:v>
                </c:pt>
                <c:pt idx="3">
                  <c:v>786.0375366211</c:v>
                </c:pt>
                <c:pt idx="4">
                  <c:v>173.16409301760001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362.6498413086</c:v>
                </c:pt>
                <c:pt idx="16">
                  <c:v>601.64044189449999</c:v>
                </c:pt>
                <c:pt idx="17">
                  <c:v>716.54766845699999</c:v>
                </c:pt>
                <c:pt idx="18">
                  <c:v>676.16192626949999</c:v>
                </c:pt>
                <c:pt idx="19">
                  <c:v>494.90625</c:v>
                </c:pt>
                <c:pt idx="20">
                  <c:v>240.1230316162</c:v>
                </c:pt>
                <c:pt idx="21">
                  <c:v>106.8094406128</c:v>
                </c:pt>
                <c:pt idx="22">
                  <c:v>140.259765625</c:v>
                </c:pt>
                <c:pt idx="23">
                  <c:v>257.2785949707</c:v>
                </c:pt>
                <c:pt idx="24">
                  <c:v>143.84294128420001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145.46339416500001</c:v>
                </c:pt>
                <c:pt idx="30">
                  <c:v>421.18850708010001</c:v>
                </c:pt>
                <c:pt idx="31">
                  <c:v>673.02508544919999</c:v>
                </c:pt>
                <c:pt idx="32">
                  <c:v>931.25323486330001</c:v>
                </c:pt>
                <c:pt idx="33">
                  <c:v>1236.8579101562</c:v>
                </c:pt>
                <c:pt idx="34">
                  <c:v>1667.7587890625</c:v>
                </c:pt>
                <c:pt idx="35">
                  <c:v>2130.1657714844</c:v>
                </c:pt>
                <c:pt idx="36">
                  <c:v>2521.0861816406</c:v>
                </c:pt>
                <c:pt idx="37">
                  <c:v>2518.7937011719</c:v>
                </c:pt>
                <c:pt idx="38">
                  <c:v>2222.5708007812</c:v>
                </c:pt>
                <c:pt idx="39">
                  <c:v>1677.685546875</c:v>
                </c:pt>
                <c:pt idx="40">
                  <c:v>781.06945800779999</c:v>
                </c:pt>
                <c:pt idx="41">
                  <c:v>245.04278564449999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88.244659423800002</c:v>
                </c:pt>
                <c:pt idx="47">
                  <c:v>235.83924865719999</c:v>
                </c:pt>
                <c:pt idx="48">
                  <c:v>339.9485168457</c:v>
                </c:pt>
                <c:pt idx="49">
                  <c:v>563.3638305664</c:v>
                </c:pt>
                <c:pt idx="50">
                  <c:v>492.59896850590002</c:v>
                </c:pt>
                <c:pt idx="51">
                  <c:v>433.1201171875</c:v>
                </c:pt>
                <c:pt idx="52">
                  <c:v>588.8950805664</c:v>
                </c:pt>
                <c:pt idx="53">
                  <c:v>1044.8493652344</c:v>
                </c:pt>
                <c:pt idx="54">
                  <c:v>1438.83984375</c:v>
                </c:pt>
                <c:pt idx="55">
                  <c:v>2057.478515625</c:v>
                </c:pt>
                <c:pt idx="56">
                  <c:v>2465.2768554688</c:v>
                </c:pt>
                <c:pt idx="57">
                  <c:v>2759.3449707031</c:v>
                </c:pt>
                <c:pt idx="58">
                  <c:v>2871.1967773438</c:v>
                </c:pt>
                <c:pt idx="59">
                  <c:v>2659.9426269531</c:v>
                </c:pt>
                <c:pt idx="60">
                  <c:v>2420.9118652344</c:v>
                </c:pt>
                <c:pt idx="61">
                  <c:v>1847.1678466797</c:v>
                </c:pt>
                <c:pt idx="62">
                  <c:v>1135.5092773438</c:v>
                </c:pt>
                <c:pt idx="63">
                  <c:v>431.67697143549998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225.72561645510001</c:v>
                </c:pt>
                <c:pt idx="69">
                  <c:v>661.97607421880002</c:v>
                </c:pt>
                <c:pt idx="70">
                  <c:v>985.00646972660002</c:v>
                </c:pt>
                <c:pt idx="71">
                  <c:v>1407.3646240234</c:v>
                </c:pt>
                <c:pt idx="72">
                  <c:v>1790.4530029297</c:v>
                </c:pt>
                <c:pt idx="73">
                  <c:v>2017.8260498047</c:v>
                </c:pt>
                <c:pt idx="74">
                  <c:v>1908.7553710938</c:v>
                </c:pt>
                <c:pt idx="75">
                  <c:v>2090.2419433594</c:v>
                </c:pt>
                <c:pt idx="76">
                  <c:v>1976.3001708984</c:v>
                </c:pt>
                <c:pt idx="77">
                  <c:v>1888.6505126953</c:v>
                </c:pt>
                <c:pt idx="78">
                  <c:v>2017.7430419922</c:v>
                </c:pt>
                <c:pt idx="79">
                  <c:v>1924.1147460938</c:v>
                </c:pt>
                <c:pt idx="80">
                  <c:v>1742.6417236328</c:v>
                </c:pt>
                <c:pt idx="81">
                  <c:v>1217.0247802734</c:v>
                </c:pt>
                <c:pt idx="82">
                  <c:v>637.22521972660002</c:v>
                </c:pt>
                <c:pt idx="83">
                  <c:v>550.36450195309999</c:v>
                </c:pt>
                <c:pt idx="84">
                  <c:v>416.63760375980002</c:v>
                </c:pt>
                <c:pt idx="85">
                  <c:v>341.06973266599999</c:v>
                </c:pt>
                <c:pt idx="86">
                  <c:v>146.35697937009999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281.22747802729998</c:v>
                </c:pt>
                <c:pt idx="94">
                  <c:v>383.7409362793</c:v>
                </c:pt>
                <c:pt idx="95">
                  <c:v>229.57061767580001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231.30606079099999</c:v>
                </c:pt>
                <c:pt idx="102">
                  <c:v>652.13116455080001</c:v>
                </c:pt>
                <c:pt idx="103">
                  <c:v>901.8042602539</c:v>
                </c:pt>
                <c:pt idx="104">
                  <c:v>958.51867675779999</c:v>
                </c:pt>
                <c:pt idx="105">
                  <c:v>867.376953125</c:v>
                </c:pt>
                <c:pt idx="106">
                  <c:v>731.89221191410002</c:v>
                </c:pt>
                <c:pt idx="107">
                  <c:v>666.31457519529999</c:v>
                </c:pt>
                <c:pt idx="108">
                  <c:v>676.18676757809999</c:v>
                </c:pt>
                <c:pt idx="109">
                  <c:v>849.58819580080001</c:v>
                </c:pt>
                <c:pt idx="110">
                  <c:v>1222.0345458984</c:v>
                </c:pt>
                <c:pt idx="111">
                  <c:v>1697.7490234375</c:v>
                </c:pt>
                <c:pt idx="112">
                  <c:v>2158.3505859375</c:v>
                </c:pt>
                <c:pt idx="113">
                  <c:v>2507.7104492188</c:v>
                </c:pt>
                <c:pt idx="114">
                  <c:v>2769.5598144531</c:v>
                </c:pt>
                <c:pt idx="115">
                  <c:v>2895.9230957031</c:v>
                </c:pt>
                <c:pt idx="116">
                  <c:v>2895.6787109375</c:v>
                </c:pt>
                <c:pt idx="117">
                  <c:v>2721.5036621094</c:v>
                </c:pt>
                <c:pt idx="118">
                  <c:v>2490.41015625</c:v>
                </c:pt>
                <c:pt idx="119">
                  <c:v>2167.3952636719</c:v>
                </c:pt>
                <c:pt idx="120">
                  <c:v>2005.4937744141</c:v>
                </c:pt>
                <c:pt idx="121">
                  <c:v>1948.9870605469</c:v>
                </c:pt>
                <c:pt idx="122">
                  <c:v>1855.4677734375</c:v>
                </c:pt>
                <c:pt idx="123">
                  <c:v>1804.8504638672</c:v>
                </c:pt>
                <c:pt idx="124">
                  <c:v>1693.1108398438</c:v>
                </c:pt>
                <c:pt idx="125">
                  <c:v>1507.3671875</c:v>
                </c:pt>
                <c:pt idx="126">
                  <c:v>1224.8228759766</c:v>
                </c:pt>
                <c:pt idx="127">
                  <c:v>847.92626953119998</c:v>
                </c:pt>
                <c:pt idx="128">
                  <c:v>445.21496582029999</c:v>
                </c:pt>
                <c:pt idx="129">
                  <c:v>110.7927856445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22CD-4B01-BA7B-B0C0144F00B4}"/>
            </c:ext>
          </c:extLst>
        </c:ser>
        <c:ser>
          <c:idx val="38"/>
          <c:order val="38"/>
          <c:spPr>
            <a:solidFill>
              <a:schemeClr val="accent3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AWPPG0!$A$39:$EE$39</c:f>
              <c:numCache>
                <c:formatCode>General</c:formatCode>
                <c:ptCount val="135"/>
                <c:pt idx="0">
                  <c:v>2036.5811767578</c:v>
                </c:pt>
                <c:pt idx="1">
                  <c:v>1619.0681152344</c:v>
                </c:pt>
                <c:pt idx="2">
                  <c:v>1277.0031738281</c:v>
                </c:pt>
                <c:pt idx="3">
                  <c:v>799.40185546880002</c:v>
                </c:pt>
                <c:pt idx="4">
                  <c:v>200.79309082029999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361.5639038086</c:v>
                </c:pt>
                <c:pt idx="16">
                  <c:v>596.3549194336</c:v>
                </c:pt>
                <c:pt idx="17">
                  <c:v>707.28491210940001</c:v>
                </c:pt>
                <c:pt idx="18">
                  <c:v>662.8237915039</c:v>
                </c:pt>
                <c:pt idx="19">
                  <c:v>476.41506958010001</c:v>
                </c:pt>
                <c:pt idx="20">
                  <c:v>218.86344909670001</c:v>
                </c:pt>
                <c:pt idx="21">
                  <c:v>90.175575256299993</c:v>
                </c:pt>
                <c:pt idx="22">
                  <c:v>135.6915588379</c:v>
                </c:pt>
                <c:pt idx="23">
                  <c:v>265.92819213870001</c:v>
                </c:pt>
                <c:pt idx="24">
                  <c:v>159.44842529300001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146.62628173830001</c:v>
                </c:pt>
                <c:pt idx="30">
                  <c:v>446.95248413090002</c:v>
                </c:pt>
                <c:pt idx="31">
                  <c:v>703.39825439449999</c:v>
                </c:pt>
                <c:pt idx="32">
                  <c:v>949.11517333979998</c:v>
                </c:pt>
                <c:pt idx="33">
                  <c:v>1239.8148193359</c:v>
                </c:pt>
                <c:pt idx="34">
                  <c:v>1665.5052490234</c:v>
                </c:pt>
                <c:pt idx="35">
                  <c:v>2135.2185058594</c:v>
                </c:pt>
                <c:pt idx="36">
                  <c:v>2539.9072265625</c:v>
                </c:pt>
                <c:pt idx="37">
                  <c:v>2550.3686523438</c:v>
                </c:pt>
                <c:pt idx="38">
                  <c:v>2257.4128417969</c:v>
                </c:pt>
                <c:pt idx="39">
                  <c:v>1692.3596191406</c:v>
                </c:pt>
                <c:pt idx="40">
                  <c:v>764.35333251949999</c:v>
                </c:pt>
                <c:pt idx="41">
                  <c:v>208.22593688960001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89.588333129899993</c:v>
                </c:pt>
                <c:pt idx="47">
                  <c:v>243.5486755371</c:v>
                </c:pt>
                <c:pt idx="48">
                  <c:v>342.33276367190001</c:v>
                </c:pt>
                <c:pt idx="49">
                  <c:v>558.6650390625</c:v>
                </c:pt>
                <c:pt idx="50">
                  <c:v>477.39581298830001</c:v>
                </c:pt>
                <c:pt idx="51">
                  <c:v>416.79913330080001</c:v>
                </c:pt>
                <c:pt idx="52">
                  <c:v>584.1787109375</c:v>
                </c:pt>
                <c:pt idx="53">
                  <c:v>1053.1273193359</c:v>
                </c:pt>
                <c:pt idx="54">
                  <c:v>1462.1945800781</c:v>
                </c:pt>
                <c:pt idx="55">
                  <c:v>2096.9970703125</c:v>
                </c:pt>
                <c:pt idx="56">
                  <c:v>2510.0361328125</c:v>
                </c:pt>
                <c:pt idx="57">
                  <c:v>2794.3579101562</c:v>
                </c:pt>
                <c:pt idx="58">
                  <c:v>2892.7873535156</c:v>
                </c:pt>
                <c:pt idx="59">
                  <c:v>2665.69921875</c:v>
                </c:pt>
                <c:pt idx="60">
                  <c:v>2405.8347167969</c:v>
                </c:pt>
                <c:pt idx="61">
                  <c:v>1818.7724609375</c:v>
                </c:pt>
                <c:pt idx="62">
                  <c:v>1102.2222900391</c:v>
                </c:pt>
                <c:pt idx="63">
                  <c:v>399.43106079099999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243.94854736330001</c:v>
                </c:pt>
                <c:pt idx="69">
                  <c:v>689.83166503910002</c:v>
                </c:pt>
                <c:pt idx="70">
                  <c:v>1009.8068847656</c:v>
                </c:pt>
                <c:pt idx="71">
                  <c:v>1417.0841064453</c:v>
                </c:pt>
                <c:pt idx="72">
                  <c:v>1783.6885986328</c:v>
                </c:pt>
                <c:pt idx="73">
                  <c:v>1999.2506103516</c:v>
                </c:pt>
                <c:pt idx="74">
                  <c:v>1891.7211914062</c:v>
                </c:pt>
                <c:pt idx="75">
                  <c:v>2059.0390625</c:v>
                </c:pt>
                <c:pt idx="76">
                  <c:v>1943.2316894531</c:v>
                </c:pt>
                <c:pt idx="77">
                  <c:v>1850.8402099609</c:v>
                </c:pt>
                <c:pt idx="78">
                  <c:v>1987.6108398438</c:v>
                </c:pt>
                <c:pt idx="79">
                  <c:v>1910.0133056641</c:v>
                </c:pt>
                <c:pt idx="80">
                  <c:v>1748.3640136719</c:v>
                </c:pt>
                <c:pt idx="81">
                  <c:v>1237.7332763672</c:v>
                </c:pt>
                <c:pt idx="82">
                  <c:v>666.6343383789</c:v>
                </c:pt>
                <c:pt idx="83">
                  <c:v>577.10876464839998</c:v>
                </c:pt>
                <c:pt idx="84">
                  <c:v>440.1506652832</c:v>
                </c:pt>
                <c:pt idx="85">
                  <c:v>362.7060546875</c:v>
                </c:pt>
                <c:pt idx="86">
                  <c:v>171.07968139650001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263.86712646479998</c:v>
                </c:pt>
                <c:pt idx="94">
                  <c:v>374.42056274409998</c:v>
                </c:pt>
                <c:pt idx="95">
                  <c:v>224.34721374509999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203.7138671875</c:v>
                </c:pt>
                <c:pt idx="102">
                  <c:v>628.92858886720001</c:v>
                </c:pt>
                <c:pt idx="103">
                  <c:v>895.54711914059999</c:v>
                </c:pt>
                <c:pt idx="104">
                  <c:v>975.33190917970001</c:v>
                </c:pt>
                <c:pt idx="105">
                  <c:v>897.58911132809999</c:v>
                </c:pt>
                <c:pt idx="106">
                  <c:v>767.30773925779999</c:v>
                </c:pt>
                <c:pt idx="107">
                  <c:v>699.97973632809999</c:v>
                </c:pt>
                <c:pt idx="108">
                  <c:v>704.29187011720001</c:v>
                </c:pt>
                <c:pt idx="109">
                  <c:v>869.20629882809999</c:v>
                </c:pt>
                <c:pt idx="110">
                  <c:v>1224.4580078125</c:v>
                </c:pt>
                <c:pt idx="111">
                  <c:v>1681.6533203125</c:v>
                </c:pt>
                <c:pt idx="112">
                  <c:v>2128.2565917969</c:v>
                </c:pt>
                <c:pt idx="113">
                  <c:v>2468.9384765625</c:v>
                </c:pt>
                <c:pt idx="114">
                  <c:v>2730.267578125</c:v>
                </c:pt>
                <c:pt idx="115">
                  <c:v>2863.8076171875</c:v>
                </c:pt>
                <c:pt idx="116">
                  <c:v>2876.2861328125</c:v>
                </c:pt>
                <c:pt idx="117">
                  <c:v>2715.3149414062</c:v>
                </c:pt>
                <c:pt idx="118">
                  <c:v>2495.3010253906</c:v>
                </c:pt>
                <c:pt idx="119">
                  <c:v>2181.8051757812</c:v>
                </c:pt>
                <c:pt idx="120">
                  <c:v>2024.158203125</c:v>
                </c:pt>
                <c:pt idx="121">
                  <c:v>1968.2719726562</c:v>
                </c:pt>
                <c:pt idx="122">
                  <c:v>1874.916015625</c:v>
                </c:pt>
                <c:pt idx="123">
                  <c:v>1823.2169189453</c:v>
                </c:pt>
                <c:pt idx="124">
                  <c:v>1710.0340576172</c:v>
                </c:pt>
                <c:pt idx="125">
                  <c:v>1521.212890625</c:v>
                </c:pt>
                <c:pt idx="126">
                  <c:v>1235.6439208984</c:v>
                </c:pt>
                <c:pt idx="127">
                  <c:v>860.3837890625</c:v>
                </c:pt>
                <c:pt idx="128">
                  <c:v>462.3737487793</c:v>
                </c:pt>
                <c:pt idx="129">
                  <c:v>133.68572998050001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22CD-4B01-BA7B-B0C0144F00B4}"/>
            </c:ext>
          </c:extLst>
        </c:ser>
        <c:ser>
          <c:idx val="39"/>
          <c:order val="39"/>
          <c:spPr>
            <a:solidFill>
              <a:schemeClr val="accent4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AWPPG0!$A$40:$EE$40</c:f>
              <c:numCache>
                <c:formatCode>General</c:formatCode>
                <c:ptCount val="135"/>
                <c:pt idx="0">
                  <c:v>2043.3745117188</c:v>
                </c:pt>
                <c:pt idx="1">
                  <c:v>1614.8289794922</c:v>
                </c:pt>
                <c:pt idx="2">
                  <c:v>1261.7484130859</c:v>
                </c:pt>
                <c:pt idx="3">
                  <c:v>774.30358886720001</c:v>
                </c:pt>
                <c:pt idx="4">
                  <c:v>168.96926879879999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388.08602905269998</c:v>
                </c:pt>
                <c:pt idx="16">
                  <c:v>621.38000488279999</c:v>
                </c:pt>
                <c:pt idx="17">
                  <c:v>717.13000488279999</c:v>
                </c:pt>
                <c:pt idx="18">
                  <c:v>651.08117675779999</c:v>
                </c:pt>
                <c:pt idx="19">
                  <c:v>455.75231933589998</c:v>
                </c:pt>
                <c:pt idx="20">
                  <c:v>205.44151306149999</c:v>
                </c:pt>
                <c:pt idx="21">
                  <c:v>92.988212585400007</c:v>
                </c:pt>
                <c:pt idx="22">
                  <c:v>153.5404510498</c:v>
                </c:pt>
                <c:pt idx="23">
                  <c:v>289.8258972168</c:v>
                </c:pt>
                <c:pt idx="24">
                  <c:v>176.64402770999999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125.56494903559999</c:v>
                </c:pt>
                <c:pt idx="30">
                  <c:v>426.30270385739999</c:v>
                </c:pt>
                <c:pt idx="31">
                  <c:v>694.26306152339998</c:v>
                </c:pt>
                <c:pt idx="32">
                  <c:v>958.24401855470001</c:v>
                </c:pt>
                <c:pt idx="33">
                  <c:v>1259.1369628906</c:v>
                </c:pt>
                <c:pt idx="34">
                  <c:v>1680.7418212891</c:v>
                </c:pt>
                <c:pt idx="35">
                  <c:v>2137.3200683594</c:v>
                </c:pt>
                <c:pt idx="36">
                  <c:v>2533.0563964844</c:v>
                </c:pt>
                <c:pt idx="37">
                  <c:v>2541.9934082031</c:v>
                </c:pt>
                <c:pt idx="38">
                  <c:v>2256.4365234375</c:v>
                </c:pt>
                <c:pt idx="39">
                  <c:v>1708.826171875</c:v>
                </c:pt>
                <c:pt idx="40">
                  <c:v>791.7162475586</c:v>
                </c:pt>
                <c:pt idx="41">
                  <c:v>238.44216918949999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87.526123046899997</c:v>
                </c:pt>
                <c:pt idx="47">
                  <c:v>245.09745788570001</c:v>
                </c:pt>
                <c:pt idx="48">
                  <c:v>343.28704833979998</c:v>
                </c:pt>
                <c:pt idx="49">
                  <c:v>550.4697265625</c:v>
                </c:pt>
                <c:pt idx="50">
                  <c:v>466.11413574220001</c:v>
                </c:pt>
                <c:pt idx="51">
                  <c:v>406.34826660160002</c:v>
                </c:pt>
                <c:pt idx="52">
                  <c:v>573.23358154300001</c:v>
                </c:pt>
                <c:pt idx="53">
                  <c:v>1044.7076416016</c:v>
                </c:pt>
                <c:pt idx="54">
                  <c:v>1446.7547607422</c:v>
                </c:pt>
                <c:pt idx="55">
                  <c:v>2079.9611816406</c:v>
                </c:pt>
                <c:pt idx="56">
                  <c:v>2502.5151367188</c:v>
                </c:pt>
                <c:pt idx="57">
                  <c:v>2805.9423828125</c:v>
                </c:pt>
                <c:pt idx="58">
                  <c:v>2918.193359375</c:v>
                </c:pt>
                <c:pt idx="59">
                  <c:v>2694.2683105469</c:v>
                </c:pt>
                <c:pt idx="60">
                  <c:v>2430.357421875</c:v>
                </c:pt>
                <c:pt idx="61">
                  <c:v>1830.5933837891</c:v>
                </c:pt>
                <c:pt idx="62">
                  <c:v>1098.6362304688</c:v>
                </c:pt>
                <c:pt idx="63">
                  <c:v>383.46975708010001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210.76699829099999</c:v>
                </c:pt>
                <c:pt idx="69">
                  <c:v>675.93872070309999</c:v>
                </c:pt>
                <c:pt idx="70">
                  <c:v>1018.6298828125</c:v>
                </c:pt>
                <c:pt idx="71">
                  <c:v>1447.9619140625</c:v>
                </c:pt>
                <c:pt idx="72">
                  <c:v>1829.2092285156</c:v>
                </c:pt>
                <c:pt idx="73">
                  <c:v>2046.3552246094</c:v>
                </c:pt>
                <c:pt idx="74">
                  <c:v>1925.1923828125</c:v>
                </c:pt>
                <c:pt idx="75">
                  <c:v>2081.0090332031</c:v>
                </c:pt>
                <c:pt idx="76">
                  <c:v>1943.0802001953</c:v>
                </c:pt>
                <c:pt idx="77">
                  <c:v>1829.4870605469</c:v>
                </c:pt>
                <c:pt idx="78">
                  <c:v>1952.4061279297</c:v>
                </c:pt>
                <c:pt idx="79">
                  <c:v>1868.7142333984</c:v>
                </c:pt>
                <c:pt idx="80">
                  <c:v>1708.6016845703</c:v>
                </c:pt>
                <c:pt idx="81">
                  <c:v>1211.69140625</c:v>
                </c:pt>
                <c:pt idx="82">
                  <c:v>648.4828491211</c:v>
                </c:pt>
                <c:pt idx="83">
                  <c:v>573.83428955080001</c:v>
                </c:pt>
                <c:pt idx="84">
                  <c:v>449.95129394529999</c:v>
                </c:pt>
                <c:pt idx="85">
                  <c:v>385.0846862793</c:v>
                </c:pt>
                <c:pt idx="86">
                  <c:v>203.33486938479999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242.46653747560001</c:v>
                </c:pt>
                <c:pt idx="94">
                  <c:v>342.68823242190001</c:v>
                </c:pt>
                <c:pt idx="95">
                  <c:v>186.9367980957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231.55340576169999</c:v>
                </c:pt>
                <c:pt idx="102">
                  <c:v>665.60443115229998</c:v>
                </c:pt>
                <c:pt idx="103">
                  <c:v>931.83624267580001</c:v>
                </c:pt>
                <c:pt idx="104">
                  <c:v>1007.1450805664</c:v>
                </c:pt>
                <c:pt idx="105">
                  <c:v>925.2261352539</c:v>
                </c:pt>
                <c:pt idx="106">
                  <c:v>789.66284179690001</c:v>
                </c:pt>
                <c:pt idx="107">
                  <c:v>715.38708496089998</c:v>
                </c:pt>
                <c:pt idx="108">
                  <c:v>712.8017578125</c:v>
                </c:pt>
                <c:pt idx="109">
                  <c:v>874.92547607419999</c:v>
                </c:pt>
                <c:pt idx="110">
                  <c:v>1235.5556640625</c:v>
                </c:pt>
                <c:pt idx="111">
                  <c:v>1702.2342529297</c:v>
                </c:pt>
                <c:pt idx="112">
                  <c:v>2158.1962890625</c:v>
                </c:pt>
                <c:pt idx="113">
                  <c:v>2503.3054199219</c:v>
                </c:pt>
                <c:pt idx="114">
                  <c:v>2759.7124023438</c:v>
                </c:pt>
                <c:pt idx="115">
                  <c:v>2884.3671875</c:v>
                </c:pt>
                <c:pt idx="116">
                  <c:v>2888.6110839844</c:v>
                </c:pt>
                <c:pt idx="117">
                  <c:v>2719.2109375</c:v>
                </c:pt>
                <c:pt idx="118">
                  <c:v>2486.5124511719</c:v>
                </c:pt>
                <c:pt idx="119">
                  <c:v>2163.7722167969</c:v>
                </c:pt>
                <c:pt idx="120">
                  <c:v>2003.0415039062</c:v>
                </c:pt>
                <c:pt idx="121">
                  <c:v>1950.8168945312</c:v>
                </c:pt>
                <c:pt idx="122">
                  <c:v>1863.720703125</c:v>
                </c:pt>
                <c:pt idx="123">
                  <c:v>1817.8123779297</c:v>
                </c:pt>
                <c:pt idx="124">
                  <c:v>1709.4744873047</c:v>
                </c:pt>
                <c:pt idx="125">
                  <c:v>1525.3806152344</c:v>
                </c:pt>
                <c:pt idx="126">
                  <c:v>1242.9597167969</c:v>
                </c:pt>
                <c:pt idx="127">
                  <c:v>866.76568603520002</c:v>
                </c:pt>
                <c:pt idx="128">
                  <c:v>463.36352539059999</c:v>
                </c:pt>
                <c:pt idx="129">
                  <c:v>129.3622894287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7-22CD-4B01-BA7B-B0C0144F00B4}"/>
            </c:ext>
          </c:extLst>
        </c:ser>
        <c:ser>
          <c:idx val="40"/>
          <c:order val="40"/>
          <c:spPr>
            <a:solidFill>
              <a:schemeClr val="accent5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AWPPG0!$A$41:$EE$41</c:f>
              <c:numCache>
                <c:formatCode>General</c:formatCode>
                <c:ptCount val="135"/>
                <c:pt idx="0">
                  <c:v>2047.0816650391</c:v>
                </c:pt>
                <c:pt idx="1">
                  <c:v>1621.4206542969</c:v>
                </c:pt>
                <c:pt idx="2">
                  <c:v>1269.2204589844</c:v>
                </c:pt>
                <c:pt idx="3">
                  <c:v>775.8900756836</c:v>
                </c:pt>
                <c:pt idx="4">
                  <c:v>162.15515136720001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394.39346313480002</c:v>
                </c:pt>
                <c:pt idx="16">
                  <c:v>619.0845336914</c:v>
                </c:pt>
                <c:pt idx="17">
                  <c:v>718.44104003910002</c:v>
                </c:pt>
                <c:pt idx="18">
                  <c:v>664.12158203119998</c:v>
                </c:pt>
                <c:pt idx="19">
                  <c:v>478.34051513669999</c:v>
                </c:pt>
                <c:pt idx="20">
                  <c:v>226.3623199463</c:v>
                </c:pt>
                <c:pt idx="21">
                  <c:v>99.746154785200005</c:v>
                </c:pt>
                <c:pt idx="22">
                  <c:v>143.89085388180001</c:v>
                </c:pt>
                <c:pt idx="23">
                  <c:v>274.03674316410002</c:v>
                </c:pt>
                <c:pt idx="24">
                  <c:v>171.58645629879999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147.70364379879999</c:v>
                </c:pt>
                <c:pt idx="30">
                  <c:v>433.3367614746</c:v>
                </c:pt>
                <c:pt idx="31">
                  <c:v>678.72052001949999</c:v>
                </c:pt>
                <c:pt idx="32">
                  <c:v>929.06030273440001</c:v>
                </c:pt>
                <c:pt idx="33">
                  <c:v>1238.2141113281</c:v>
                </c:pt>
                <c:pt idx="34">
                  <c:v>1685.4353027344</c:v>
                </c:pt>
                <c:pt idx="35">
                  <c:v>2165.3193359375</c:v>
                </c:pt>
                <c:pt idx="36">
                  <c:v>2568.6550292969</c:v>
                </c:pt>
                <c:pt idx="37">
                  <c:v>2572.4775390625</c:v>
                </c:pt>
                <c:pt idx="38">
                  <c:v>2276.6481933594</c:v>
                </c:pt>
                <c:pt idx="39">
                  <c:v>1714.1843261719</c:v>
                </c:pt>
                <c:pt idx="40">
                  <c:v>782.9448852539</c:v>
                </c:pt>
                <c:pt idx="41">
                  <c:v>229.8350982666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103.35232543950001</c:v>
                </c:pt>
                <c:pt idx="47">
                  <c:v>257.18936157230002</c:v>
                </c:pt>
                <c:pt idx="48">
                  <c:v>343.74502563480002</c:v>
                </c:pt>
                <c:pt idx="49">
                  <c:v>542.90399169919999</c:v>
                </c:pt>
                <c:pt idx="50">
                  <c:v>450.98443603520002</c:v>
                </c:pt>
                <c:pt idx="51">
                  <c:v>387.83715820309999</c:v>
                </c:pt>
                <c:pt idx="52">
                  <c:v>559.98217773440001</c:v>
                </c:pt>
                <c:pt idx="53">
                  <c:v>1041.8564453125</c:v>
                </c:pt>
                <c:pt idx="54">
                  <c:v>1460.8288574219</c:v>
                </c:pt>
                <c:pt idx="55">
                  <c:v>2117.7795410156</c:v>
                </c:pt>
                <c:pt idx="56">
                  <c:v>2557.078125</c:v>
                </c:pt>
                <c:pt idx="57">
                  <c:v>2868.5534667969</c:v>
                </c:pt>
                <c:pt idx="58">
                  <c:v>2973.6799316406</c:v>
                </c:pt>
                <c:pt idx="59">
                  <c:v>2727.4799804688</c:v>
                </c:pt>
                <c:pt idx="60">
                  <c:v>2440.7189941406</c:v>
                </c:pt>
                <c:pt idx="61">
                  <c:v>1819.53125</c:v>
                </c:pt>
                <c:pt idx="62">
                  <c:v>1068.6734619141</c:v>
                </c:pt>
                <c:pt idx="63">
                  <c:v>343.32348632809999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214.51765441890001</c:v>
                </c:pt>
                <c:pt idx="69">
                  <c:v>690.13989257809999</c:v>
                </c:pt>
                <c:pt idx="70">
                  <c:v>1035.2833251953</c:v>
                </c:pt>
                <c:pt idx="71">
                  <c:v>1460.0015869141</c:v>
                </c:pt>
                <c:pt idx="72">
                  <c:v>1834.5775146484</c:v>
                </c:pt>
                <c:pt idx="73">
                  <c:v>2046.3605957031</c:v>
                </c:pt>
                <c:pt idx="74">
                  <c:v>1922.7664794922</c:v>
                </c:pt>
                <c:pt idx="75">
                  <c:v>2076.9064941406</c:v>
                </c:pt>
                <c:pt idx="76">
                  <c:v>1930.3404541016</c:v>
                </c:pt>
                <c:pt idx="77">
                  <c:v>1800.6264648438</c:v>
                </c:pt>
                <c:pt idx="78">
                  <c:v>1921.0836181641</c:v>
                </c:pt>
                <c:pt idx="79">
                  <c:v>1843.7670898438</c:v>
                </c:pt>
                <c:pt idx="80">
                  <c:v>1701.4462890625</c:v>
                </c:pt>
                <c:pt idx="81">
                  <c:v>1220.720703125</c:v>
                </c:pt>
                <c:pt idx="82">
                  <c:v>677.57263183589998</c:v>
                </c:pt>
                <c:pt idx="83">
                  <c:v>611.84930419919999</c:v>
                </c:pt>
                <c:pt idx="84">
                  <c:v>482.40859985349999</c:v>
                </c:pt>
                <c:pt idx="85">
                  <c:v>411.20013427729998</c:v>
                </c:pt>
                <c:pt idx="86">
                  <c:v>222.32566833499999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200.09631347659999</c:v>
                </c:pt>
                <c:pt idx="94">
                  <c:v>304.74716186519998</c:v>
                </c:pt>
                <c:pt idx="95">
                  <c:v>161.6000366211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236.820022583</c:v>
                </c:pt>
                <c:pt idx="102">
                  <c:v>682.24249267580001</c:v>
                </c:pt>
                <c:pt idx="103">
                  <c:v>962.46380615229998</c:v>
                </c:pt>
                <c:pt idx="104">
                  <c:v>1049.029296875</c:v>
                </c:pt>
                <c:pt idx="105">
                  <c:v>973.18255615229998</c:v>
                </c:pt>
                <c:pt idx="106">
                  <c:v>839.27270507809999</c:v>
                </c:pt>
                <c:pt idx="107">
                  <c:v>762.1069946289</c:v>
                </c:pt>
                <c:pt idx="108">
                  <c:v>749.10266113279999</c:v>
                </c:pt>
                <c:pt idx="109">
                  <c:v>893.43835449220001</c:v>
                </c:pt>
                <c:pt idx="110">
                  <c:v>1232.0152587891</c:v>
                </c:pt>
                <c:pt idx="111">
                  <c:v>1680.9561767578</c:v>
                </c:pt>
                <c:pt idx="112">
                  <c:v>2128.1228027344</c:v>
                </c:pt>
                <c:pt idx="113">
                  <c:v>2473.4897460938</c:v>
                </c:pt>
                <c:pt idx="114">
                  <c:v>2736.2141113281</c:v>
                </c:pt>
                <c:pt idx="115">
                  <c:v>2864.6013183594</c:v>
                </c:pt>
                <c:pt idx="116">
                  <c:v>2869.3215332031</c:v>
                </c:pt>
                <c:pt idx="117">
                  <c:v>2699.787109375</c:v>
                </c:pt>
                <c:pt idx="118">
                  <c:v>2470.7041015625</c:v>
                </c:pt>
                <c:pt idx="119">
                  <c:v>2151.9423828125</c:v>
                </c:pt>
                <c:pt idx="120">
                  <c:v>1993.3344726562</c:v>
                </c:pt>
                <c:pt idx="121">
                  <c:v>1943.7722167969</c:v>
                </c:pt>
                <c:pt idx="122">
                  <c:v>1860.9138183594</c:v>
                </c:pt>
                <c:pt idx="123">
                  <c:v>1819.3262939453</c:v>
                </c:pt>
                <c:pt idx="124">
                  <c:v>1713.5358886719</c:v>
                </c:pt>
                <c:pt idx="125">
                  <c:v>1533.2691650391</c:v>
                </c:pt>
                <c:pt idx="126">
                  <c:v>1256.1612548828</c:v>
                </c:pt>
                <c:pt idx="127">
                  <c:v>886.50427246089998</c:v>
                </c:pt>
                <c:pt idx="128">
                  <c:v>489.23095703119998</c:v>
                </c:pt>
                <c:pt idx="129">
                  <c:v>158.16687011720001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22CD-4B01-BA7B-B0C0144F00B4}"/>
            </c:ext>
          </c:extLst>
        </c:ser>
        <c:ser>
          <c:idx val="41"/>
          <c:order val="41"/>
          <c:spPr>
            <a:solidFill>
              <a:schemeClr val="accent6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AWPPG0!$A$42:$EE$42</c:f>
              <c:numCache>
                <c:formatCode>General</c:formatCode>
                <c:ptCount val="135"/>
                <c:pt idx="0">
                  <c:v>2107.8032226562</c:v>
                </c:pt>
                <c:pt idx="1">
                  <c:v>1660.2501220703</c:v>
                </c:pt>
                <c:pt idx="2">
                  <c:v>1290.1827392578</c:v>
                </c:pt>
                <c:pt idx="3">
                  <c:v>779.61962890619998</c:v>
                </c:pt>
                <c:pt idx="4">
                  <c:v>139.4773864746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384.1144104004</c:v>
                </c:pt>
                <c:pt idx="16">
                  <c:v>600.5814819336</c:v>
                </c:pt>
                <c:pt idx="17">
                  <c:v>696.4234008789</c:v>
                </c:pt>
                <c:pt idx="18">
                  <c:v>648.54168701169999</c:v>
                </c:pt>
                <c:pt idx="19">
                  <c:v>471.8413696289</c:v>
                </c:pt>
                <c:pt idx="20">
                  <c:v>222.3907623291</c:v>
                </c:pt>
                <c:pt idx="21">
                  <c:v>92.661209106399994</c:v>
                </c:pt>
                <c:pt idx="22">
                  <c:v>133.8582458496</c:v>
                </c:pt>
                <c:pt idx="23">
                  <c:v>267.84228515619998</c:v>
                </c:pt>
                <c:pt idx="24">
                  <c:v>170.2488861084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152.39477539059999</c:v>
                </c:pt>
                <c:pt idx="30">
                  <c:v>435.244140625</c:v>
                </c:pt>
                <c:pt idx="31">
                  <c:v>679.09490966800001</c:v>
                </c:pt>
                <c:pt idx="32">
                  <c:v>929.45684814449999</c:v>
                </c:pt>
                <c:pt idx="33">
                  <c:v>1240.5043945312</c:v>
                </c:pt>
                <c:pt idx="34">
                  <c:v>1689.7331542969</c:v>
                </c:pt>
                <c:pt idx="35">
                  <c:v>2170.830078125</c:v>
                </c:pt>
                <c:pt idx="36">
                  <c:v>2574.5341796875</c:v>
                </c:pt>
                <c:pt idx="37">
                  <c:v>2570.2434082031</c:v>
                </c:pt>
                <c:pt idx="38">
                  <c:v>2266.15625</c:v>
                </c:pt>
                <c:pt idx="39">
                  <c:v>1707.884765625</c:v>
                </c:pt>
                <c:pt idx="40">
                  <c:v>788.53820800779999</c:v>
                </c:pt>
                <c:pt idx="41">
                  <c:v>243.30586242679999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74.616821289100002</c:v>
                </c:pt>
                <c:pt idx="47">
                  <c:v>221.62725830080001</c:v>
                </c:pt>
                <c:pt idx="48">
                  <c:v>320.1068725586</c:v>
                </c:pt>
                <c:pt idx="49">
                  <c:v>540.19927978520002</c:v>
                </c:pt>
                <c:pt idx="50">
                  <c:v>467.10333251949999</c:v>
                </c:pt>
                <c:pt idx="51">
                  <c:v>412.8970336914</c:v>
                </c:pt>
                <c:pt idx="52">
                  <c:v>580.14910888669999</c:v>
                </c:pt>
                <c:pt idx="53">
                  <c:v>1052.6265869141</c:v>
                </c:pt>
                <c:pt idx="54">
                  <c:v>1451.2166748047</c:v>
                </c:pt>
                <c:pt idx="55">
                  <c:v>2079.5498046875</c:v>
                </c:pt>
                <c:pt idx="56">
                  <c:v>2496.0021972656</c:v>
                </c:pt>
                <c:pt idx="57">
                  <c:v>2799.0952148438</c:v>
                </c:pt>
                <c:pt idx="58">
                  <c:v>2916.6984863281</c:v>
                </c:pt>
                <c:pt idx="59">
                  <c:v>2697.8676757812</c:v>
                </c:pt>
                <c:pt idx="60">
                  <c:v>2444.3679199219</c:v>
                </c:pt>
                <c:pt idx="61">
                  <c:v>1851.7314453125</c:v>
                </c:pt>
                <c:pt idx="62">
                  <c:v>1115.080078125</c:v>
                </c:pt>
                <c:pt idx="63">
                  <c:v>387.09817504879999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179.29270935060001</c:v>
                </c:pt>
                <c:pt idx="69">
                  <c:v>643.20989990229998</c:v>
                </c:pt>
                <c:pt idx="70">
                  <c:v>982.0601196289</c:v>
                </c:pt>
                <c:pt idx="71">
                  <c:v>1412.5179443359</c:v>
                </c:pt>
                <c:pt idx="72">
                  <c:v>1799.6848144531</c:v>
                </c:pt>
                <c:pt idx="73">
                  <c:v>2024.5627441406</c:v>
                </c:pt>
                <c:pt idx="74">
                  <c:v>1911.0665283203</c:v>
                </c:pt>
                <c:pt idx="75">
                  <c:v>2073.4365234375</c:v>
                </c:pt>
                <c:pt idx="76">
                  <c:v>1936.9300537109</c:v>
                </c:pt>
                <c:pt idx="77">
                  <c:v>1813.9299316406</c:v>
                </c:pt>
                <c:pt idx="78">
                  <c:v>1943.3100585938</c:v>
                </c:pt>
                <c:pt idx="79">
                  <c:v>1876.0887451172</c:v>
                </c:pt>
                <c:pt idx="80">
                  <c:v>1745.0334472656</c:v>
                </c:pt>
                <c:pt idx="81">
                  <c:v>1261.1234130859</c:v>
                </c:pt>
                <c:pt idx="82">
                  <c:v>711.08349609380002</c:v>
                </c:pt>
                <c:pt idx="83">
                  <c:v>631.53314208979998</c:v>
                </c:pt>
                <c:pt idx="84">
                  <c:v>487.90664672849999</c:v>
                </c:pt>
                <c:pt idx="85">
                  <c:v>405.70138549799998</c:v>
                </c:pt>
                <c:pt idx="86">
                  <c:v>210.31671142580001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216.66946411129999</c:v>
                </c:pt>
                <c:pt idx="94">
                  <c:v>325.43341064449999</c:v>
                </c:pt>
                <c:pt idx="95">
                  <c:v>182.45608520510001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235.84260559079999</c:v>
                </c:pt>
                <c:pt idx="102">
                  <c:v>675.2564086914</c:v>
                </c:pt>
                <c:pt idx="103">
                  <c:v>948.02844238279999</c:v>
                </c:pt>
                <c:pt idx="104">
                  <c:v>1026.4566650391</c:v>
                </c:pt>
                <c:pt idx="105">
                  <c:v>944.32611083979998</c:v>
                </c:pt>
                <c:pt idx="106">
                  <c:v>805.44842529300001</c:v>
                </c:pt>
                <c:pt idx="107">
                  <c:v>724.73889160160002</c:v>
                </c:pt>
                <c:pt idx="108">
                  <c:v>713.55322265619998</c:v>
                </c:pt>
                <c:pt idx="109">
                  <c:v>867.16693115229998</c:v>
                </c:pt>
                <c:pt idx="110">
                  <c:v>1217.7170410156</c:v>
                </c:pt>
                <c:pt idx="111">
                  <c:v>1680.6364746094</c:v>
                </c:pt>
                <c:pt idx="112">
                  <c:v>2141.0126953125</c:v>
                </c:pt>
                <c:pt idx="113">
                  <c:v>2496.1154785156</c:v>
                </c:pt>
                <c:pt idx="114">
                  <c:v>2767.4653320312</c:v>
                </c:pt>
                <c:pt idx="115">
                  <c:v>2903.3159179688</c:v>
                </c:pt>
                <c:pt idx="116">
                  <c:v>2913.88671875</c:v>
                </c:pt>
                <c:pt idx="117">
                  <c:v>2745.171875</c:v>
                </c:pt>
                <c:pt idx="118">
                  <c:v>2512.7482910156</c:v>
                </c:pt>
                <c:pt idx="119">
                  <c:v>2186.8981933594</c:v>
                </c:pt>
                <c:pt idx="120">
                  <c:v>2020.0822753906</c:v>
                </c:pt>
                <c:pt idx="121">
                  <c:v>1959.8452148438</c:v>
                </c:pt>
                <c:pt idx="122">
                  <c:v>1864.5981445312</c:v>
                </c:pt>
                <c:pt idx="123">
                  <c:v>1813.0931396484</c:v>
                </c:pt>
                <c:pt idx="124">
                  <c:v>1700.1585693359</c:v>
                </c:pt>
                <c:pt idx="125">
                  <c:v>1516.3052978516</c:v>
                </c:pt>
                <c:pt idx="126">
                  <c:v>1237.6448974609</c:v>
                </c:pt>
                <c:pt idx="127">
                  <c:v>867.40313720699999</c:v>
                </c:pt>
                <c:pt idx="128">
                  <c:v>470.09643554690001</c:v>
                </c:pt>
                <c:pt idx="129">
                  <c:v>141.92637634280001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9-22CD-4B01-BA7B-B0C0144F00B4}"/>
            </c:ext>
          </c:extLst>
        </c:ser>
        <c:ser>
          <c:idx val="42"/>
          <c:order val="42"/>
          <c:spPr>
            <a:solidFill>
              <a:schemeClr val="accent1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AWPPG0!$A$43:$EE$43</c:f>
              <c:numCache>
                <c:formatCode>General</c:formatCode>
                <c:ptCount val="135"/>
                <c:pt idx="0">
                  <c:v>2007.5729980469</c:v>
                </c:pt>
                <c:pt idx="1">
                  <c:v>1592.466796875</c:v>
                </c:pt>
                <c:pt idx="2">
                  <c:v>1251.3420410156</c:v>
                </c:pt>
                <c:pt idx="3">
                  <c:v>777.80572509770002</c:v>
                </c:pt>
                <c:pt idx="4">
                  <c:v>188.22984313960001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363.6664428711</c:v>
                </c:pt>
                <c:pt idx="16">
                  <c:v>606.54174804690001</c:v>
                </c:pt>
                <c:pt idx="17">
                  <c:v>717.04901123050001</c:v>
                </c:pt>
                <c:pt idx="18">
                  <c:v>665.49981689449999</c:v>
                </c:pt>
                <c:pt idx="19">
                  <c:v>474.6178894043</c:v>
                </c:pt>
                <c:pt idx="20">
                  <c:v>218.08331298830001</c:v>
                </c:pt>
                <c:pt idx="21">
                  <c:v>89.278724670399995</c:v>
                </c:pt>
                <c:pt idx="22">
                  <c:v>130.55842590329999</c:v>
                </c:pt>
                <c:pt idx="23">
                  <c:v>255.6195526123</c:v>
                </c:pt>
                <c:pt idx="24">
                  <c:v>150.49084472659999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131.5848083496</c:v>
                </c:pt>
                <c:pt idx="30">
                  <c:v>435.5350036621</c:v>
                </c:pt>
                <c:pt idx="31">
                  <c:v>709.74114990229998</c:v>
                </c:pt>
                <c:pt idx="32">
                  <c:v>975.52740478520002</c:v>
                </c:pt>
                <c:pt idx="33">
                  <c:v>1270.6595458984</c:v>
                </c:pt>
                <c:pt idx="34">
                  <c:v>1672.3680419922</c:v>
                </c:pt>
                <c:pt idx="35">
                  <c:v>2100.0310058594</c:v>
                </c:pt>
                <c:pt idx="36">
                  <c:v>2464.5185546875</c:v>
                </c:pt>
                <c:pt idx="37">
                  <c:v>2464.8049316406</c:v>
                </c:pt>
                <c:pt idx="38">
                  <c:v>2192.0102539062</c:v>
                </c:pt>
                <c:pt idx="39">
                  <c:v>1666.0279541016</c:v>
                </c:pt>
                <c:pt idx="40">
                  <c:v>787.15563964839998</c:v>
                </c:pt>
                <c:pt idx="41">
                  <c:v>256.79370117190001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63.926223754900001</c:v>
                </c:pt>
                <c:pt idx="47">
                  <c:v>228.11221313479999</c:v>
                </c:pt>
                <c:pt idx="48">
                  <c:v>351.89459228520002</c:v>
                </c:pt>
                <c:pt idx="49">
                  <c:v>588.42559814449999</c:v>
                </c:pt>
                <c:pt idx="50">
                  <c:v>530.58685302729998</c:v>
                </c:pt>
                <c:pt idx="51">
                  <c:v>473.8439025879</c:v>
                </c:pt>
                <c:pt idx="52">
                  <c:v>616.38067626949999</c:v>
                </c:pt>
                <c:pt idx="53">
                  <c:v>1050.4696044922</c:v>
                </c:pt>
                <c:pt idx="54">
                  <c:v>1431.8287353516</c:v>
                </c:pt>
                <c:pt idx="55">
                  <c:v>2043.6552734375</c:v>
                </c:pt>
                <c:pt idx="56">
                  <c:v>2445.5666503906</c:v>
                </c:pt>
                <c:pt idx="57">
                  <c:v>2727.1389160156</c:v>
                </c:pt>
                <c:pt idx="58">
                  <c:v>2834.1164550781</c:v>
                </c:pt>
                <c:pt idx="59">
                  <c:v>2629.0329589844</c:v>
                </c:pt>
                <c:pt idx="60">
                  <c:v>2397.2199707031</c:v>
                </c:pt>
                <c:pt idx="61">
                  <c:v>1839.6203613281</c:v>
                </c:pt>
                <c:pt idx="62">
                  <c:v>1147.4949951172</c:v>
                </c:pt>
                <c:pt idx="63">
                  <c:v>461.4782409668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254.20362854000001</c:v>
                </c:pt>
                <c:pt idx="69">
                  <c:v>678.43334960940001</c:v>
                </c:pt>
                <c:pt idx="70">
                  <c:v>987.50885009770002</c:v>
                </c:pt>
                <c:pt idx="71">
                  <c:v>1393.0920410156</c:v>
                </c:pt>
                <c:pt idx="72">
                  <c:v>1766.8121337891</c:v>
                </c:pt>
                <c:pt idx="73">
                  <c:v>1993.9384765625</c:v>
                </c:pt>
                <c:pt idx="74">
                  <c:v>1893.7960205078</c:v>
                </c:pt>
                <c:pt idx="75">
                  <c:v>2076.3522949219</c:v>
                </c:pt>
                <c:pt idx="76">
                  <c:v>1973.9427490234</c:v>
                </c:pt>
                <c:pt idx="77">
                  <c:v>1890.8176269531</c:v>
                </c:pt>
                <c:pt idx="78">
                  <c:v>2018.0262451172</c:v>
                </c:pt>
                <c:pt idx="79">
                  <c:v>1922.732421875</c:v>
                </c:pt>
                <c:pt idx="80">
                  <c:v>1740.5343017578</c:v>
                </c:pt>
                <c:pt idx="81">
                  <c:v>1211.5246582031</c:v>
                </c:pt>
                <c:pt idx="82">
                  <c:v>624.8705444336</c:v>
                </c:pt>
                <c:pt idx="83">
                  <c:v>525.59002685550001</c:v>
                </c:pt>
                <c:pt idx="84">
                  <c:v>380.62701416020002</c:v>
                </c:pt>
                <c:pt idx="85">
                  <c:v>293.89532470699999</c:v>
                </c:pt>
                <c:pt idx="86">
                  <c:v>94.110252380399999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309.20993041989999</c:v>
                </c:pt>
                <c:pt idx="94">
                  <c:v>414.1149597168</c:v>
                </c:pt>
                <c:pt idx="95">
                  <c:v>259.59552001949999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223.35876464840001</c:v>
                </c:pt>
                <c:pt idx="102">
                  <c:v>632.87390136720001</c:v>
                </c:pt>
                <c:pt idx="103">
                  <c:v>876.67883300779999</c:v>
                </c:pt>
                <c:pt idx="104">
                  <c:v>935.57824707029999</c:v>
                </c:pt>
                <c:pt idx="105">
                  <c:v>849.90319824220001</c:v>
                </c:pt>
                <c:pt idx="106">
                  <c:v>722.4677734375</c:v>
                </c:pt>
                <c:pt idx="107">
                  <c:v>664.82879638669999</c:v>
                </c:pt>
                <c:pt idx="108">
                  <c:v>680.65411376949999</c:v>
                </c:pt>
                <c:pt idx="109">
                  <c:v>854.05187988279999</c:v>
                </c:pt>
                <c:pt idx="110">
                  <c:v>1216.0422363281</c:v>
                </c:pt>
                <c:pt idx="111">
                  <c:v>1674.5223388672</c:v>
                </c:pt>
                <c:pt idx="112">
                  <c:v>2115.7072753906</c:v>
                </c:pt>
                <c:pt idx="113">
                  <c:v>2446.3181152344</c:v>
                </c:pt>
                <c:pt idx="114">
                  <c:v>2694.5053710938</c:v>
                </c:pt>
                <c:pt idx="115">
                  <c:v>2819.3432617188</c:v>
                </c:pt>
                <c:pt idx="116">
                  <c:v>2828.4138183594</c:v>
                </c:pt>
                <c:pt idx="117">
                  <c:v>2671.5498046875</c:v>
                </c:pt>
                <c:pt idx="118">
                  <c:v>2459.5822753906</c:v>
                </c:pt>
                <c:pt idx="119">
                  <c:v>2162.0075683594</c:v>
                </c:pt>
                <c:pt idx="120">
                  <c:v>2020.1470947266</c:v>
                </c:pt>
                <c:pt idx="121">
                  <c:v>1973.0272216797</c:v>
                </c:pt>
                <c:pt idx="122">
                  <c:v>1879.8782958984</c:v>
                </c:pt>
                <c:pt idx="123">
                  <c:v>1822.6395263672</c:v>
                </c:pt>
                <c:pt idx="124">
                  <c:v>1705.9616699219</c:v>
                </c:pt>
                <c:pt idx="125">
                  <c:v>1516.6717529297</c:v>
                </c:pt>
                <c:pt idx="126">
                  <c:v>1230.9517822266</c:v>
                </c:pt>
                <c:pt idx="127">
                  <c:v>853.97802734380002</c:v>
                </c:pt>
                <c:pt idx="128">
                  <c:v>453.19192504879999</c:v>
                </c:pt>
                <c:pt idx="129">
                  <c:v>120.9344406128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22CD-4B01-BA7B-B0C0144F00B4}"/>
            </c:ext>
          </c:extLst>
        </c:ser>
        <c:ser>
          <c:idx val="43"/>
          <c:order val="43"/>
          <c:spPr>
            <a:solidFill>
              <a:schemeClr val="accent2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AWPPG0!$A$44:$EE$44</c:f>
              <c:numCache>
                <c:formatCode>General</c:formatCode>
                <c:ptCount val="135"/>
                <c:pt idx="0">
                  <c:v>1964.6180419922</c:v>
                </c:pt>
                <c:pt idx="1">
                  <c:v>1564.4177246094</c:v>
                </c:pt>
                <c:pt idx="2">
                  <c:v>1235.1687011719</c:v>
                </c:pt>
                <c:pt idx="3">
                  <c:v>777.31243896479998</c:v>
                </c:pt>
                <c:pt idx="4">
                  <c:v>200.3300628662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346.62460327150001</c:v>
                </c:pt>
                <c:pt idx="16">
                  <c:v>584.54223632809999</c:v>
                </c:pt>
                <c:pt idx="17">
                  <c:v>705.79614257809999</c:v>
                </c:pt>
                <c:pt idx="18">
                  <c:v>677.47290039059999</c:v>
                </c:pt>
                <c:pt idx="19">
                  <c:v>506.71963500980002</c:v>
                </c:pt>
                <c:pt idx="20">
                  <c:v>253.07487487789999</c:v>
                </c:pt>
                <c:pt idx="21">
                  <c:v>109.4285202026</c:v>
                </c:pt>
                <c:pt idx="22">
                  <c:v>131.71743774410001</c:v>
                </c:pt>
                <c:pt idx="23">
                  <c:v>244.72943115230001</c:v>
                </c:pt>
                <c:pt idx="24">
                  <c:v>138.48281860349999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122.48625946040001</c:v>
                </c:pt>
                <c:pt idx="30">
                  <c:v>436.8854675293</c:v>
                </c:pt>
                <c:pt idx="31">
                  <c:v>713.36737060550001</c:v>
                </c:pt>
                <c:pt idx="32">
                  <c:v>970.7797241211</c:v>
                </c:pt>
                <c:pt idx="33">
                  <c:v>1254.8409423828</c:v>
                </c:pt>
                <c:pt idx="34">
                  <c:v>1653.6468505859</c:v>
                </c:pt>
                <c:pt idx="35">
                  <c:v>2087.0417480469</c:v>
                </c:pt>
                <c:pt idx="36">
                  <c:v>2462.466796875</c:v>
                </c:pt>
                <c:pt idx="37">
                  <c:v>2476.7663574219</c:v>
                </c:pt>
                <c:pt idx="38">
                  <c:v>2208.4089355469</c:v>
                </c:pt>
                <c:pt idx="39">
                  <c:v>1683.1384277344</c:v>
                </c:pt>
                <c:pt idx="40">
                  <c:v>797.6216430664</c:v>
                </c:pt>
                <c:pt idx="41">
                  <c:v>245.3695526123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46.460823059100001</c:v>
                </c:pt>
                <c:pt idx="47">
                  <c:v>227.59812927249999</c:v>
                </c:pt>
                <c:pt idx="48">
                  <c:v>363.42263793950002</c:v>
                </c:pt>
                <c:pt idx="49">
                  <c:v>598.38604736330001</c:v>
                </c:pt>
                <c:pt idx="50">
                  <c:v>526.09191894529999</c:v>
                </c:pt>
                <c:pt idx="51">
                  <c:v>457.08905029300001</c:v>
                </c:pt>
                <c:pt idx="52">
                  <c:v>598.10150146479998</c:v>
                </c:pt>
                <c:pt idx="53">
                  <c:v>1034.7344970703</c:v>
                </c:pt>
                <c:pt idx="54">
                  <c:v>1421.0834960938</c:v>
                </c:pt>
                <c:pt idx="55">
                  <c:v>2031.7542724609</c:v>
                </c:pt>
                <c:pt idx="56">
                  <c:v>2439.1662597656</c:v>
                </c:pt>
                <c:pt idx="57">
                  <c:v>2732.8679199219</c:v>
                </c:pt>
                <c:pt idx="58">
                  <c:v>2855.5856933594</c:v>
                </c:pt>
                <c:pt idx="59">
                  <c:v>2660.4106445312</c:v>
                </c:pt>
                <c:pt idx="60">
                  <c:v>2425.7250976562</c:v>
                </c:pt>
                <c:pt idx="61">
                  <c:v>1856.3272705078</c:v>
                </c:pt>
                <c:pt idx="62">
                  <c:v>1148.8607177734</c:v>
                </c:pt>
                <c:pt idx="63">
                  <c:v>453.37588500980002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249.43307495120001</c:v>
                </c:pt>
                <c:pt idx="69">
                  <c:v>687.1703491211</c:v>
                </c:pt>
                <c:pt idx="70">
                  <c:v>1011.5374145508</c:v>
                </c:pt>
                <c:pt idx="71">
                  <c:v>1425.7496337891</c:v>
                </c:pt>
                <c:pt idx="72">
                  <c:v>1798.1507568359</c:v>
                </c:pt>
                <c:pt idx="73">
                  <c:v>2017.3767089844</c:v>
                </c:pt>
                <c:pt idx="74">
                  <c:v>1903.9682617188</c:v>
                </c:pt>
                <c:pt idx="75">
                  <c:v>2071.1906738281</c:v>
                </c:pt>
                <c:pt idx="76">
                  <c:v>1968.9903564453</c:v>
                </c:pt>
                <c:pt idx="77">
                  <c:v>1889.6840820312</c:v>
                </c:pt>
                <c:pt idx="78">
                  <c:v>2026.3673095703</c:v>
                </c:pt>
                <c:pt idx="79">
                  <c:v>1937.1418457031</c:v>
                </c:pt>
                <c:pt idx="80">
                  <c:v>1750.9606933594</c:v>
                </c:pt>
                <c:pt idx="81">
                  <c:v>1207.9989013672</c:v>
                </c:pt>
                <c:pt idx="82">
                  <c:v>601.32293701169999</c:v>
                </c:pt>
                <c:pt idx="83">
                  <c:v>484.0015258789</c:v>
                </c:pt>
                <c:pt idx="84">
                  <c:v>339.79141235349999</c:v>
                </c:pt>
                <c:pt idx="85">
                  <c:v>264.97332763669999</c:v>
                </c:pt>
                <c:pt idx="86">
                  <c:v>86.373954772900007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320.04217529300001</c:v>
                </c:pt>
                <c:pt idx="94">
                  <c:v>420.82806396479998</c:v>
                </c:pt>
                <c:pt idx="95">
                  <c:v>262.66494750980002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201.07835388180001</c:v>
                </c:pt>
                <c:pt idx="102">
                  <c:v>598.67248535160002</c:v>
                </c:pt>
                <c:pt idx="103">
                  <c:v>831.63647460940001</c:v>
                </c:pt>
                <c:pt idx="104">
                  <c:v>882.4994506836</c:v>
                </c:pt>
                <c:pt idx="105">
                  <c:v>796.02313232419999</c:v>
                </c:pt>
                <c:pt idx="106">
                  <c:v>675.06915283199999</c:v>
                </c:pt>
                <c:pt idx="107">
                  <c:v>630.66271972660002</c:v>
                </c:pt>
                <c:pt idx="108">
                  <c:v>667.1314086914</c:v>
                </c:pt>
                <c:pt idx="109">
                  <c:v>863.7485961914</c:v>
                </c:pt>
                <c:pt idx="110">
                  <c:v>1246.7663574219</c:v>
                </c:pt>
                <c:pt idx="111">
                  <c:v>1717.1097412109</c:v>
                </c:pt>
                <c:pt idx="112">
                  <c:v>2160.4440917969</c:v>
                </c:pt>
                <c:pt idx="113">
                  <c:v>2486.3547363281</c:v>
                </c:pt>
                <c:pt idx="114">
                  <c:v>2729.8420410156</c:v>
                </c:pt>
                <c:pt idx="115">
                  <c:v>2849.9157714844</c:v>
                </c:pt>
                <c:pt idx="116">
                  <c:v>2854.630859375</c:v>
                </c:pt>
                <c:pt idx="117">
                  <c:v>2693.2451171875</c:v>
                </c:pt>
                <c:pt idx="118">
                  <c:v>2476.3432617188</c:v>
                </c:pt>
                <c:pt idx="119">
                  <c:v>2172.3288574219</c:v>
                </c:pt>
                <c:pt idx="120">
                  <c:v>2025.4282226562</c:v>
                </c:pt>
                <c:pt idx="121">
                  <c:v>1973.6496582031</c:v>
                </c:pt>
                <c:pt idx="122">
                  <c:v>1876.4661865234</c:v>
                </c:pt>
                <c:pt idx="123">
                  <c:v>1816.8326416016</c:v>
                </c:pt>
                <c:pt idx="124">
                  <c:v>1695.7293701172</c:v>
                </c:pt>
                <c:pt idx="125">
                  <c:v>1499.1833496094</c:v>
                </c:pt>
                <c:pt idx="126">
                  <c:v>1208.4392089844</c:v>
                </c:pt>
                <c:pt idx="127">
                  <c:v>830.39617919919999</c:v>
                </c:pt>
                <c:pt idx="128">
                  <c:v>429.83267211909998</c:v>
                </c:pt>
                <c:pt idx="129">
                  <c:v>100.5660171509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22CD-4B01-BA7B-B0C0144F00B4}"/>
            </c:ext>
          </c:extLst>
        </c:ser>
        <c:ser>
          <c:idx val="44"/>
          <c:order val="44"/>
          <c:spPr>
            <a:solidFill>
              <a:schemeClr val="accent3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AWPPG0!$A$45:$EE$45</c:f>
              <c:numCache>
                <c:formatCode>General</c:formatCode>
                <c:ptCount val="135"/>
                <c:pt idx="0">
                  <c:v>1989.6743164062</c:v>
                </c:pt>
                <c:pt idx="1">
                  <c:v>1577.8608398438</c:v>
                </c:pt>
                <c:pt idx="2">
                  <c:v>1239.1104736328</c:v>
                </c:pt>
                <c:pt idx="3">
                  <c:v>765.8930053711</c:v>
                </c:pt>
                <c:pt idx="4">
                  <c:v>175.71614074710001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360.80438232419999</c:v>
                </c:pt>
                <c:pt idx="16">
                  <c:v>595.44787597660002</c:v>
                </c:pt>
                <c:pt idx="17">
                  <c:v>711.6572265625</c:v>
                </c:pt>
                <c:pt idx="18">
                  <c:v>672.06848144529999</c:v>
                </c:pt>
                <c:pt idx="19">
                  <c:v>487.64080810550001</c:v>
                </c:pt>
                <c:pt idx="20">
                  <c:v>227.00932312009999</c:v>
                </c:pt>
                <c:pt idx="21">
                  <c:v>89.405654907200002</c:v>
                </c:pt>
                <c:pt idx="22">
                  <c:v>126.3299865723</c:v>
                </c:pt>
                <c:pt idx="23">
                  <c:v>252.86882019039999</c:v>
                </c:pt>
                <c:pt idx="24">
                  <c:v>147.3631439209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132.86671447750001</c:v>
                </c:pt>
                <c:pt idx="30">
                  <c:v>425.2409362793</c:v>
                </c:pt>
                <c:pt idx="31">
                  <c:v>694.60662841800001</c:v>
                </c:pt>
                <c:pt idx="32">
                  <c:v>968.57598876949999</c:v>
                </c:pt>
                <c:pt idx="33">
                  <c:v>1280.2673339844</c:v>
                </c:pt>
                <c:pt idx="34">
                  <c:v>1700.8768310547</c:v>
                </c:pt>
                <c:pt idx="35">
                  <c:v>2140.4924316406</c:v>
                </c:pt>
                <c:pt idx="36">
                  <c:v>2506.9636230469</c:v>
                </c:pt>
                <c:pt idx="37">
                  <c:v>2498.2956542969</c:v>
                </c:pt>
                <c:pt idx="38">
                  <c:v>2199.7319335938</c:v>
                </c:pt>
                <c:pt idx="39">
                  <c:v>1652.6331787109</c:v>
                </c:pt>
                <c:pt idx="40">
                  <c:v>757.32049560550001</c:v>
                </c:pt>
                <c:pt idx="41">
                  <c:v>225.08891296389999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88.060737609900002</c:v>
                </c:pt>
                <c:pt idx="47">
                  <c:v>237.5350189209</c:v>
                </c:pt>
                <c:pt idx="48">
                  <c:v>339.05798339839998</c:v>
                </c:pt>
                <c:pt idx="49">
                  <c:v>556.6293334961</c:v>
                </c:pt>
                <c:pt idx="50">
                  <c:v>484.3748474121</c:v>
                </c:pt>
                <c:pt idx="51">
                  <c:v>427.39358520510001</c:v>
                </c:pt>
                <c:pt idx="52">
                  <c:v>587.3598022461</c:v>
                </c:pt>
                <c:pt idx="53">
                  <c:v>1047.5047607422</c:v>
                </c:pt>
                <c:pt idx="54">
                  <c:v>1450.8868408203</c:v>
                </c:pt>
                <c:pt idx="55">
                  <c:v>2083.5979003906</c:v>
                </c:pt>
                <c:pt idx="56">
                  <c:v>2498.0283203125</c:v>
                </c:pt>
                <c:pt idx="57">
                  <c:v>2784.1218261719</c:v>
                </c:pt>
                <c:pt idx="58">
                  <c:v>2880.3391113281</c:v>
                </c:pt>
                <c:pt idx="59">
                  <c:v>2650.0354003906</c:v>
                </c:pt>
                <c:pt idx="60">
                  <c:v>2387.22265625</c:v>
                </c:pt>
                <c:pt idx="61">
                  <c:v>1800.0115966797</c:v>
                </c:pt>
                <c:pt idx="62">
                  <c:v>1084.4989013672</c:v>
                </c:pt>
                <c:pt idx="63">
                  <c:v>387.40676879879999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255.52055358889999</c:v>
                </c:pt>
                <c:pt idx="69">
                  <c:v>705.70263671880002</c:v>
                </c:pt>
                <c:pt idx="70">
                  <c:v>1028.9069824219</c:v>
                </c:pt>
                <c:pt idx="71">
                  <c:v>1432.7604980469</c:v>
                </c:pt>
                <c:pt idx="72">
                  <c:v>1793.6424560547</c:v>
                </c:pt>
                <c:pt idx="73">
                  <c:v>2002.1517333984</c:v>
                </c:pt>
                <c:pt idx="74">
                  <c:v>1885.4797363281</c:v>
                </c:pt>
                <c:pt idx="75">
                  <c:v>2053.4675292969</c:v>
                </c:pt>
                <c:pt idx="76">
                  <c:v>1942.0836181641</c:v>
                </c:pt>
                <c:pt idx="77">
                  <c:v>1861.9132080078</c:v>
                </c:pt>
                <c:pt idx="78">
                  <c:v>1996.2061767578</c:v>
                </c:pt>
                <c:pt idx="79">
                  <c:v>1909.0006103516</c:v>
                </c:pt>
                <c:pt idx="80">
                  <c:v>1729.6920166016</c:v>
                </c:pt>
                <c:pt idx="81">
                  <c:v>1213.1629638672</c:v>
                </c:pt>
                <c:pt idx="82">
                  <c:v>637.16687011720001</c:v>
                </c:pt>
                <c:pt idx="83">
                  <c:v>552.56457519529999</c:v>
                </c:pt>
                <c:pt idx="84">
                  <c:v>420.84317016599999</c:v>
                </c:pt>
                <c:pt idx="85">
                  <c:v>349.35424804690001</c:v>
                </c:pt>
                <c:pt idx="86">
                  <c:v>160.2498626709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252.94868469240001</c:v>
                </c:pt>
                <c:pt idx="94">
                  <c:v>353.41598510739999</c:v>
                </c:pt>
                <c:pt idx="95">
                  <c:v>203.08389282229999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236.08912658689999</c:v>
                </c:pt>
                <c:pt idx="102">
                  <c:v>643.93994140619998</c:v>
                </c:pt>
                <c:pt idx="103">
                  <c:v>885.45184326169999</c:v>
                </c:pt>
                <c:pt idx="104">
                  <c:v>943.41900634770002</c:v>
                </c:pt>
                <c:pt idx="105">
                  <c:v>851.78283691410002</c:v>
                </c:pt>
                <c:pt idx="106">
                  <c:v>721.78802490229998</c:v>
                </c:pt>
                <c:pt idx="107">
                  <c:v>665.78540039059999</c:v>
                </c:pt>
                <c:pt idx="108">
                  <c:v>687.96026611330001</c:v>
                </c:pt>
                <c:pt idx="109">
                  <c:v>872.01110839839998</c:v>
                </c:pt>
                <c:pt idx="110">
                  <c:v>1240.9659423828</c:v>
                </c:pt>
                <c:pt idx="111">
                  <c:v>1699.0848388672</c:v>
                </c:pt>
                <c:pt idx="112">
                  <c:v>2136.259765625</c:v>
                </c:pt>
                <c:pt idx="113">
                  <c:v>2461.7475585938</c:v>
                </c:pt>
                <c:pt idx="114">
                  <c:v>2704.7211914062</c:v>
                </c:pt>
                <c:pt idx="115">
                  <c:v>2824.8015136719</c:v>
                </c:pt>
                <c:pt idx="116">
                  <c:v>2833.9033203125</c:v>
                </c:pt>
                <c:pt idx="117">
                  <c:v>2681.3310546875</c:v>
                </c:pt>
                <c:pt idx="118">
                  <c:v>2472.7336425781</c:v>
                </c:pt>
                <c:pt idx="119">
                  <c:v>2172.3215332031</c:v>
                </c:pt>
                <c:pt idx="120">
                  <c:v>2028.3095703125</c:v>
                </c:pt>
                <c:pt idx="121">
                  <c:v>1979.6123046875</c:v>
                </c:pt>
                <c:pt idx="122">
                  <c:v>1886.2504882812</c:v>
                </c:pt>
                <c:pt idx="123">
                  <c:v>1833.1945800781</c:v>
                </c:pt>
                <c:pt idx="124">
                  <c:v>1718.3079833984</c:v>
                </c:pt>
                <c:pt idx="125">
                  <c:v>1524.4512939453</c:v>
                </c:pt>
                <c:pt idx="126">
                  <c:v>1229.9899902344</c:v>
                </c:pt>
                <c:pt idx="127">
                  <c:v>845.02410888669999</c:v>
                </c:pt>
                <c:pt idx="128">
                  <c:v>439.74990844730002</c:v>
                </c:pt>
                <c:pt idx="129">
                  <c:v>109.6852111816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22CD-4B01-BA7B-B0C0144F00B4}"/>
            </c:ext>
          </c:extLst>
        </c:ser>
        <c:ser>
          <c:idx val="45"/>
          <c:order val="45"/>
          <c:spPr>
            <a:solidFill>
              <a:schemeClr val="accent4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AWPPG0!$A$46:$EE$46</c:f>
              <c:numCache>
                <c:formatCode>General</c:formatCode>
                <c:ptCount val="135"/>
                <c:pt idx="0">
                  <c:v>1977.0151367188</c:v>
                </c:pt>
                <c:pt idx="1">
                  <c:v>1569.4221191406</c:v>
                </c:pt>
                <c:pt idx="2">
                  <c:v>1235.4444580078</c:v>
                </c:pt>
                <c:pt idx="3">
                  <c:v>768.61242675779999</c:v>
                </c:pt>
                <c:pt idx="4">
                  <c:v>182.36901855470001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366.3530883789</c:v>
                </c:pt>
                <c:pt idx="16">
                  <c:v>596.22528076169999</c:v>
                </c:pt>
                <c:pt idx="17">
                  <c:v>706.34338378910002</c:v>
                </c:pt>
                <c:pt idx="18">
                  <c:v>661.88739013669999</c:v>
                </c:pt>
                <c:pt idx="19">
                  <c:v>476.2091369629</c:v>
                </c:pt>
                <c:pt idx="20">
                  <c:v>217.09214782710001</c:v>
                </c:pt>
                <c:pt idx="21">
                  <c:v>84.281959533700004</c:v>
                </c:pt>
                <c:pt idx="22">
                  <c:v>129.30738830569999</c:v>
                </c:pt>
                <c:pt idx="23">
                  <c:v>263.35498046880002</c:v>
                </c:pt>
                <c:pt idx="24">
                  <c:v>159.42779541019999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163.77185058590001</c:v>
                </c:pt>
                <c:pt idx="30">
                  <c:v>457.12255859380002</c:v>
                </c:pt>
                <c:pt idx="31">
                  <c:v>706.33721923830001</c:v>
                </c:pt>
                <c:pt idx="32">
                  <c:v>944.7445678711</c:v>
                </c:pt>
                <c:pt idx="33">
                  <c:v>1230.2161865234</c:v>
                </c:pt>
                <c:pt idx="34">
                  <c:v>1654.8115234375</c:v>
                </c:pt>
                <c:pt idx="35">
                  <c:v>2125.2761230469</c:v>
                </c:pt>
                <c:pt idx="36">
                  <c:v>2528.3063964844</c:v>
                </c:pt>
                <c:pt idx="37">
                  <c:v>2535.3037109375</c:v>
                </c:pt>
                <c:pt idx="38">
                  <c:v>2236.2124023438</c:v>
                </c:pt>
                <c:pt idx="39">
                  <c:v>1675.1667480469</c:v>
                </c:pt>
                <c:pt idx="40">
                  <c:v>754.86297607419999</c:v>
                </c:pt>
                <c:pt idx="41">
                  <c:v>202.4838256836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116.60660552980001</c:v>
                </c:pt>
                <c:pt idx="47">
                  <c:v>269.9384765625</c:v>
                </c:pt>
                <c:pt idx="48">
                  <c:v>373.15673828119998</c:v>
                </c:pt>
                <c:pt idx="49">
                  <c:v>585.55694580080001</c:v>
                </c:pt>
                <c:pt idx="50">
                  <c:v>504.8772277832</c:v>
                </c:pt>
                <c:pt idx="51">
                  <c:v>435.96255493159998</c:v>
                </c:pt>
                <c:pt idx="52">
                  <c:v>584.130859375</c:v>
                </c:pt>
                <c:pt idx="53">
                  <c:v>1036.4924316406</c:v>
                </c:pt>
                <c:pt idx="54">
                  <c:v>1433.6091308594</c:v>
                </c:pt>
                <c:pt idx="55">
                  <c:v>2060.1484375</c:v>
                </c:pt>
                <c:pt idx="56">
                  <c:v>2476.8181152344</c:v>
                </c:pt>
                <c:pt idx="57">
                  <c:v>2772.0837402344</c:v>
                </c:pt>
                <c:pt idx="58">
                  <c:v>2878.6806640625</c:v>
                </c:pt>
                <c:pt idx="59">
                  <c:v>2663.2575683594</c:v>
                </c:pt>
                <c:pt idx="60">
                  <c:v>2415.6462402344</c:v>
                </c:pt>
                <c:pt idx="61">
                  <c:v>1836.419921875</c:v>
                </c:pt>
                <c:pt idx="62">
                  <c:v>1122.1605224609</c:v>
                </c:pt>
                <c:pt idx="63">
                  <c:v>416.62246704099999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227.3197631836</c:v>
                </c:pt>
                <c:pt idx="69">
                  <c:v>676.62194824220001</c:v>
                </c:pt>
                <c:pt idx="70">
                  <c:v>1003.9004516602</c:v>
                </c:pt>
                <c:pt idx="71">
                  <c:v>1418.8645019531</c:v>
                </c:pt>
                <c:pt idx="72">
                  <c:v>1794.9187011719</c:v>
                </c:pt>
                <c:pt idx="73">
                  <c:v>2018.5679931641</c:v>
                </c:pt>
                <c:pt idx="74">
                  <c:v>1919.8209228516</c:v>
                </c:pt>
                <c:pt idx="75">
                  <c:v>2090.7536621094</c:v>
                </c:pt>
                <c:pt idx="76">
                  <c:v>1969.9033203125</c:v>
                </c:pt>
                <c:pt idx="77">
                  <c:v>1871.2137451172</c:v>
                </c:pt>
                <c:pt idx="78">
                  <c:v>1991.8688964844</c:v>
                </c:pt>
                <c:pt idx="79">
                  <c:v>1899.8746337891</c:v>
                </c:pt>
                <c:pt idx="80">
                  <c:v>1724.1011962891</c:v>
                </c:pt>
                <c:pt idx="81">
                  <c:v>1211.0853271484</c:v>
                </c:pt>
                <c:pt idx="82">
                  <c:v>631.57080078119998</c:v>
                </c:pt>
                <c:pt idx="83">
                  <c:v>530.0736694336</c:v>
                </c:pt>
                <c:pt idx="84">
                  <c:v>386.47973632809999</c:v>
                </c:pt>
                <c:pt idx="85">
                  <c:v>306.96380615229998</c:v>
                </c:pt>
                <c:pt idx="86">
                  <c:v>123.36362457280001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271.72863769529999</c:v>
                </c:pt>
                <c:pt idx="94">
                  <c:v>373.59790039059999</c:v>
                </c:pt>
                <c:pt idx="95">
                  <c:v>227.41868591310001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210.46835327150001</c:v>
                </c:pt>
                <c:pt idx="102">
                  <c:v>616.11138916020002</c:v>
                </c:pt>
                <c:pt idx="103">
                  <c:v>864.73468017580001</c:v>
                </c:pt>
                <c:pt idx="104">
                  <c:v>933.67236328119998</c:v>
                </c:pt>
                <c:pt idx="105">
                  <c:v>859.17303466800001</c:v>
                </c:pt>
                <c:pt idx="106">
                  <c:v>743.08911132809999</c:v>
                </c:pt>
                <c:pt idx="107">
                  <c:v>693.443359375</c:v>
                </c:pt>
                <c:pt idx="108">
                  <c:v>713.27307128910002</c:v>
                </c:pt>
                <c:pt idx="109">
                  <c:v>888.02380371089998</c:v>
                </c:pt>
                <c:pt idx="110">
                  <c:v>1248.7972412109</c:v>
                </c:pt>
                <c:pt idx="111">
                  <c:v>1703.8773193359</c:v>
                </c:pt>
                <c:pt idx="112">
                  <c:v>2145.3779296875</c:v>
                </c:pt>
                <c:pt idx="113">
                  <c:v>2479.3771972656</c:v>
                </c:pt>
                <c:pt idx="114">
                  <c:v>2725.7692871094</c:v>
                </c:pt>
                <c:pt idx="115">
                  <c:v>2845.2827148438</c:v>
                </c:pt>
                <c:pt idx="116">
                  <c:v>2848.8908691406</c:v>
                </c:pt>
                <c:pt idx="117">
                  <c:v>2688.8227539062</c:v>
                </c:pt>
                <c:pt idx="118">
                  <c:v>2475.1342773438</c:v>
                </c:pt>
                <c:pt idx="119">
                  <c:v>2168.4504394531</c:v>
                </c:pt>
                <c:pt idx="120">
                  <c:v>2017.9169921875</c:v>
                </c:pt>
                <c:pt idx="121">
                  <c:v>1964.2114257812</c:v>
                </c:pt>
                <c:pt idx="122">
                  <c:v>1870.0366210938</c:v>
                </c:pt>
                <c:pt idx="123">
                  <c:v>1815.0360107422</c:v>
                </c:pt>
                <c:pt idx="124">
                  <c:v>1698.3873291016</c:v>
                </c:pt>
                <c:pt idx="125">
                  <c:v>1507.1376953125</c:v>
                </c:pt>
                <c:pt idx="126">
                  <c:v>1220.8598632812</c:v>
                </c:pt>
                <c:pt idx="127">
                  <c:v>844.57611083979998</c:v>
                </c:pt>
                <c:pt idx="128">
                  <c:v>442.33041381840002</c:v>
                </c:pt>
                <c:pt idx="129">
                  <c:v>107.9151916504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D-22CD-4B01-BA7B-B0C0144F00B4}"/>
            </c:ext>
          </c:extLst>
        </c:ser>
        <c:ser>
          <c:idx val="46"/>
          <c:order val="46"/>
          <c:spPr>
            <a:solidFill>
              <a:schemeClr val="accent5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AWPPG0!$A$47:$EE$47</c:f>
              <c:numCache>
                <c:formatCode>General</c:formatCode>
                <c:ptCount val="135"/>
                <c:pt idx="0">
                  <c:v>2046.5810546875</c:v>
                </c:pt>
                <c:pt idx="1">
                  <c:v>1623.1584472656</c:v>
                </c:pt>
                <c:pt idx="2">
                  <c:v>1273.1624755859</c:v>
                </c:pt>
                <c:pt idx="3">
                  <c:v>789.12341308589998</c:v>
                </c:pt>
                <c:pt idx="4">
                  <c:v>177.82443237300001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375.4945678711</c:v>
                </c:pt>
                <c:pt idx="16">
                  <c:v>609.845703125</c:v>
                </c:pt>
                <c:pt idx="17">
                  <c:v>720.58959960940001</c:v>
                </c:pt>
                <c:pt idx="18">
                  <c:v>674.9428100586</c:v>
                </c:pt>
                <c:pt idx="19">
                  <c:v>488.21768188480002</c:v>
                </c:pt>
                <c:pt idx="20">
                  <c:v>227.55303955080001</c:v>
                </c:pt>
                <c:pt idx="21">
                  <c:v>92.625007629400002</c:v>
                </c:pt>
                <c:pt idx="22">
                  <c:v>132.76219177249999</c:v>
                </c:pt>
                <c:pt idx="23">
                  <c:v>260.67449951169999</c:v>
                </c:pt>
                <c:pt idx="24">
                  <c:v>149.69567871090001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157.82954406740001</c:v>
                </c:pt>
                <c:pt idx="30">
                  <c:v>449.99572753910002</c:v>
                </c:pt>
                <c:pt idx="31">
                  <c:v>701.04473876949999</c:v>
                </c:pt>
                <c:pt idx="32">
                  <c:v>951.27307128910002</c:v>
                </c:pt>
                <c:pt idx="33">
                  <c:v>1250.2078857422</c:v>
                </c:pt>
                <c:pt idx="34">
                  <c:v>1677.4689941406</c:v>
                </c:pt>
                <c:pt idx="35">
                  <c:v>2138.9765625</c:v>
                </c:pt>
                <c:pt idx="36">
                  <c:v>2536.1032714844</c:v>
                </c:pt>
                <c:pt idx="37">
                  <c:v>2543.427734375</c:v>
                </c:pt>
                <c:pt idx="38">
                  <c:v>2253.203125</c:v>
                </c:pt>
                <c:pt idx="39">
                  <c:v>1704.7541503906</c:v>
                </c:pt>
                <c:pt idx="40">
                  <c:v>787.25750732419999</c:v>
                </c:pt>
                <c:pt idx="41">
                  <c:v>233.18060302730001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91.679046630900004</c:v>
                </c:pt>
                <c:pt idx="47">
                  <c:v>245.95307922360001</c:v>
                </c:pt>
                <c:pt idx="48">
                  <c:v>345.83255004879999</c:v>
                </c:pt>
                <c:pt idx="49">
                  <c:v>561.40899658199999</c:v>
                </c:pt>
                <c:pt idx="50">
                  <c:v>481.8638305664</c:v>
                </c:pt>
                <c:pt idx="51">
                  <c:v>416.92590332029999</c:v>
                </c:pt>
                <c:pt idx="52">
                  <c:v>577.10931396479998</c:v>
                </c:pt>
                <c:pt idx="53">
                  <c:v>1041.7990722656</c:v>
                </c:pt>
                <c:pt idx="54">
                  <c:v>1446.3425292969</c:v>
                </c:pt>
                <c:pt idx="55">
                  <c:v>2079.818359375</c:v>
                </c:pt>
                <c:pt idx="56">
                  <c:v>2502.2976074219</c:v>
                </c:pt>
                <c:pt idx="57">
                  <c:v>2800.8671875</c:v>
                </c:pt>
                <c:pt idx="58">
                  <c:v>2905.3005371094</c:v>
                </c:pt>
                <c:pt idx="59">
                  <c:v>2677.1848144531</c:v>
                </c:pt>
                <c:pt idx="60">
                  <c:v>2413.4672851562</c:v>
                </c:pt>
                <c:pt idx="61">
                  <c:v>1822.8159179688</c:v>
                </c:pt>
                <c:pt idx="62">
                  <c:v>1103.1708984375</c:v>
                </c:pt>
                <c:pt idx="63">
                  <c:v>400.36715698239999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228.0955657959</c:v>
                </c:pt>
                <c:pt idx="69">
                  <c:v>674.85638427729998</c:v>
                </c:pt>
                <c:pt idx="70">
                  <c:v>998.99041748050001</c:v>
                </c:pt>
                <c:pt idx="71">
                  <c:v>1413.5975341797</c:v>
                </c:pt>
                <c:pt idx="72">
                  <c:v>1787.8425292969</c:v>
                </c:pt>
                <c:pt idx="73">
                  <c:v>2005.6741943359</c:v>
                </c:pt>
                <c:pt idx="74">
                  <c:v>1892.0928955078</c:v>
                </c:pt>
                <c:pt idx="75">
                  <c:v>2057.5668945312</c:v>
                </c:pt>
                <c:pt idx="76">
                  <c:v>1934.1805419922</c:v>
                </c:pt>
                <c:pt idx="77">
                  <c:v>1830.9682617188</c:v>
                </c:pt>
                <c:pt idx="78">
                  <c:v>1968.6436767578</c:v>
                </c:pt>
                <c:pt idx="79">
                  <c:v>1898.5782470703</c:v>
                </c:pt>
                <c:pt idx="80">
                  <c:v>1747.8863525391</c:v>
                </c:pt>
                <c:pt idx="81">
                  <c:v>1250.3227539062</c:v>
                </c:pt>
                <c:pt idx="82">
                  <c:v>674.86737060550001</c:v>
                </c:pt>
                <c:pt idx="83">
                  <c:v>573.916015625</c:v>
                </c:pt>
                <c:pt idx="84">
                  <c:v>422.8025817871</c:v>
                </c:pt>
                <c:pt idx="85">
                  <c:v>338.0835571289</c:v>
                </c:pt>
                <c:pt idx="86">
                  <c:v>149.11306762699999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263.51922607419999</c:v>
                </c:pt>
                <c:pt idx="94">
                  <c:v>372.82382202150001</c:v>
                </c:pt>
                <c:pt idx="95">
                  <c:v>224.57582092289999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218.59854125979999</c:v>
                </c:pt>
                <c:pt idx="102">
                  <c:v>650.61608886720001</c:v>
                </c:pt>
                <c:pt idx="103">
                  <c:v>921.1812133789</c:v>
                </c:pt>
                <c:pt idx="104">
                  <c:v>1003.3100585938</c:v>
                </c:pt>
                <c:pt idx="105">
                  <c:v>926.11938476559999</c:v>
                </c:pt>
                <c:pt idx="106">
                  <c:v>791.70861816410002</c:v>
                </c:pt>
                <c:pt idx="107">
                  <c:v>713.58721923830001</c:v>
                </c:pt>
                <c:pt idx="108">
                  <c:v>701.57977294919999</c:v>
                </c:pt>
                <c:pt idx="109">
                  <c:v>849.16101074220001</c:v>
                </c:pt>
                <c:pt idx="110">
                  <c:v>1192.5162353516</c:v>
                </c:pt>
                <c:pt idx="111">
                  <c:v>1644.8114013672</c:v>
                </c:pt>
                <c:pt idx="112">
                  <c:v>2092.6584472656</c:v>
                </c:pt>
                <c:pt idx="113">
                  <c:v>2439.1672363281</c:v>
                </c:pt>
                <c:pt idx="114">
                  <c:v>2706.5764160156</c:v>
                </c:pt>
                <c:pt idx="115">
                  <c:v>2847.4313964844</c:v>
                </c:pt>
                <c:pt idx="116">
                  <c:v>2870.8098144531</c:v>
                </c:pt>
                <c:pt idx="117">
                  <c:v>2719.9970703125</c:v>
                </c:pt>
                <c:pt idx="118">
                  <c:v>2504.2119140625</c:v>
                </c:pt>
                <c:pt idx="119">
                  <c:v>2191.6955566406</c:v>
                </c:pt>
                <c:pt idx="120">
                  <c:v>2032.6754150391</c:v>
                </c:pt>
                <c:pt idx="121">
                  <c:v>1973.4865722656</c:v>
                </c:pt>
                <c:pt idx="122">
                  <c:v>1876.5233154297</c:v>
                </c:pt>
                <c:pt idx="123">
                  <c:v>1818.3747558594</c:v>
                </c:pt>
                <c:pt idx="124">
                  <c:v>1697.6185302734</c:v>
                </c:pt>
                <c:pt idx="125">
                  <c:v>1503.1928710938</c:v>
                </c:pt>
                <c:pt idx="126">
                  <c:v>1215.0993652344</c:v>
                </c:pt>
                <c:pt idx="127">
                  <c:v>837.91290283199999</c:v>
                </c:pt>
                <c:pt idx="128">
                  <c:v>436.74951171880002</c:v>
                </c:pt>
                <c:pt idx="129">
                  <c:v>105.1192321777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E-22CD-4B01-BA7B-B0C0144F00B4}"/>
            </c:ext>
          </c:extLst>
        </c:ser>
        <c:ser>
          <c:idx val="47"/>
          <c:order val="47"/>
          <c:spPr>
            <a:solidFill>
              <a:schemeClr val="accent6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AWPPG0!$A$48:$EE$48</c:f>
              <c:numCache>
                <c:formatCode>General</c:formatCode>
                <c:ptCount val="135"/>
                <c:pt idx="0">
                  <c:v>2093.6127929688</c:v>
                </c:pt>
                <c:pt idx="1">
                  <c:v>1652.9465332031</c:v>
                </c:pt>
                <c:pt idx="2">
                  <c:v>1288.1680908203</c:v>
                </c:pt>
                <c:pt idx="3">
                  <c:v>784.81243896479998</c:v>
                </c:pt>
                <c:pt idx="4">
                  <c:v>153.8795928955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379.68496704099999</c:v>
                </c:pt>
                <c:pt idx="16">
                  <c:v>606.72802734380002</c:v>
                </c:pt>
                <c:pt idx="17">
                  <c:v>708.22186279300001</c:v>
                </c:pt>
                <c:pt idx="18">
                  <c:v>658.19177246089998</c:v>
                </c:pt>
                <c:pt idx="19">
                  <c:v>476.828125</c:v>
                </c:pt>
                <c:pt idx="20">
                  <c:v>227.78302001949999</c:v>
                </c:pt>
                <c:pt idx="21">
                  <c:v>103.21565246580001</c:v>
                </c:pt>
                <c:pt idx="22">
                  <c:v>145.87998962399999</c:v>
                </c:pt>
                <c:pt idx="23">
                  <c:v>270.49896240229998</c:v>
                </c:pt>
                <c:pt idx="24">
                  <c:v>156.6824645996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163.02365112300001</c:v>
                </c:pt>
                <c:pt idx="30">
                  <c:v>442.81640625</c:v>
                </c:pt>
                <c:pt idx="31">
                  <c:v>681.34661865229998</c:v>
                </c:pt>
                <c:pt idx="32">
                  <c:v>921.74383544919999</c:v>
                </c:pt>
                <c:pt idx="33">
                  <c:v>1217.8479003906</c:v>
                </c:pt>
                <c:pt idx="34">
                  <c:v>1656.0635986328</c:v>
                </c:pt>
                <c:pt idx="35">
                  <c:v>2140.9848632812</c:v>
                </c:pt>
                <c:pt idx="36">
                  <c:v>2564.041015625</c:v>
                </c:pt>
                <c:pt idx="37">
                  <c:v>2585.6674804688</c:v>
                </c:pt>
                <c:pt idx="38">
                  <c:v>2293.9111328125</c:v>
                </c:pt>
                <c:pt idx="39">
                  <c:v>1730.6037597656</c:v>
                </c:pt>
                <c:pt idx="40">
                  <c:v>794.26055908199999</c:v>
                </c:pt>
                <c:pt idx="41">
                  <c:v>231.4931640625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109.7640838623</c:v>
                </c:pt>
                <c:pt idx="47">
                  <c:v>250.05598449710001</c:v>
                </c:pt>
                <c:pt idx="48">
                  <c:v>332.74472045900001</c:v>
                </c:pt>
                <c:pt idx="49">
                  <c:v>538.25518798830001</c:v>
                </c:pt>
                <c:pt idx="50">
                  <c:v>457.7918395996</c:v>
                </c:pt>
                <c:pt idx="51">
                  <c:v>402.4836730957</c:v>
                </c:pt>
                <c:pt idx="52">
                  <c:v>576.7767944336</c:v>
                </c:pt>
                <c:pt idx="53">
                  <c:v>1059.4083251953</c:v>
                </c:pt>
                <c:pt idx="54">
                  <c:v>1476.6319580078</c:v>
                </c:pt>
                <c:pt idx="55">
                  <c:v>2117.1335449219</c:v>
                </c:pt>
                <c:pt idx="56">
                  <c:v>2530.8806152344</c:v>
                </c:pt>
                <c:pt idx="57">
                  <c:v>2819.0571289062</c:v>
                </c:pt>
                <c:pt idx="58">
                  <c:v>2909.2800292969</c:v>
                </c:pt>
                <c:pt idx="59">
                  <c:v>2667.5783691406</c:v>
                </c:pt>
                <c:pt idx="60">
                  <c:v>2400.9929199219</c:v>
                </c:pt>
                <c:pt idx="61">
                  <c:v>1806.9985351562</c:v>
                </c:pt>
                <c:pt idx="62">
                  <c:v>1079.6044921875</c:v>
                </c:pt>
                <c:pt idx="63">
                  <c:v>370.3720703125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215.6162261963</c:v>
                </c:pt>
                <c:pt idx="69">
                  <c:v>670.87463378910002</c:v>
                </c:pt>
                <c:pt idx="70">
                  <c:v>1003.2650756836</c:v>
                </c:pt>
                <c:pt idx="71">
                  <c:v>1427.4797363281</c:v>
                </c:pt>
                <c:pt idx="72">
                  <c:v>1808.5202636719</c:v>
                </c:pt>
                <c:pt idx="73">
                  <c:v>2029.4633789062</c:v>
                </c:pt>
                <c:pt idx="74">
                  <c:v>1910.5335693359</c:v>
                </c:pt>
                <c:pt idx="75">
                  <c:v>2078.7890625</c:v>
                </c:pt>
                <c:pt idx="76">
                  <c:v>1943.6722412109</c:v>
                </c:pt>
                <c:pt idx="77">
                  <c:v>1825.7938232422</c:v>
                </c:pt>
                <c:pt idx="78">
                  <c:v>1954.7132568359</c:v>
                </c:pt>
                <c:pt idx="79">
                  <c:v>1881.1790771484</c:v>
                </c:pt>
                <c:pt idx="80">
                  <c:v>1738.3757324219</c:v>
                </c:pt>
                <c:pt idx="81">
                  <c:v>1254.6799316406</c:v>
                </c:pt>
                <c:pt idx="82">
                  <c:v>701.57318115229998</c:v>
                </c:pt>
                <c:pt idx="83">
                  <c:v>619.65631103520002</c:v>
                </c:pt>
                <c:pt idx="84">
                  <c:v>471.31411743159998</c:v>
                </c:pt>
                <c:pt idx="85">
                  <c:v>381.21524047849999</c:v>
                </c:pt>
                <c:pt idx="86">
                  <c:v>178.681640625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213.09837341310001</c:v>
                </c:pt>
                <c:pt idx="94">
                  <c:v>320.20288085940001</c:v>
                </c:pt>
                <c:pt idx="95">
                  <c:v>184.87239074710001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261.87014770510001</c:v>
                </c:pt>
                <c:pt idx="102">
                  <c:v>684.14178466800001</c:v>
                </c:pt>
                <c:pt idx="103">
                  <c:v>939.58520507809999</c:v>
                </c:pt>
                <c:pt idx="104">
                  <c:v>1004.2130737305</c:v>
                </c:pt>
                <c:pt idx="105">
                  <c:v>911.68603515619998</c:v>
                </c:pt>
                <c:pt idx="106">
                  <c:v>769.79016113279999</c:v>
                </c:pt>
                <c:pt idx="107">
                  <c:v>694.26361083979998</c:v>
                </c:pt>
                <c:pt idx="108">
                  <c:v>692.78790283199999</c:v>
                </c:pt>
                <c:pt idx="109">
                  <c:v>857.32495117190001</c:v>
                </c:pt>
                <c:pt idx="110">
                  <c:v>1218.8488769531</c:v>
                </c:pt>
                <c:pt idx="111">
                  <c:v>1685.6379394531</c:v>
                </c:pt>
                <c:pt idx="112">
                  <c:v>2145.109375</c:v>
                </c:pt>
                <c:pt idx="113">
                  <c:v>2496.3073730469</c:v>
                </c:pt>
                <c:pt idx="114">
                  <c:v>2762.1850585938</c:v>
                </c:pt>
                <c:pt idx="115">
                  <c:v>2893.3239746094</c:v>
                </c:pt>
                <c:pt idx="116">
                  <c:v>2899.7905273438</c:v>
                </c:pt>
                <c:pt idx="117">
                  <c:v>2729.9951171875</c:v>
                </c:pt>
                <c:pt idx="118">
                  <c:v>2495.1081542969</c:v>
                </c:pt>
                <c:pt idx="119">
                  <c:v>2165.130859375</c:v>
                </c:pt>
                <c:pt idx="120">
                  <c:v>1993.0434570312</c:v>
                </c:pt>
                <c:pt idx="121">
                  <c:v>1926.5897216797</c:v>
                </c:pt>
                <c:pt idx="122">
                  <c:v>1825.9580078125</c:v>
                </c:pt>
                <c:pt idx="123">
                  <c:v>1770.5018310547</c:v>
                </c:pt>
                <c:pt idx="124">
                  <c:v>1654.3615722656</c:v>
                </c:pt>
                <c:pt idx="125">
                  <c:v>1466.5546875</c:v>
                </c:pt>
                <c:pt idx="126">
                  <c:v>1184.3969726562</c:v>
                </c:pt>
                <c:pt idx="127">
                  <c:v>815.61022949220001</c:v>
                </c:pt>
                <c:pt idx="128">
                  <c:v>424.30578613279999</c:v>
                </c:pt>
                <c:pt idx="129">
                  <c:v>104.0037078857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F-22CD-4B01-BA7B-B0C0144F00B4}"/>
            </c:ext>
          </c:extLst>
        </c:ser>
        <c:ser>
          <c:idx val="48"/>
          <c:order val="48"/>
          <c:spPr>
            <a:solidFill>
              <a:schemeClr val="accent1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AWPPG0!$A$49:$EE$49</c:f>
              <c:numCache>
                <c:formatCode>General</c:formatCode>
                <c:ptCount val="135"/>
                <c:pt idx="0">
                  <c:v>2047.0522460938</c:v>
                </c:pt>
                <c:pt idx="1">
                  <c:v>1614.6409912109</c:v>
                </c:pt>
                <c:pt idx="2">
                  <c:v>1258.2120361328</c:v>
                </c:pt>
                <c:pt idx="3">
                  <c:v>763.81335449220001</c:v>
                </c:pt>
                <c:pt idx="4">
                  <c:v>148.74551391599999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374.04989624019998</c:v>
                </c:pt>
                <c:pt idx="16">
                  <c:v>601.33917236330001</c:v>
                </c:pt>
                <c:pt idx="17">
                  <c:v>703.07568359380002</c:v>
                </c:pt>
                <c:pt idx="18">
                  <c:v>649.16961669919999</c:v>
                </c:pt>
                <c:pt idx="19">
                  <c:v>462.01864624019998</c:v>
                </c:pt>
                <c:pt idx="20">
                  <c:v>210.85290527340001</c:v>
                </c:pt>
                <c:pt idx="21">
                  <c:v>90.725723266599999</c:v>
                </c:pt>
                <c:pt idx="22">
                  <c:v>143.3735961914</c:v>
                </c:pt>
                <c:pt idx="23">
                  <c:v>279.42944335940001</c:v>
                </c:pt>
                <c:pt idx="24">
                  <c:v>171.7255859375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143.13090515139999</c:v>
                </c:pt>
                <c:pt idx="30">
                  <c:v>446.73840332029999</c:v>
                </c:pt>
                <c:pt idx="31">
                  <c:v>709.7861328125</c:v>
                </c:pt>
                <c:pt idx="32">
                  <c:v>964.17596435550001</c:v>
                </c:pt>
                <c:pt idx="33">
                  <c:v>1259.0881347656</c:v>
                </c:pt>
                <c:pt idx="34">
                  <c:v>1681.1234130859</c:v>
                </c:pt>
                <c:pt idx="35">
                  <c:v>2143.4597167969</c:v>
                </c:pt>
                <c:pt idx="36">
                  <c:v>2544.3566894531</c:v>
                </c:pt>
                <c:pt idx="37">
                  <c:v>2557.36328125</c:v>
                </c:pt>
                <c:pt idx="38">
                  <c:v>2269.0639648438</c:v>
                </c:pt>
                <c:pt idx="39">
                  <c:v>1718.3715820312</c:v>
                </c:pt>
                <c:pt idx="40">
                  <c:v>793.38684082029999</c:v>
                </c:pt>
                <c:pt idx="41">
                  <c:v>236.93598937990001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91.607131957999997</c:v>
                </c:pt>
                <c:pt idx="47">
                  <c:v>241.53608703610001</c:v>
                </c:pt>
                <c:pt idx="48">
                  <c:v>339.17395019529999</c:v>
                </c:pt>
                <c:pt idx="49">
                  <c:v>557.12322998050001</c:v>
                </c:pt>
                <c:pt idx="50">
                  <c:v>480.46939086909998</c:v>
                </c:pt>
                <c:pt idx="51">
                  <c:v>425.7492980957</c:v>
                </c:pt>
                <c:pt idx="52">
                  <c:v>595.19659423830001</c:v>
                </c:pt>
                <c:pt idx="53">
                  <c:v>1066.6064453125</c:v>
                </c:pt>
                <c:pt idx="54">
                  <c:v>1465.3792724609</c:v>
                </c:pt>
                <c:pt idx="55">
                  <c:v>2093.4096679688</c:v>
                </c:pt>
                <c:pt idx="56">
                  <c:v>2507.5129394531</c:v>
                </c:pt>
                <c:pt idx="57">
                  <c:v>2803.2045898438</c:v>
                </c:pt>
                <c:pt idx="58">
                  <c:v>2909.4404296875</c:v>
                </c:pt>
                <c:pt idx="59">
                  <c:v>2685.3732910156</c:v>
                </c:pt>
                <c:pt idx="60">
                  <c:v>2429.43359375</c:v>
                </c:pt>
                <c:pt idx="61">
                  <c:v>1837.4967041016</c:v>
                </c:pt>
                <c:pt idx="62">
                  <c:v>1109.9836425781</c:v>
                </c:pt>
                <c:pt idx="63">
                  <c:v>391.49499511720001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196.53587341310001</c:v>
                </c:pt>
                <c:pt idx="69">
                  <c:v>663.59887695309999</c:v>
                </c:pt>
                <c:pt idx="70">
                  <c:v>1009.4670410156</c:v>
                </c:pt>
                <c:pt idx="71">
                  <c:v>1444.2615966797</c:v>
                </c:pt>
                <c:pt idx="72">
                  <c:v>1828.4698486328</c:v>
                </c:pt>
                <c:pt idx="73">
                  <c:v>2046.5030517578</c:v>
                </c:pt>
                <c:pt idx="74">
                  <c:v>1928.9686279297</c:v>
                </c:pt>
                <c:pt idx="75">
                  <c:v>2080.8601074219</c:v>
                </c:pt>
                <c:pt idx="76">
                  <c:v>1936.3966064453</c:v>
                </c:pt>
                <c:pt idx="77">
                  <c:v>1814.6098632812</c:v>
                </c:pt>
                <c:pt idx="78">
                  <c:v>1939.7749023438</c:v>
                </c:pt>
                <c:pt idx="79">
                  <c:v>1865.3720703125</c:v>
                </c:pt>
                <c:pt idx="80">
                  <c:v>1718.6668701172</c:v>
                </c:pt>
                <c:pt idx="81">
                  <c:v>1234.130859375</c:v>
                </c:pt>
                <c:pt idx="82">
                  <c:v>675.64031982419999</c:v>
                </c:pt>
                <c:pt idx="83">
                  <c:v>594.10693359380002</c:v>
                </c:pt>
                <c:pt idx="84">
                  <c:v>459.47442626949999</c:v>
                </c:pt>
                <c:pt idx="85">
                  <c:v>387.12725830080001</c:v>
                </c:pt>
                <c:pt idx="86">
                  <c:v>201.0343170166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230.12615966800001</c:v>
                </c:pt>
                <c:pt idx="94">
                  <c:v>345.96826171880002</c:v>
                </c:pt>
                <c:pt idx="95">
                  <c:v>207.2526550293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217.44216918949999</c:v>
                </c:pt>
                <c:pt idx="102">
                  <c:v>650.94805908199999</c:v>
                </c:pt>
                <c:pt idx="103">
                  <c:v>923.21405029300001</c:v>
                </c:pt>
                <c:pt idx="104">
                  <c:v>1006.4033203125</c:v>
                </c:pt>
                <c:pt idx="105">
                  <c:v>935.19744873050001</c:v>
                </c:pt>
                <c:pt idx="106">
                  <c:v>806.73760986330001</c:v>
                </c:pt>
                <c:pt idx="107">
                  <c:v>735.25512695309999</c:v>
                </c:pt>
                <c:pt idx="108">
                  <c:v>728.63092041020002</c:v>
                </c:pt>
                <c:pt idx="109">
                  <c:v>883.26770019529999</c:v>
                </c:pt>
                <c:pt idx="110">
                  <c:v>1233.2174072266</c:v>
                </c:pt>
                <c:pt idx="111">
                  <c:v>1690.8651123047</c:v>
                </c:pt>
                <c:pt idx="112">
                  <c:v>2142.9245605469</c:v>
                </c:pt>
                <c:pt idx="113">
                  <c:v>2489.8894042969</c:v>
                </c:pt>
                <c:pt idx="114">
                  <c:v>2753.2712402344</c:v>
                </c:pt>
                <c:pt idx="115">
                  <c:v>2881.0578613281</c:v>
                </c:pt>
                <c:pt idx="116">
                  <c:v>2886.6926269531</c:v>
                </c:pt>
                <c:pt idx="117">
                  <c:v>2721.0251464844</c:v>
                </c:pt>
                <c:pt idx="118">
                  <c:v>2497.2526855469</c:v>
                </c:pt>
                <c:pt idx="119">
                  <c:v>2180.6325683594</c:v>
                </c:pt>
                <c:pt idx="120">
                  <c:v>2023.2044677734</c:v>
                </c:pt>
                <c:pt idx="121">
                  <c:v>1971.1840820312</c:v>
                </c:pt>
                <c:pt idx="122">
                  <c:v>1881.1781005859</c:v>
                </c:pt>
                <c:pt idx="123">
                  <c:v>1829.6145019531</c:v>
                </c:pt>
                <c:pt idx="124">
                  <c:v>1713.6955566406</c:v>
                </c:pt>
                <c:pt idx="125">
                  <c:v>1524.1063232422</c:v>
                </c:pt>
                <c:pt idx="126">
                  <c:v>1238.7615966797</c:v>
                </c:pt>
                <c:pt idx="127">
                  <c:v>862.95587158199999</c:v>
                </c:pt>
                <c:pt idx="128">
                  <c:v>459.2048034668</c:v>
                </c:pt>
                <c:pt idx="129">
                  <c:v>121.7828140259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22CD-4B01-BA7B-B0C0144F00B4}"/>
            </c:ext>
          </c:extLst>
        </c:ser>
        <c:ser>
          <c:idx val="49"/>
          <c:order val="49"/>
          <c:spPr>
            <a:solidFill>
              <a:schemeClr val="accent2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AWPPG0!$A$50:$EE$50</c:f>
              <c:numCache>
                <c:formatCode>General</c:formatCode>
                <c:ptCount val="135"/>
                <c:pt idx="0">
                  <c:v>1996.5220947266</c:v>
                </c:pt>
                <c:pt idx="1">
                  <c:v>1589.5161132812</c:v>
                </c:pt>
                <c:pt idx="2">
                  <c:v>1255.6845703125</c:v>
                </c:pt>
                <c:pt idx="3">
                  <c:v>790.13146972660002</c:v>
                </c:pt>
                <c:pt idx="4">
                  <c:v>201.04542541500001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351.1746520996</c:v>
                </c:pt>
                <c:pt idx="16">
                  <c:v>585.03955078119998</c:v>
                </c:pt>
                <c:pt idx="17">
                  <c:v>701.02923583979998</c:v>
                </c:pt>
                <c:pt idx="18">
                  <c:v>662.55755615229998</c:v>
                </c:pt>
                <c:pt idx="19">
                  <c:v>480.6766052246</c:v>
                </c:pt>
                <c:pt idx="20">
                  <c:v>224.90621948239999</c:v>
                </c:pt>
                <c:pt idx="21">
                  <c:v>88.644454956100006</c:v>
                </c:pt>
                <c:pt idx="22">
                  <c:v>118.65110778810001</c:v>
                </c:pt>
                <c:pt idx="23">
                  <c:v>234.1417388916</c:v>
                </c:pt>
                <c:pt idx="24">
                  <c:v>127.6231002808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150.79727172849999</c:v>
                </c:pt>
                <c:pt idx="30">
                  <c:v>456.6976928711</c:v>
                </c:pt>
                <c:pt idx="31">
                  <c:v>718.9867553711</c:v>
                </c:pt>
                <c:pt idx="32">
                  <c:v>965.70538330080001</c:v>
                </c:pt>
                <c:pt idx="33">
                  <c:v>1248.5220947266</c:v>
                </c:pt>
                <c:pt idx="34">
                  <c:v>1651.7758789062</c:v>
                </c:pt>
                <c:pt idx="35">
                  <c:v>2088.9282226562</c:v>
                </c:pt>
                <c:pt idx="36">
                  <c:v>2464.7954101562</c:v>
                </c:pt>
                <c:pt idx="37">
                  <c:v>2474.6149902344</c:v>
                </c:pt>
                <c:pt idx="38">
                  <c:v>2206.3845214844</c:v>
                </c:pt>
                <c:pt idx="39">
                  <c:v>1683.0712890625</c:v>
                </c:pt>
                <c:pt idx="40">
                  <c:v>796.78881835940001</c:v>
                </c:pt>
                <c:pt idx="41">
                  <c:v>249.05265808109999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52.370990753199997</c:v>
                </c:pt>
                <c:pt idx="47">
                  <c:v>223.23551940920001</c:v>
                </c:pt>
                <c:pt idx="48">
                  <c:v>354.60815429690001</c:v>
                </c:pt>
                <c:pt idx="49">
                  <c:v>590.18560791020002</c:v>
                </c:pt>
                <c:pt idx="50">
                  <c:v>526.14178466800001</c:v>
                </c:pt>
                <c:pt idx="51">
                  <c:v>460.48608398440001</c:v>
                </c:pt>
                <c:pt idx="52">
                  <c:v>599.55743408199999</c:v>
                </c:pt>
                <c:pt idx="53">
                  <c:v>1035.2265625</c:v>
                </c:pt>
                <c:pt idx="54">
                  <c:v>1416.6303710938</c:v>
                </c:pt>
                <c:pt idx="55">
                  <c:v>2023.4312744141</c:v>
                </c:pt>
                <c:pt idx="56">
                  <c:v>2428.8979492188</c:v>
                </c:pt>
                <c:pt idx="57">
                  <c:v>2718.0832519531</c:v>
                </c:pt>
                <c:pt idx="58">
                  <c:v>2828.4074707031</c:v>
                </c:pt>
                <c:pt idx="59">
                  <c:v>2627.11328125</c:v>
                </c:pt>
                <c:pt idx="60">
                  <c:v>2393.6000976562</c:v>
                </c:pt>
                <c:pt idx="61">
                  <c:v>1834.9058837891</c:v>
                </c:pt>
                <c:pt idx="62">
                  <c:v>1144.796875</c:v>
                </c:pt>
                <c:pt idx="63">
                  <c:v>463.78857421880002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270.35342407230002</c:v>
                </c:pt>
                <c:pt idx="69">
                  <c:v>695.03192138669999</c:v>
                </c:pt>
                <c:pt idx="70">
                  <c:v>1003.2539672852</c:v>
                </c:pt>
                <c:pt idx="71">
                  <c:v>1401.2435302734</c:v>
                </c:pt>
                <c:pt idx="72">
                  <c:v>1763.4586181641</c:v>
                </c:pt>
                <c:pt idx="73">
                  <c:v>1979.8145751953</c:v>
                </c:pt>
                <c:pt idx="74">
                  <c:v>1868.4569091797</c:v>
                </c:pt>
                <c:pt idx="75">
                  <c:v>2051.3415527344</c:v>
                </c:pt>
                <c:pt idx="76">
                  <c:v>1955.36328125</c:v>
                </c:pt>
                <c:pt idx="77">
                  <c:v>1891.9471435547</c:v>
                </c:pt>
                <c:pt idx="78">
                  <c:v>2032.1048583984</c:v>
                </c:pt>
                <c:pt idx="79">
                  <c:v>1941.8023681641</c:v>
                </c:pt>
                <c:pt idx="80">
                  <c:v>1751.970703125</c:v>
                </c:pt>
                <c:pt idx="81">
                  <c:v>1214.5616455078</c:v>
                </c:pt>
                <c:pt idx="82">
                  <c:v>608.04718017580001</c:v>
                </c:pt>
                <c:pt idx="83">
                  <c:v>496.8452758789</c:v>
                </c:pt>
                <c:pt idx="84">
                  <c:v>352.35205078119998</c:v>
                </c:pt>
                <c:pt idx="85">
                  <c:v>273.45352172849999</c:v>
                </c:pt>
                <c:pt idx="86">
                  <c:v>89.996170043899994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313.35559082029999</c:v>
                </c:pt>
                <c:pt idx="94">
                  <c:v>414.4658203125</c:v>
                </c:pt>
                <c:pt idx="95">
                  <c:v>259.63873291020002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221.7419128418</c:v>
                </c:pt>
                <c:pt idx="102">
                  <c:v>617.39709472660002</c:v>
                </c:pt>
                <c:pt idx="103">
                  <c:v>843.09167480470001</c:v>
                </c:pt>
                <c:pt idx="104">
                  <c:v>884.07696533199999</c:v>
                </c:pt>
                <c:pt idx="105">
                  <c:v>785.76934814449999</c:v>
                </c:pt>
                <c:pt idx="106">
                  <c:v>656.7241821289</c:v>
                </c:pt>
                <c:pt idx="107">
                  <c:v>607.5796508789</c:v>
                </c:pt>
                <c:pt idx="108">
                  <c:v>640.28112792970001</c:v>
                </c:pt>
                <c:pt idx="109">
                  <c:v>836.46209716800001</c:v>
                </c:pt>
                <c:pt idx="110">
                  <c:v>1220.8651123047</c:v>
                </c:pt>
                <c:pt idx="111">
                  <c:v>1695.1645507812</c:v>
                </c:pt>
                <c:pt idx="112">
                  <c:v>2143.4792480469</c:v>
                </c:pt>
                <c:pt idx="113">
                  <c:v>2475.2353515625</c:v>
                </c:pt>
                <c:pt idx="114">
                  <c:v>2725.8256835938</c:v>
                </c:pt>
                <c:pt idx="115">
                  <c:v>2848.6789550781</c:v>
                </c:pt>
                <c:pt idx="116">
                  <c:v>2851.1286621094</c:v>
                </c:pt>
                <c:pt idx="117">
                  <c:v>2683.5981445312</c:v>
                </c:pt>
                <c:pt idx="118">
                  <c:v>2460.3349609375</c:v>
                </c:pt>
                <c:pt idx="119">
                  <c:v>2157.9208984375</c:v>
                </c:pt>
                <c:pt idx="120">
                  <c:v>2014.7703857422</c:v>
                </c:pt>
                <c:pt idx="121">
                  <c:v>1970.2784423828</c:v>
                </c:pt>
                <c:pt idx="122">
                  <c:v>1882.2684326172</c:v>
                </c:pt>
                <c:pt idx="123">
                  <c:v>1829.5677490234</c:v>
                </c:pt>
                <c:pt idx="124">
                  <c:v>1717.1767578125</c:v>
                </c:pt>
                <c:pt idx="125">
                  <c:v>1531.1312255859</c:v>
                </c:pt>
                <c:pt idx="126">
                  <c:v>1250.5612792969</c:v>
                </c:pt>
                <c:pt idx="127">
                  <c:v>877.99530029300001</c:v>
                </c:pt>
                <c:pt idx="128">
                  <c:v>478.37817382809999</c:v>
                </c:pt>
                <c:pt idx="129">
                  <c:v>146.0547027588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22CD-4B01-BA7B-B0C0144F00B4}"/>
            </c:ext>
          </c:extLst>
        </c:ser>
        <c:ser>
          <c:idx val="50"/>
          <c:order val="50"/>
          <c:spPr>
            <a:solidFill>
              <a:schemeClr val="accent3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AWPPG0!$A$51:$EE$51</c:f>
              <c:numCache>
                <c:formatCode>General</c:formatCode>
                <c:ptCount val="135"/>
                <c:pt idx="0">
                  <c:v>1977.744140625</c:v>
                </c:pt>
                <c:pt idx="1">
                  <c:v>1573.4248046875</c:v>
                </c:pt>
                <c:pt idx="2">
                  <c:v>1242.5234375</c:v>
                </c:pt>
                <c:pt idx="3">
                  <c:v>780.82568359380002</c:v>
                </c:pt>
                <c:pt idx="4">
                  <c:v>197.6050415039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366.9303894043</c:v>
                </c:pt>
                <c:pt idx="16">
                  <c:v>604.16619873050001</c:v>
                </c:pt>
                <c:pt idx="17">
                  <c:v>721.42932128910002</c:v>
                </c:pt>
                <c:pt idx="18">
                  <c:v>682.35650634770002</c:v>
                </c:pt>
                <c:pt idx="19">
                  <c:v>497.4541015625</c:v>
                </c:pt>
                <c:pt idx="20">
                  <c:v>233.6142730713</c:v>
                </c:pt>
                <c:pt idx="21">
                  <c:v>87.595199585000003</c:v>
                </c:pt>
                <c:pt idx="22">
                  <c:v>114.30549621580001</c:v>
                </c:pt>
                <c:pt idx="23">
                  <c:v>236.56826782229999</c:v>
                </c:pt>
                <c:pt idx="24">
                  <c:v>140.39958190920001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132.30140686039999</c:v>
                </c:pt>
                <c:pt idx="30">
                  <c:v>431.18225097660002</c:v>
                </c:pt>
                <c:pt idx="31">
                  <c:v>707.24688720699999</c:v>
                </c:pt>
                <c:pt idx="32">
                  <c:v>976.720703125</c:v>
                </c:pt>
                <c:pt idx="33">
                  <c:v>1272.0511474609</c:v>
                </c:pt>
                <c:pt idx="34">
                  <c:v>1672.4224853516</c:v>
                </c:pt>
                <c:pt idx="35">
                  <c:v>2100.5102539062</c:v>
                </c:pt>
                <c:pt idx="36">
                  <c:v>2466.6604003906</c:v>
                </c:pt>
                <c:pt idx="37">
                  <c:v>2466.4528808594</c:v>
                </c:pt>
                <c:pt idx="38">
                  <c:v>2195.4401855469</c:v>
                </c:pt>
                <c:pt idx="39">
                  <c:v>1678.6550292969</c:v>
                </c:pt>
                <c:pt idx="40">
                  <c:v>807.76086425779999</c:v>
                </c:pt>
                <c:pt idx="41">
                  <c:v>277.3472290039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35.531303405800003</c:v>
                </c:pt>
                <c:pt idx="47">
                  <c:v>213.58053588870001</c:v>
                </c:pt>
                <c:pt idx="48">
                  <c:v>355.92459106450002</c:v>
                </c:pt>
                <c:pt idx="49">
                  <c:v>607.47137451169999</c:v>
                </c:pt>
                <c:pt idx="50">
                  <c:v>551.71771240229998</c:v>
                </c:pt>
                <c:pt idx="51">
                  <c:v>487.65130615229998</c:v>
                </c:pt>
                <c:pt idx="52">
                  <c:v>627.16967773440001</c:v>
                </c:pt>
                <c:pt idx="53">
                  <c:v>1063.4212646484</c:v>
                </c:pt>
                <c:pt idx="54">
                  <c:v>1440.1098632812</c:v>
                </c:pt>
                <c:pt idx="55">
                  <c:v>2036.5573730469</c:v>
                </c:pt>
                <c:pt idx="56">
                  <c:v>2432.19140625</c:v>
                </c:pt>
                <c:pt idx="57">
                  <c:v>2713.0021972656</c:v>
                </c:pt>
                <c:pt idx="58">
                  <c:v>2824.7768554688</c:v>
                </c:pt>
                <c:pt idx="59">
                  <c:v>2628.3291015625</c:v>
                </c:pt>
                <c:pt idx="60">
                  <c:v>2400.0654296875</c:v>
                </c:pt>
                <c:pt idx="61">
                  <c:v>1840.7899169922</c:v>
                </c:pt>
                <c:pt idx="62">
                  <c:v>1143.8251953125</c:v>
                </c:pt>
                <c:pt idx="63">
                  <c:v>454.6399230957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281.98321533199999</c:v>
                </c:pt>
                <c:pt idx="69">
                  <c:v>706.06018066410002</c:v>
                </c:pt>
                <c:pt idx="70">
                  <c:v>1006.5799560547</c:v>
                </c:pt>
                <c:pt idx="71">
                  <c:v>1399.7780761719</c:v>
                </c:pt>
                <c:pt idx="72">
                  <c:v>1758.8336181641</c:v>
                </c:pt>
                <c:pt idx="73">
                  <c:v>1975.1402587891</c:v>
                </c:pt>
                <c:pt idx="74">
                  <c:v>1868.9254150391</c:v>
                </c:pt>
                <c:pt idx="75">
                  <c:v>2048.1953125</c:v>
                </c:pt>
                <c:pt idx="76">
                  <c:v>1951.3572998047</c:v>
                </c:pt>
                <c:pt idx="77">
                  <c:v>1879.20703125</c:v>
                </c:pt>
                <c:pt idx="78">
                  <c:v>2016.4953613281</c:v>
                </c:pt>
                <c:pt idx="79">
                  <c:v>1930.0382080078</c:v>
                </c:pt>
                <c:pt idx="80">
                  <c:v>1749.1190185547</c:v>
                </c:pt>
                <c:pt idx="81">
                  <c:v>1221.1302490234</c:v>
                </c:pt>
                <c:pt idx="82">
                  <c:v>635.58532714839998</c:v>
                </c:pt>
                <c:pt idx="83">
                  <c:v>526.85650634770002</c:v>
                </c:pt>
                <c:pt idx="84">
                  <c:v>376.65618896479998</c:v>
                </c:pt>
                <c:pt idx="85">
                  <c:v>286.26171875</c:v>
                </c:pt>
                <c:pt idx="86">
                  <c:v>89.520469665500002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303.1153869629</c:v>
                </c:pt>
                <c:pt idx="94">
                  <c:v>416.71740722660002</c:v>
                </c:pt>
                <c:pt idx="95">
                  <c:v>272.12670898440001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225.68176269529999</c:v>
                </c:pt>
                <c:pt idx="102">
                  <c:v>622.1552734375</c:v>
                </c:pt>
                <c:pt idx="103">
                  <c:v>855.65350341800001</c:v>
                </c:pt>
                <c:pt idx="104">
                  <c:v>907.9301147461</c:v>
                </c:pt>
                <c:pt idx="105">
                  <c:v>819.80310058589998</c:v>
                </c:pt>
                <c:pt idx="106">
                  <c:v>693.22003173830001</c:v>
                </c:pt>
                <c:pt idx="107">
                  <c:v>640.99298095699999</c:v>
                </c:pt>
                <c:pt idx="108">
                  <c:v>665.03619384770002</c:v>
                </c:pt>
                <c:pt idx="109">
                  <c:v>844.6596069336</c:v>
                </c:pt>
                <c:pt idx="110">
                  <c:v>1209.5249023438</c:v>
                </c:pt>
                <c:pt idx="111">
                  <c:v>1668.7407226562</c:v>
                </c:pt>
                <c:pt idx="112">
                  <c:v>2108.9562988281</c:v>
                </c:pt>
                <c:pt idx="113">
                  <c:v>2437.0500488281</c:v>
                </c:pt>
                <c:pt idx="114">
                  <c:v>2683.2321777344</c:v>
                </c:pt>
                <c:pt idx="115">
                  <c:v>2806.2160644531</c:v>
                </c:pt>
                <c:pt idx="116">
                  <c:v>2815.3542480469</c:v>
                </c:pt>
                <c:pt idx="117">
                  <c:v>2662.9011230469</c:v>
                </c:pt>
                <c:pt idx="118">
                  <c:v>2457.0358886719</c:v>
                </c:pt>
                <c:pt idx="119">
                  <c:v>2164.5424804688</c:v>
                </c:pt>
                <c:pt idx="120">
                  <c:v>2027.5360107422</c:v>
                </c:pt>
                <c:pt idx="121">
                  <c:v>1983.4516601562</c:v>
                </c:pt>
                <c:pt idx="122">
                  <c:v>1892.0241699219</c:v>
                </c:pt>
                <c:pt idx="123">
                  <c:v>1835.1550292969</c:v>
                </c:pt>
                <c:pt idx="124">
                  <c:v>1717.361328125</c:v>
                </c:pt>
                <c:pt idx="125">
                  <c:v>1525.1273193359</c:v>
                </c:pt>
                <c:pt idx="126">
                  <c:v>1237.0423583984</c:v>
                </c:pt>
                <c:pt idx="127">
                  <c:v>858.33013916020002</c:v>
                </c:pt>
                <c:pt idx="128">
                  <c:v>456.1404724121</c:v>
                </c:pt>
                <c:pt idx="129">
                  <c:v>121.9932556152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2-22CD-4B01-BA7B-B0C0144F00B4}"/>
            </c:ext>
          </c:extLst>
        </c:ser>
        <c:ser>
          <c:idx val="51"/>
          <c:order val="51"/>
          <c:spPr>
            <a:solidFill>
              <a:schemeClr val="accent4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AWPPG0!$A$52:$EE$52</c:f>
              <c:numCache>
                <c:formatCode>General</c:formatCode>
                <c:ptCount val="135"/>
                <c:pt idx="0">
                  <c:v>2028.5832519531</c:v>
                </c:pt>
                <c:pt idx="1">
                  <c:v>1610.3146972656</c:v>
                </c:pt>
                <c:pt idx="2">
                  <c:v>1266.9279785156</c:v>
                </c:pt>
                <c:pt idx="3">
                  <c:v>790.0005493164</c:v>
                </c:pt>
                <c:pt idx="4">
                  <c:v>190.6937713623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360.44366455080001</c:v>
                </c:pt>
                <c:pt idx="16">
                  <c:v>605.10858154300001</c:v>
                </c:pt>
                <c:pt idx="17">
                  <c:v>723.75708007809999</c:v>
                </c:pt>
                <c:pt idx="18">
                  <c:v>679.2857055664</c:v>
                </c:pt>
                <c:pt idx="19">
                  <c:v>487.0793762207</c:v>
                </c:pt>
                <c:pt idx="20">
                  <c:v>223.37176513669999</c:v>
                </c:pt>
                <c:pt idx="21">
                  <c:v>86.566879272500003</c:v>
                </c:pt>
                <c:pt idx="22">
                  <c:v>122.6180267334</c:v>
                </c:pt>
                <c:pt idx="23">
                  <c:v>244.29510498050001</c:v>
                </c:pt>
                <c:pt idx="24">
                  <c:v>136.8006439209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150.6650543213</c:v>
                </c:pt>
                <c:pt idx="30">
                  <c:v>446.1838684082</c:v>
                </c:pt>
                <c:pt idx="31">
                  <c:v>704.08721923830001</c:v>
                </c:pt>
                <c:pt idx="32">
                  <c:v>953.70495605470001</c:v>
                </c:pt>
                <c:pt idx="33">
                  <c:v>1242.4177246094</c:v>
                </c:pt>
                <c:pt idx="34">
                  <c:v>1655.2947998047</c:v>
                </c:pt>
                <c:pt idx="35">
                  <c:v>2105.7861328125</c:v>
                </c:pt>
                <c:pt idx="36">
                  <c:v>2493.2709960938</c:v>
                </c:pt>
                <c:pt idx="37">
                  <c:v>2502.7595214844</c:v>
                </c:pt>
                <c:pt idx="38">
                  <c:v>2223.4865722656</c:v>
                </c:pt>
                <c:pt idx="39">
                  <c:v>1686.3480224609</c:v>
                </c:pt>
                <c:pt idx="40">
                  <c:v>791.38983154300001</c:v>
                </c:pt>
                <c:pt idx="41">
                  <c:v>252.79386901859999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83.2406082153</c:v>
                </c:pt>
                <c:pt idx="47">
                  <c:v>225.4930114746</c:v>
                </c:pt>
                <c:pt idx="48">
                  <c:v>328.63177490229998</c:v>
                </c:pt>
                <c:pt idx="49">
                  <c:v>546.67687988279999</c:v>
                </c:pt>
                <c:pt idx="50">
                  <c:v>475.74337768549998</c:v>
                </c:pt>
                <c:pt idx="51">
                  <c:v>422.34255981450002</c:v>
                </c:pt>
                <c:pt idx="52">
                  <c:v>585.20501708979998</c:v>
                </c:pt>
                <c:pt idx="53">
                  <c:v>1046.4542236328</c:v>
                </c:pt>
                <c:pt idx="54">
                  <c:v>1449.0726318359</c:v>
                </c:pt>
                <c:pt idx="55">
                  <c:v>2073.2587890625</c:v>
                </c:pt>
                <c:pt idx="56">
                  <c:v>2479.9575195312</c:v>
                </c:pt>
                <c:pt idx="57">
                  <c:v>2766.95703125</c:v>
                </c:pt>
                <c:pt idx="58">
                  <c:v>2869.3859863281</c:v>
                </c:pt>
                <c:pt idx="59">
                  <c:v>2647.166015625</c:v>
                </c:pt>
                <c:pt idx="60">
                  <c:v>2398.0720214844</c:v>
                </c:pt>
                <c:pt idx="61">
                  <c:v>1826.8870849609</c:v>
                </c:pt>
                <c:pt idx="62">
                  <c:v>1123.5948486328</c:v>
                </c:pt>
                <c:pt idx="63">
                  <c:v>434.6496887207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258.34588623050001</c:v>
                </c:pt>
                <c:pt idx="69">
                  <c:v>687.26196289059999</c:v>
                </c:pt>
                <c:pt idx="70">
                  <c:v>997.36346435550001</c:v>
                </c:pt>
                <c:pt idx="71">
                  <c:v>1403.7900390625</c:v>
                </c:pt>
                <c:pt idx="72">
                  <c:v>1773.3858642578</c:v>
                </c:pt>
                <c:pt idx="73">
                  <c:v>1989.8375244141</c:v>
                </c:pt>
                <c:pt idx="74">
                  <c:v>1881.880859375</c:v>
                </c:pt>
                <c:pt idx="75">
                  <c:v>2046.0966796875</c:v>
                </c:pt>
                <c:pt idx="76">
                  <c:v>1927.3328857422</c:v>
                </c:pt>
                <c:pt idx="77">
                  <c:v>1846.5446777344</c:v>
                </c:pt>
                <c:pt idx="78">
                  <c:v>1991.5357666016</c:v>
                </c:pt>
                <c:pt idx="79">
                  <c:v>1921.0897216797</c:v>
                </c:pt>
                <c:pt idx="80">
                  <c:v>1758.6489257812</c:v>
                </c:pt>
                <c:pt idx="81">
                  <c:v>1248.8063964844</c:v>
                </c:pt>
                <c:pt idx="82">
                  <c:v>657.28387451169999</c:v>
                </c:pt>
                <c:pt idx="83">
                  <c:v>544.21557617190001</c:v>
                </c:pt>
                <c:pt idx="84">
                  <c:v>387.89483642580001</c:v>
                </c:pt>
                <c:pt idx="85">
                  <c:v>299.8910522461</c:v>
                </c:pt>
                <c:pt idx="86">
                  <c:v>106.69049835209999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279.28005981450002</c:v>
                </c:pt>
                <c:pt idx="94">
                  <c:v>391.17471313480002</c:v>
                </c:pt>
                <c:pt idx="95">
                  <c:v>247.60000610349999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230.138671875</c:v>
                </c:pt>
                <c:pt idx="102">
                  <c:v>633.73944091800001</c:v>
                </c:pt>
                <c:pt idx="103">
                  <c:v>877.6771850586</c:v>
                </c:pt>
                <c:pt idx="104">
                  <c:v>942.42565917970001</c:v>
                </c:pt>
                <c:pt idx="105">
                  <c:v>860.01391601559999</c:v>
                </c:pt>
                <c:pt idx="106">
                  <c:v>728.51678466800001</c:v>
                </c:pt>
                <c:pt idx="107">
                  <c:v>660.82452392580001</c:v>
                </c:pt>
                <c:pt idx="108">
                  <c:v>663.91143798830001</c:v>
                </c:pt>
                <c:pt idx="109">
                  <c:v>828.47216796880002</c:v>
                </c:pt>
                <c:pt idx="110">
                  <c:v>1185.2606201172</c:v>
                </c:pt>
                <c:pt idx="111">
                  <c:v>1640.5275878906</c:v>
                </c:pt>
                <c:pt idx="112">
                  <c:v>2084.4311523438</c:v>
                </c:pt>
                <c:pt idx="113">
                  <c:v>2422.8903808594</c:v>
                </c:pt>
                <c:pt idx="114">
                  <c:v>2680.7563476562</c:v>
                </c:pt>
                <c:pt idx="115">
                  <c:v>2817.2058105469</c:v>
                </c:pt>
                <c:pt idx="116">
                  <c:v>2839.8811035156</c:v>
                </c:pt>
                <c:pt idx="117">
                  <c:v>2696.7622070312</c:v>
                </c:pt>
                <c:pt idx="118">
                  <c:v>2496.7080078125</c:v>
                </c:pt>
                <c:pt idx="119">
                  <c:v>2201.1596679688</c:v>
                </c:pt>
                <c:pt idx="120">
                  <c:v>2056.328125</c:v>
                </c:pt>
                <c:pt idx="121">
                  <c:v>2002.3643798828</c:v>
                </c:pt>
                <c:pt idx="122">
                  <c:v>1902.4180908203</c:v>
                </c:pt>
                <c:pt idx="123">
                  <c:v>1836.3894042969</c:v>
                </c:pt>
                <c:pt idx="124">
                  <c:v>1712.3826904297</c:v>
                </c:pt>
                <c:pt idx="125">
                  <c:v>1515.7493896484</c:v>
                </c:pt>
                <c:pt idx="126">
                  <c:v>1225.4149169922</c:v>
                </c:pt>
                <c:pt idx="127">
                  <c:v>845.60931396479998</c:v>
                </c:pt>
                <c:pt idx="128">
                  <c:v>441.4186706543</c:v>
                </c:pt>
                <c:pt idx="129">
                  <c:v>107.604598999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22CD-4B01-BA7B-B0C0144F00B4}"/>
            </c:ext>
          </c:extLst>
        </c:ser>
        <c:ser>
          <c:idx val="52"/>
          <c:order val="52"/>
          <c:spPr>
            <a:solidFill>
              <a:schemeClr val="accent5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AWPPG0!$A$53:$EE$53</c:f>
              <c:numCache>
                <c:formatCode>General</c:formatCode>
                <c:ptCount val="135"/>
                <c:pt idx="0">
                  <c:v>1973.5876464844</c:v>
                </c:pt>
                <c:pt idx="1">
                  <c:v>1570.1795654297</c:v>
                </c:pt>
                <c:pt idx="2">
                  <c:v>1239.1768798828</c:v>
                </c:pt>
                <c:pt idx="3">
                  <c:v>773.71325683589998</c:v>
                </c:pt>
                <c:pt idx="4">
                  <c:v>191.55674743649999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388.77337646479998</c:v>
                </c:pt>
                <c:pt idx="16">
                  <c:v>611.75158691410002</c:v>
                </c:pt>
                <c:pt idx="17">
                  <c:v>710.2587890625</c:v>
                </c:pt>
                <c:pt idx="18">
                  <c:v>656.88372802729998</c:v>
                </c:pt>
                <c:pt idx="19">
                  <c:v>470.66244506840002</c:v>
                </c:pt>
                <c:pt idx="20">
                  <c:v>220.57629394529999</c:v>
                </c:pt>
                <c:pt idx="21">
                  <c:v>97.896484375</c:v>
                </c:pt>
                <c:pt idx="22">
                  <c:v>146.21188354489999</c:v>
                </c:pt>
                <c:pt idx="23">
                  <c:v>279.34078979489999</c:v>
                </c:pt>
                <c:pt idx="24">
                  <c:v>178.5460510254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116.1392822266</c:v>
                </c:pt>
                <c:pt idx="30">
                  <c:v>415.478515625</c:v>
                </c:pt>
                <c:pt idx="31">
                  <c:v>689.34356689449999</c:v>
                </c:pt>
                <c:pt idx="32">
                  <c:v>957.89514160160002</c:v>
                </c:pt>
                <c:pt idx="33">
                  <c:v>1258.0610351562</c:v>
                </c:pt>
                <c:pt idx="34">
                  <c:v>1671.1435546875</c:v>
                </c:pt>
                <c:pt idx="35">
                  <c:v>2116.6931152344</c:v>
                </c:pt>
                <c:pt idx="36">
                  <c:v>2505.5346679688</c:v>
                </c:pt>
                <c:pt idx="37">
                  <c:v>2525.1176757812</c:v>
                </c:pt>
                <c:pt idx="38">
                  <c:v>2253.6765136719</c:v>
                </c:pt>
                <c:pt idx="39">
                  <c:v>1717.4906005859</c:v>
                </c:pt>
                <c:pt idx="40">
                  <c:v>814.91040039059999</c:v>
                </c:pt>
                <c:pt idx="41">
                  <c:v>262.66152954099999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55.038841247599997</c:v>
                </c:pt>
                <c:pt idx="47">
                  <c:v>217.21928405759999</c:v>
                </c:pt>
                <c:pt idx="48">
                  <c:v>337.2470703125</c:v>
                </c:pt>
                <c:pt idx="49">
                  <c:v>576.083984375</c:v>
                </c:pt>
                <c:pt idx="50">
                  <c:v>520.16693115229998</c:v>
                </c:pt>
                <c:pt idx="51">
                  <c:v>467.2160949707</c:v>
                </c:pt>
                <c:pt idx="52">
                  <c:v>621.25756835940001</c:v>
                </c:pt>
                <c:pt idx="53">
                  <c:v>1067.2766113281</c:v>
                </c:pt>
                <c:pt idx="54">
                  <c:v>1448.0391845703</c:v>
                </c:pt>
                <c:pt idx="55">
                  <c:v>2058.8435058594</c:v>
                </c:pt>
                <c:pt idx="56">
                  <c:v>2460.6843261719</c:v>
                </c:pt>
                <c:pt idx="57">
                  <c:v>2741.341796875</c:v>
                </c:pt>
                <c:pt idx="58">
                  <c:v>2844.7385253906</c:v>
                </c:pt>
                <c:pt idx="59">
                  <c:v>2639.3937988281</c:v>
                </c:pt>
                <c:pt idx="60">
                  <c:v>2408.9016113281</c:v>
                </c:pt>
                <c:pt idx="61">
                  <c:v>1846.427734375</c:v>
                </c:pt>
                <c:pt idx="62">
                  <c:v>1149.7509765625</c:v>
                </c:pt>
                <c:pt idx="63">
                  <c:v>459.40139770510001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236.2529144287</c:v>
                </c:pt>
                <c:pt idx="69">
                  <c:v>668.06170654300001</c:v>
                </c:pt>
                <c:pt idx="70">
                  <c:v>987.68084716800001</c:v>
                </c:pt>
                <c:pt idx="71">
                  <c:v>1403.1149902344</c:v>
                </c:pt>
                <c:pt idx="72">
                  <c:v>1779.2010498047</c:v>
                </c:pt>
                <c:pt idx="73">
                  <c:v>2003.1995849609</c:v>
                </c:pt>
                <c:pt idx="74">
                  <c:v>1898.8214111328</c:v>
                </c:pt>
                <c:pt idx="75">
                  <c:v>2073.6826171875</c:v>
                </c:pt>
                <c:pt idx="76">
                  <c:v>1956.0220947266</c:v>
                </c:pt>
                <c:pt idx="77">
                  <c:v>1866.9058837891</c:v>
                </c:pt>
                <c:pt idx="78">
                  <c:v>1993.6018066406</c:v>
                </c:pt>
                <c:pt idx="79">
                  <c:v>1904.5712890625</c:v>
                </c:pt>
                <c:pt idx="80">
                  <c:v>1733.9849853516</c:v>
                </c:pt>
                <c:pt idx="81">
                  <c:v>1215.5703125</c:v>
                </c:pt>
                <c:pt idx="82">
                  <c:v>639.37713623050001</c:v>
                </c:pt>
                <c:pt idx="83">
                  <c:v>542.00482177729998</c:v>
                </c:pt>
                <c:pt idx="84">
                  <c:v>399.7314453125</c:v>
                </c:pt>
                <c:pt idx="85">
                  <c:v>315.26885986330001</c:v>
                </c:pt>
                <c:pt idx="86">
                  <c:v>120.931640625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316.47076416020002</c:v>
                </c:pt>
                <c:pt idx="94">
                  <c:v>422.02236938480002</c:v>
                </c:pt>
                <c:pt idx="95">
                  <c:v>263.90606689449999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204.22317504879999</c:v>
                </c:pt>
                <c:pt idx="102">
                  <c:v>621.23260498050001</c:v>
                </c:pt>
                <c:pt idx="103">
                  <c:v>874.46795654300001</c:v>
                </c:pt>
                <c:pt idx="104">
                  <c:v>941.9273071289</c:v>
                </c:pt>
                <c:pt idx="105">
                  <c:v>857.90649414059999</c:v>
                </c:pt>
                <c:pt idx="106">
                  <c:v>728.07879638669999</c:v>
                </c:pt>
                <c:pt idx="107">
                  <c:v>665.5101928711</c:v>
                </c:pt>
                <c:pt idx="108">
                  <c:v>674.421875</c:v>
                </c:pt>
                <c:pt idx="109">
                  <c:v>841.12115478520002</c:v>
                </c:pt>
                <c:pt idx="110">
                  <c:v>1199.4045410156</c:v>
                </c:pt>
                <c:pt idx="111">
                  <c:v>1657.787109375</c:v>
                </c:pt>
                <c:pt idx="112">
                  <c:v>2103.6535644531</c:v>
                </c:pt>
                <c:pt idx="113">
                  <c:v>2442.8227539062</c:v>
                </c:pt>
                <c:pt idx="114">
                  <c:v>2700.0944824219</c:v>
                </c:pt>
                <c:pt idx="115">
                  <c:v>2830.0014648438</c:v>
                </c:pt>
                <c:pt idx="116">
                  <c:v>2840.8537597656</c:v>
                </c:pt>
                <c:pt idx="117">
                  <c:v>2684.5886230469</c:v>
                </c:pt>
                <c:pt idx="118">
                  <c:v>2473.7846679688</c:v>
                </c:pt>
                <c:pt idx="119">
                  <c:v>2172.599609375</c:v>
                </c:pt>
                <c:pt idx="120">
                  <c:v>2027.3029785156</c:v>
                </c:pt>
                <c:pt idx="121">
                  <c:v>1977.7392578125</c:v>
                </c:pt>
                <c:pt idx="122">
                  <c:v>1883.4488525391</c:v>
                </c:pt>
                <c:pt idx="123">
                  <c:v>1826.0639648438</c:v>
                </c:pt>
                <c:pt idx="124">
                  <c:v>1709.3851318359</c:v>
                </c:pt>
                <c:pt idx="125">
                  <c:v>1519.5762939453</c:v>
                </c:pt>
                <c:pt idx="126">
                  <c:v>1234.0010986328</c:v>
                </c:pt>
                <c:pt idx="127">
                  <c:v>857.65856933589998</c:v>
                </c:pt>
                <c:pt idx="128">
                  <c:v>457.09893798830001</c:v>
                </c:pt>
                <c:pt idx="129">
                  <c:v>126.3811416626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4-22CD-4B01-BA7B-B0C0144F00B4}"/>
            </c:ext>
          </c:extLst>
        </c:ser>
        <c:ser>
          <c:idx val="53"/>
          <c:order val="53"/>
          <c:spPr>
            <a:solidFill>
              <a:schemeClr val="accent6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AWPPG0!$A$54:$EE$54</c:f>
              <c:numCache>
                <c:formatCode>General</c:formatCode>
                <c:ptCount val="135"/>
                <c:pt idx="0">
                  <c:v>2049.287109375</c:v>
                </c:pt>
                <c:pt idx="1">
                  <c:v>1626.5855712891</c:v>
                </c:pt>
                <c:pt idx="2">
                  <c:v>1276.9655761719</c:v>
                </c:pt>
                <c:pt idx="3">
                  <c:v>792.2388305664</c:v>
                </c:pt>
                <c:pt idx="4">
                  <c:v>184.40872192379999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359.63458251949999</c:v>
                </c:pt>
                <c:pt idx="16">
                  <c:v>603.99200439449999</c:v>
                </c:pt>
                <c:pt idx="17">
                  <c:v>721.3480834961</c:v>
                </c:pt>
                <c:pt idx="18">
                  <c:v>678.36163330080001</c:v>
                </c:pt>
                <c:pt idx="19">
                  <c:v>493.44882202150001</c:v>
                </c:pt>
                <c:pt idx="20">
                  <c:v>237.03561401370001</c:v>
                </c:pt>
                <c:pt idx="21">
                  <c:v>104.91046142579999</c:v>
                </c:pt>
                <c:pt idx="22">
                  <c:v>142.19438171389999</c:v>
                </c:pt>
                <c:pt idx="23">
                  <c:v>262.1096496582</c:v>
                </c:pt>
                <c:pt idx="24">
                  <c:v>144.42697143550001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160.20027160640001</c:v>
                </c:pt>
                <c:pt idx="30">
                  <c:v>449.6644897461</c:v>
                </c:pt>
                <c:pt idx="31">
                  <c:v>691.1029663086</c:v>
                </c:pt>
                <c:pt idx="32">
                  <c:v>928.89208984380002</c:v>
                </c:pt>
                <c:pt idx="33">
                  <c:v>1219.9678955078</c:v>
                </c:pt>
                <c:pt idx="34">
                  <c:v>1648.0750732422</c:v>
                </c:pt>
                <c:pt idx="35">
                  <c:v>2116.9675292969</c:v>
                </c:pt>
                <c:pt idx="36">
                  <c:v>2520.7861328125</c:v>
                </c:pt>
                <c:pt idx="37">
                  <c:v>2535.0842285156</c:v>
                </c:pt>
                <c:pt idx="38">
                  <c:v>2249.865234375</c:v>
                </c:pt>
                <c:pt idx="39">
                  <c:v>1704.0200195312</c:v>
                </c:pt>
                <c:pt idx="40">
                  <c:v>790.63006591800001</c:v>
                </c:pt>
                <c:pt idx="41">
                  <c:v>240.5927581787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108.9585952759</c:v>
                </c:pt>
                <c:pt idx="47">
                  <c:v>258.74401855470001</c:v>
                </c:pt>
                <c:pt idx="48">
                  <c:v>357.00653076169999</c:v>
                </c:pt>
                <c:pt idx="49">
                  <c:v>564.17755126949999</c:v>
                </c:pt>
                <c:pt idx="50">
                  <c:v>470.12716674799998</c:v>
                </c:pt>
                <c:pt idx="51">
                  <c:v>397.82577514650001</c:v>
                </c:pt>
                <c:pt idx="52">
                  <c:v>555.38641357419999</c:v>
                </c:pt>
                <c:pt idx="53">
                  <c:v>1023.0990600586</c:v>
                </c:pt>
                <c:pt idx="54">
                  <c:v>1436.056640625</c:v>
                </c:pt>
                <c:pt idx="55">
                  <c:v>2071.8383789062</c:v>
                </c:pt>
                <c:pt idx="56">
                  <c:v>2493.3044433594</c:v>
                </c:pt>
                <c:pt idx="57">
                  <c:v>2790.3256835938</c:v>
                </c:pt>
                <c:pt idx="58">
                  <c:v>2898.7580566406</c:v>
                </c:pt>
                <c:pt idx="59">
                  <c:v>2679.2700195312</c:v>
                </c:pt>
                <c:pt idx="60">
                  <c:v>2421.6455078125</c:v>
                </c:pt>
                <c:pt idx="61">
                  <c:v>1830.4282226562</c:v>
                </c:pt>
                <c:pt idx="62">
                  <c:v>1104.1363525391</c:v>
                </c:pt>
                <c:pt idx="63">
                  <c:v>393.46008300779999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247.34135437009999</c:v>
                </c:pt>
                <c:pt idx="69">
                  <c:v>701.57879638669999</c:v>
                </c:pt>
                <c:pt idx="70">
                  <c:v>1029.0495605469</c:v>
                </c:pt>
                <c:pt idx="71">
                  <c:v>1439.0881347656</c:v>
                </c:pt>
                <c:pt idx="72">
                  <c:v>1804.3580322266</c:v>
                </c:pt>
                <c:pt idx="73">
                  <c:v>2014.1229248047</c:v>
                </c:pt>
                <c:pt idx="74">
                  <c:v>1891.9400634766</c:v>
                </c:pt>
                <c:pt idx="75">
                  <c:v>2053.080078125</c:v>
                </c:pt>
                <c:pt idx="76">
                  <c:v>1928.4483642578</c:v>
                </c:pt>
                <c:pt idx="77">
                  <c:v>1828.8111572266</c:v>
                </c:pt>
                <c:pt idx="78">
                  <c:v>1963.2548828125</c:v>
                </c:pt>
                <c:pt idx="79">
                  <c:v>1883.4162597656</c:v>
                </c:pt>
                <c:pt idx="80">
                  <c:v>1720.3676757812</c:v>
                </c:pt>
                <c:pt idx="81">
                  <c:v>1216.9219970703</c:v>
                </c:pt>
                <c:pt idx="82">
                  <c:v>643.3984375</c:v>
                </c:pt>
                <c:pt idx="83">
                  <c:v>560.08087158199999</c:v>
                </c:pt>
                <c:pt idx="84">
                  <c:v>429.51110839839998</c:v>
                </c:pt>
                <c:pt idx="85">
                  <c:v>362.15170288090002</c:v>
                </c:pt>
                <c:pt idx="86">
                  <c:v>182.42686462399999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258.18280029300001</c:v>
                </c:pt>
                <c:pt idx="94">
                  <c:v>358.57696533199999</c:v>
                </c:pt>
                <c:pt idx="95">
                  <c:v>207.96835327150001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208.08839416500001</c:v>
                </c:pt>
                <c:pt idx="102">
                  <c:v>635.85705566410002</c:v>
                </c:pt>
                <c:pt idx="103">
                  <c:v>898.99841308589998</c:v>
                </c:pt>
                <c:pt idx="104">
                  <c:v>972.87310791020002</c:v>
                </c:pt>
                <c:pt idx="105">
                  <c:v>889.1537475586</c:v>
                </c:pt>
                <c:pt idx="106">
                  <c:v>755.29974365229998</c:v>
                </c:pt>
                <c:pt idx="107">
                  <c:v>688.35534667970001</c:v>
                </c:pt>
                <c:pt idx="108">
                  <c:v>693.7944946289</c:v>
                </c:pt>
                <c:pt idx="109">
                  <c:v>856.30126953119998</c:v>
                </c:pt>
                <c:pt idx="110">
                  <c:v>1209.1491699219</c:v>
                </c:pt>
                <c:pt idx="111">
                  <c:v>1665.5164794922</c:v>
                </c:pt>
                <c:pt idx="112">
                  <c:v>2113.5375976562</c:v>
                </c:pt>
                <c:pt idx="113">
                  <c:v>2457.2951660156</c:v>
                </c:pt>
                <c:pt idx="114">
                  <c:v>2720.9965820312</c:v>
                </c:pt>
                <c:pt idx="115">
                  <c:v>2855.0439453125</c:v>
                </c:pt>
                <c:pt idx="116">
                  <c:v>2868.8061523438</c:v>
                </c:pt>
                <c:pt idx="117">
                  <c:v>2709.7561035156</c:v>
                </c:pt>
                <c:pt idx="118">
                  <c:v>2489.1457519531</c:v>
                </c:pt>
                <c:pt idx="119">
                  <c:v>2174.7658691406</c:v>
                </c:pt>
                <c:pt idx="120">
                  <c:v>2014.6629638672</c:v>
                </c:pt>
                <c:pt idx="121">
                  <c:v>1953.0517578125</c:v>
                </c:pt>
                <c:pt idx="122">
                  <c:v>1852.1390380859</c:v>
                </c:pt>
                <c:pt idx="123">
                  <c:v>1797.3800048828</c:v>
                </c:pt>
                <c:pt idx="124">
                  <c:v>1684.8624267578</c:v>
                </c:pt>
                <c:pt idx="125">
                  <c:v>1502.7359619141</c:v>
                </c:pt>
                <c:pt idx="126">
                  <c:v>1223.8547363281</c:v>
                </c:pt>
                <c:pt idx="127">
                  <c:v>855.0068359375</c:v>
                </c:pt>
                <c:pt idx="128">
                  <c:v>463.74877929690001</c:v>
                </c:pt>
                <c:pt idx="129">
                  <c:v>140.79180908199999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5-22CD-4B01-BA7B-B0C0144F00B4}"/>
            </c:ext>
          </c:extLst>
        </c:ser>
        <c:ser>
          <c:idx val="54"/>
          <c:order val="54"/>
          <c:spPr>
            <a:solidFill>
              <a:schemeClr val="accent1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AWPPG0!$A$55:$EE$55</c:f>
              <c:numCache>
                <c:formatCode>General</c:formatCode>
                <c:ptCount val="135"/>
                <c:pt idx="0">
                  <c:v>2052.2365722656</c:v>
                </c:pt>
                <c:pt idx="1">
                  <c:v>1623.9470214844</c:v>
                </c:pt>
                <c:pt idx="2">
                  <c:v>1270.5849609375</c:v>
                </c:pt>
                <c:pt idx="3">
                  <c:v>776.9662475586</c:v>
                </c:pt>
                <c:pt idx="4">
                  <c:v>153.93885803219999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386.73669433589998</c:v>
                </c:pt>
                <c:pt idx="16">
                  <c:v>610.69030761720001</c:v>
                </c:pt>
                <c:pt idx="17">
                  <c:v>710.12084960940001</c:v>
                </c:pt>
                <c:pt idx="18">
                  <c:v>656.73962402339998</c:v>
                </c:pt>
                <c:pt idx="19">
                  <c:v>472.28637695309999</c:v>
                </c:pt>
                <c:pt idx="20">
                  <c:v>222.24194335940001</c:v>
                </c:pt>
                <c:pt idx="21">
                  <c:v>97.757682800300003</c:v>
                </c:pt>
                <c:pt idx="22">
                  <c:v>141.6527709961</c:v>
                </c:pt>
                <c:pt idx="23">
                  <c:v>267.2865600586</c:v>
                </c:pt>
                <c:pt idx="24">
                  <c:v>154.07579040530001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154.52923583980001</c:v>
                </c:pt>
                <c:pt idx="30">
                  <c:v>456.74966430659998</c:v>
                </c:pt>
                <c:pt idx="31">
                  <c:v>717.60485839839998</c:v>
                </c:pt>
                <c:pt idx="32">
                  <c:v>965.59655761720001</c:v>
                </c:pt>
                <c:pt idx="33">
                  <c:v>1249.6579589844</c:v>
                </c:pt>
                <c:pt idx="34">
                  <c:v>1663.5100097656</c:v>
                </c:pt>
                <c:pt idx="35">
                  <c:v>2122.7548828125</c:v>
                </c:pt>
                <c:pt idx="36">
                  <c:v>2528.6892089844</c:v>
                </c:pt>
                <c:pt idx="37">
                  <c:v>2546.3737792969</c:v>
                </c:pt>
                <c:pt idx="38">
                  <c:v>2266.3635253906</c:v>
                </c:pt>
                <c:pt idx="39">
                  <c:v>1716.4919433594</c:v>
                </c:pt>
                <c:pt idx="40">
                  <c:v>792.77569580080001</c:v>
                </c:pt>
                <c:pt idx="41">
                  <c:v>235.66387939449999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82.348716735799997</c:v>
                </c:pt>
                <c:pt idx="47">
                  <c:v>234.69758605960001</c:v>
                </c:pt>
                <c:pt idx="48">
                  <c:v>335.1598815918</c:v>
                </c:pt>
                <c:pt idx="49">
                  <c:v>551.29107666020002</c:v>
                </c:pt>
                <c:pt idx="50">
                  <c:v>479.77188110349999</c:v>
                </c:pt>
                <c:pt idx="51">
                  <c:v>430.11114501949999</c:v>
                </c:pt>
                <c:pt idx="52">
                  <c:v>602.99627685550001</c:v>
                </c:pt>
                <c:pt idx="53">
                  <c:v>1072.3747558594</c:v>
                </c:pt>
                <c:pt idx="54">
                  <c:v>1466.8035888672</c:v>
                </c:pt>
                <c:pt idx="55">
                  <c:v>2085.5646972656</c:v>
                </c:pt>
                <c:pt idx="56">
                  <c:v>2491.5275878906</c:v>
                </c:pt>
                <c:pt idx="57">
                  <c:v>2781.8303222656</c:v>
                </c:pt>
                <c:pt idx="58">
                  <c:v>2885.6076660156</c:v>
                </c:pt>
                <c:pt idx="59">
                  <c:v>2661.8330078125</c:v>
                </c:pt>
                <c:pt idx="60">
                  <c:v>2409.0441894531</c:v>
                </c:pt>
                <c:pt idx="61">
                  <c:v>1826.0325927734</c:v>
                </c:pt>
                <c:pt idx="62">
                  <c:v>1111.4072265625</c:v>
                </c:pt>
                <c:pt idx="63">
                  <c:v>404.92559814449999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204.68014526370001</c:v>
                </c:pt>
                <c:pt idx="69">
                  <c:v>656.8217163086</c:v>
                </c:pt>
                <c:pt idx="70">
                  <c:v>987.7308959961</c:v>
                </c:pt>
                <c:pt idx="71">
                  <c:v>1405.1561279297</c:v>
                </c:pt>
                <c:pt idx="72">
                  <c:v>1781.4427490234</c:v>
                </c:pt>
                <c:pt idx="73">
                  <c:v>2003.6685791016</c:v>
                </c:pt>
                <c:pt idx="74">
                  <c:v>1893.7355957031</c:v>
                </c:pt>
                <c:pt idx="75">
                  <c:v>2073.0935058594</c:v>
                </c:pt>
                <c:pt idx="76">
                  <c:v>1945.8389892578</c:v>
                </c:pt>
                <c:pt idx="77">
                  <c:v>1835.2552490234</c:v>
                </c:pt>
                <c:pt idx="78">
                  <c:v>1960.9855957031</c:v>
                </c:pt>
                <c:pt idx="79">
                  <c:v>1882.4759521484</c:v>
                </c:pt>
                <c:pt idx="80">
                  <c:v>1733.6934814453</c:v>
                </c:pt>
                <c:pt idx="81">
                  <c:v>1248.1628417969</c:v>
                </c:pt>
                <c:pt idx="82">
                  <c:v>689.40887451169999</c:v>
                </c:pt>
                <c:pt idx="83">
                  <c:v>602.56060791020002</c:v>
                </c:pt>
                <c:pt idx="84">
                  <c:v>452.86471557620001</c:v>
                </c:pt>
                <c:pt idx="85">
                  <c:v>362.05575561519998</c:v>
                </c:pt>
                <c:pt idx="86">
                  <c:v>164.5856628418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260.28887939449999</c:v>
                </c:pt>
                <c:pt idx="94">
                  <c:v>352.64791870120001</c:v>
                </c:pt>
                <c:pt idx="95">
                  <c:v>194.17749023440001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208.1241760254</c:v>
                </c:pt>
                <c:pt idx="102">
                  <c:v>645.68212890619998</c:v>
                </c:pt>
                <c:pt idx="103">
                  <c:v>918.52624511720001</c:v>
                </c:pt>
                <c:pt idx="104">
                  <c:v>1000.7662353516</c:v>
                </c:pt>
                <c:pt idx="105">
                  <c:v>923.03442382809999</c:v>
                </c:pt>
                <c:pt idx="106">
                  <c:v>788.20599365229998</c:v>
                </c:pt>
                <c:pt idx="107">
                  <c:v>715.1997680664</c:v>
                </c:pt>
                <c:pt idx="108">
                  <c:v>712.10638427729998</c:v>
                </c:pt>
                <c:pt idx="109">
                  <c:v>871.5219116211</c:v>
                </c:pt>
                <c:pt idx="110">
                  <c:v>1228.0445556641</c:v>
                </c:pt>
                <c:pt idx="111">
                  <c:v>1693.111328125</c:v>
                </c:pt>
                <c:pt idx="112">
                  <c:v>2151.3742675781</c:v>
                </c:pt>
                <c:pt idx="113">
                  <c:v>2504.3125</c:v>
                </c:pt>
                <c:pt idx="114">
                  <c:v>2773.8166503906</c:v>
                </c:pt>
                <c:pt idx="115">
                  <c:v>2909.4846191406</c:v>
                </c:pt>
                <c:pt idx="116">
                  <c:v>2920.3249511719</c:v>
                </c:pt>
                <c:pt idx="117">
                  <c:v>2752.1613769531</c:v>
                </c:pt>
                <c:pt idx="118">
                  <c:v>2516.365234375</c:v>
                </c:pt>
                <c:pt idx="119">
                  <c:v>2183.8898925781</c:v>
                </c:pt>
                <c:pt idx="120">
                  <c:v>2008.03515625</c:v>
                </c:pt>
                <c:pt idx="121">
                  <c:v>1938.306640625</c:v>
                </c:pt>
                <c:pt idx="122">
                  <c:v>1837.232421875</c:v>
                </c:pt>
                <c:pt idx="123">
                  <c:v>1782.4197998047</c:v>
                </c:pt>
                <c:pt idx="124">
                  <c:v>1668.4508056641</c:v>
                </c:pt>
                <c:pt idx="125">
                  <c:v>1484.2237548828</c:v>
                </c:pt>
                <c:pt idx="126">
                  <c:v>1205.4699707031</c:v>
                </c:pt>
                <c:pt idx="127">
                  <c:v>837.35229492190001</c:v>
                </c:pt>
                <c:pt idx="128">
                  <c:v>442.25463867190001</c:v>
                </c:pt>
                <c:pt idx="129">
                  <c:v>112.4472122192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22CD-4B01-BA7B-B0C0144F00B4}"/>
            </c:ext>
          </c:extLst>
        </c:ser>
        <c:ser>
          <c:idx val="55"/>
          <c:order val="55"/>
          <c:spPr>
            <a:solidFill>
              <a:schemeClr val="accent2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AWPPG0!$A$56:$EE$56</c:f>
              <c:numCache>
                <c:formatCode>General</c:formatCode>
                <c:ptCount val="135"/>
                <c:pt idx="0">
                  <c:v>2013.4958496094</c:v>
                </c:pt>
                <c:pt idx="1">
                  <c:v>1594.1343994141</c:v>
                </c:pt>
                <c:pt idx="2">
                  <c:v>1249.416015625</c:v>
                </c:pt>
                <c:pt idx="3">
                  <c:v>763.96258544919999</c:v>
                </c:pt>
                <c:pt idx="4">
                  <c:v>154.91659545900001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403.44845581049998</c:v>
                </c:pt>
                <c:pt idx="16">
                  <c:v>627.14013671880002</c:v>
                </c:pt>
                <c:pt idx="17">
                  <c:v>720.28833007809999</c:v>
                </c:pt>
                <c:pt idx="18">
                  <c:v>658.61907958979998</c:v>
                </c:pt>
                <c:pt idx="19">
                  <c:v>463.1799621582</c:v>
                </c:pt>
                <c:pt idx="20">
                  <c:v>204.72399902340001</c:v>
                </c:pt>
                <c:pt idx="21">
                  <c:v>79.134704589799995</c:v>
                </c:pt>
                <c:pt idx="22">
                  <c:v>127.72779846189999</c:v>
                </c:pt>
                <c:pt idx="23">
                  <c:v>261.46771240229998</c:v>
                </c:pt>
                <c:pt idx="24">
                  <c:v>156.80627441409999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149.2523651123</c:v>
                </c:pt>
                <c:pt idx="30">
                  <c:v>438.03704833979998</c:v>
                </c:pt>
                <c:pt idx="31">
                  <c:v>687.96575927729998</c:v>
                </c:pt>
                <c:pt idx="32">
                  <c:v>939.89526367190001</c:v>
                </c:pt>
                <c:pt idx="33">
                  <c:v>1248.4024658203</c:v>
                </c:pt>
                <c:pt idx="34">
                  <c:v>1697.3583984375</c:v>
                </c:pt>
                <c:pt idx="35">
                  <c:v>2186.3171386719</c:v>
                </c:pt>
                <c:pt idx="36">
                  <c:v>2601.7834472656</c:v>
                </c:pt>
                <c:pt idx="37">
                  <c:v>2605.9655761719</c:v>
                </c:pt>
                <c:pt idx="38">
                  <c:v>2296.1220703125</c:v>
                </c:pt>
                <c:pt idx="39">
                  <c:v>1710.3026123047</c:v>
                </c:pt>
                <c:pt idx="40">
                  <c:v>761.984375</c:v>
                </c:pt>
                <c:pt idx="41">
                  <c:v>194.57763671879999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111.5367050171</c:v>
                </c:pt>
                <c:pt idx="47">
                  <c:v>254.20109558109999</c:v>
                </c:pt>
                <c:pt idx="48">
                  <c:v>335.12545776370001</c:v>
                </c:pt>
                <c:pt idx="49">
                  <c:v>536.17883300779999</c:v>
                </c:pt>
                <c:pt idx="50">
                  <c:v>457.6997680664</c:v>
                </c:pt>
                <c:pt idx="51">
                  <c:v>418.61459350590002</c:v>
                </c:pt>
                <c:pt idx="52">
                  <c:v>609.77325439449999</c:v>
                </c:pt>
                <c:pt idx="53">
                  <c:v>1091.3719482422</c:v>
                </c:pt>
                <c:pt idx="54">
                  <c:v>1492.8941650391</c:v>
                </c:pt>
                <c:pt idx="55">
                  <c:v>2118.0971679688</c:v>
                </c:pt>
                <c:pt idx="56">
                  <c:v>2523.24609375</c:v>
                </c:pt>
                <c:pt idx="57">
                  <c:v>2805.4934082031</c:v>
                </c:pt>
                <c:pt idx="58">
                  <c:v>2891.8098144531</c:v>
                </c:pt>
                <c:pt idx="59">
                  <c:v>2647.4853515625</c:v>
                </c:pt>
                <c:pt idx="60">
                  <c:v>2377.9050292969</c:v>
                </c:pt>
                <c:pt idx="61">
                  <c:v>1790.2994384766</c:v>
                </c:pt>
                <c:pt idx="62">
                  <c:v>1082.1456298828</c:v>
                </c:pt>
                <c:pt idx="63">
                  <c:v>386.9599609375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215.09986877439999</c:v>
                </c:pt>
                <c:pt idx="69">
                  <c:v>655.58465576169999</c:v>
                </c:pt>
                <c:pt idx="70">
                  <c:v>972.59552001949999</c:v>
                </c:pt>
                <c:pt idx="71">
                  <c:v>1385.5502929688</c:v>
                </c:pt>
                <c:pt idx="72">
                  <c:v>1762.8338623047</c:v>
                </c:pt>
                <c:pt idx="73">
                  <c:v>1987.9128417969</c:v>
                </c:pt>
                <c:pt idx="74">
                  <c:v>1883.3045654297</c:v>
                </c:pt>
                <c:pt idx="75">
                  <c:v>2062.6020507812</c:v>
                </c:pt>
                <c:pt idx="76">
                  <c:v>1939.1782226562</c:v>
                </c:pt>
                <c:pt idx="77">
                  <c:v>1834.0651855469</c:v>
                </c:pt>
                <c:pt idx="78">
                  <c:v>1970.4743652344</c:v>
                </c:pt>
                <c:pt idx="79">
                  <c:v>1901.8955078125</c:v>
                </c:pt>
                <c:pt idx="80">
                  <c:v>1764.5173339844</c:v>
                </c:pt>
                <c:pt idx="81">
                  <c:v>1276.5997314453</c:v>
                </c:pt>
                <c:pt idx="82">
                  <c:v>719.68225097660002</c:v>
                </c:pt>
                <c:pt idx="83">
                  <c:v>631.7924194336</c:v>
                </c:pt>
                <c:pt idx="84">
                  <c:v>479.1478881836</c:v>
                </c:pt>
                <c:pt idx="85">
                  <c:v>386.62774658199999</c:v>
                </c:pt>
                <c:pt idx="86">
                  <c:v>182.41191101070001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226.02221679690001</c:v>
                </c:pt>
                <c:pt idx="94">
                  <c:v>345.65139770510001</c:v>
                </c:pt>
                <c:pt idx="95">
                  <c:v>213.60873413089999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240.25994873050001</c:v>
                </c:pt>
                <c:pt idx="102">
                  <c:v>671.24780273440001</c:v>
                </c:pt>
                <c:pt idx="103">
                  <c:v>938.1064453125</c:v>
                </c:pt>
                <c:pt idx="104">
                  <c:v>1011.9043579102</c:v>
                </c:pt>
                <c:pt idx="105">
                  <c:v>927.91717529300001</c:v>
                </c:pt>
                <c:pt idx="106">
                  <c:v>786.7953491211</c:v>
                </c:pt>
                <c:pt idx="107">
                  <c:v>704.53784179690001</c:v>
                </c:pt>
                <c:pt idx="108">
                  <c:v>690.75079345699999</c:v>
                </c:pt>
                <c:pt idx="109">
                  <c:v>839.53240966800001</c:v>
                </c:pt>
                <c:pt idx="110">
                  <c:v>1184.0473632812</c:v>
                </c:pt>
                <c:pt idx="111">
                  <c:v>1639.7170410156</c:v>
                </c:pt>
                <c:pt idx="112">
                  <c:v>2094.7016601562</c:v>
                </c:pt>
                <c:pt idx="113">
                  <c:v>2450.2326660156</c:v>
                </c:pt>
                <c:pt idx="114">
                  <c:v>2727.6496582031</c:v>
                </c:pt>
                <c:pt idx="115">
                  <c:v>2873.3200683594</c:v>
                </c:pt>
                <c:pt idx="116">
                  <c:v>2896.4262695312</c:v>
                </c:pt>
                <c:pt idx="117">
                  <c:v>2743.38671875</c:v>
                </c:pt>
                <c:pt idx="118">
                  <c:v>2525.8664550781</c:v>
                </c:pt>
                <c:pt idx="119">
                  <c:v>2210.1052246094</c:v>
                </c:pt>
                <c:pt idx="120">
                  <c:v>2048.220703125</c:v>
                </c:pt>
                <c:pt idx="121">
                  <c:v>1987.6854248047</c:v>
                </c:pt>
                <c:pt idx="122">
                  <c:v>1889.978515625</c:v>
                </c:pt>
                <c:pt idx="123">
                  <c:v>1830.6477050781</c:v>
                </c:pt>
                <c:pt idx="124">
                  <c:v>1706.8078613281</c:v>
                </c:pt>
                <c:pt idx="125">
                  <c:v>1511.7064208984</c:v>
                </c:pt>
                <c:pt idx="126">
                  <c:v>1223.4364013672</c:v>
                </c:pt>
                <c:pt idx="127">
                  <c:v>844.61236572270002</c:v>
                </c:pt>
                <c:pt idx="128">
                  <c:v>439.97036743159998</c:v>
                </c:pt>
                <c:pt idx="129">
                  <c:v>106.8721160889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7-22CD-4B01-BA7B-B0C0144F00B4}"/>
            </c:ext>
          </c:extLst>
        </c:ser>
        <c:ser>
          <c:idx val="56"/>
          <c:order val="56"/>
          <c:spPr>
            <a:solidFill>
              <a:schemeClr val="accent3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AWPPG0!$A$57:$EE$57</c:f>
              <c:numCache>
                <c:formatCode>General</c:formatCode>
                <c:ptCount val="135"/>
                <c:pt idx="0">
                  <c:v>1981.3890380859</c:v>
                </c:pt>
                <c:pt idx="1">
                  <c:v>1575.4621582031</c:v>
                </c:pt>
                <c:pt idx="2">
                  <c:v>1241.5388183594</c:v>
                </c:pt>
                <c:pt idx="3">
                  <c:v>773.65814208979998</c:v>
                </c:pt>
                <c:pt idx="4">
                  <c:v>187.65379333499999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354.69064331049998</c:v>
                </c:pt>
                <c:pt idx="16">
                  <c:v>600.42987060550001</c:v>
                </c:pt>
                <c:pt idx="17">
                  <c:v>726.40148925779999</c:v>
                </c:pt>
                <c:pt idx="18">
                  <c:v>688.99401855470001</c:v>
                </c:pt>
                <c:pt idx="19">
                  <c:v>499.30056762700002</c:v>
                </c:pt>
                <c:pt idx="20">
                  <c:v>232.5580444336</c:v>
                </c:pt>
                <c:pt idx="21">
                  <c:v>91.515518188499996</c:v>
                </c:pt>
                <c:pt idx="22">
                  <c:v>125.00830841059999</c:v>
                </c:pt>
                <c:pt idx="23">
                  <c:v>245.25569152829999</c:v>
                </c:pt>
                <c:pt idx="24">
                  <c:v>136.54118347170001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141.00859069820001</c:v>
                </c:pt>
                <c:pt idx="30">
                  <c:v>450.39389038090002</c:v>
                </c:pt>
                <c:pt idx="31">
                  <c:v>717.55688476559999</c:v>
                </c:pt>
                <c:pt idx="32">
                  <c:v>968.91973876949999</c:v>
                </c:pt>
                <c:pt idx="33">
                  <c:v>1256.8128662109</c:v>
                </c:pt>
                <c:pt idx="34">
                  <c:v>1664.1911621094</c:v>
                </c:pt>
                <c:pt idx="35">
                  <c:v>2102.85546875</c:v>
                </c:pt>
                <c:pt idx="36">
                  <c:v>2474.2934570312</c:v>
                </c:pt>
                <c:pt idx="37">
                  <c:v>2474.2912597656</c:v>
                </c:pt>
                <c:pt idx="38">
                  <c:v>2195.1286621094</c:v>
                </c:pt>
                <c:pt idx="39">
                  <c:v>1671.7957763672</c:v>
                </c:pt>
                <c:pt idx="40">
                  <c:v>797.00720214839998</c:v>
                </c:pt>
                <c:pt idx="41">
                  <c:v>260.44927978520002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29.834058761600001</c:v>
                </c:pt>
                <c:pt idx="47">
                  <c:v>185.93359375</c:v>
                </c:pt>
                <c:pt idx="48">
                  <c:v>320.45532226559999</c:v>
                </c:pt>
                <c:pt idx="49">
                  <c:v>571.58471679690001</c:v>
                </c:pt>
                <c:pt idx="50">
                  <c:v>527.55615234380002</c:v>
                </c:pt>
                <c:pt idx="51">
                  <c:v>484.189453125</c:v>
                </c:pt>
                <c:pt idx="52">
                  <c:v>640.603515625</c:v>
                </c:pt>
                <c:pt idx="53">
                  <c:v>1081.8566894531</c:v>
                </c:pt>
                <c:pt idx="54">
                  <c:v>1462.9071044922</c:v>
                </c:pt>
                <c:pt idx="55">
                  <c:v>2060.3806152344</c:v>
                </c:pt>
                <c:pt idx="56">
                  <c:v>2449.9099121094</c:v>
                </c:pt>
                <c:pt idx="57">
                  <c:v>2720.19140625</c:v>
                </c:pt>
                <c:pt idx="58">
                  <c:v>2823.7590332031</c:v>
                </c:pt>
                <c:pt idx="59">
                  <c:v>2622.3259277344</c:v>
                </c:pt>
                <c:pt idx="60">
                  <c:v>2394.2736816406</c:v>
                </c:pt>
                <c:pt idx="61">
                  <c:v>1841.2720947266</c:v>
                </c:pt>
                <c:pt idx="62">
                  <c:v>1152.3719482422</c:v>
                </c:pt>
                <c:pt idx="63">
                  <c:v>468.15649414059999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264.61798095699999</c:v>
                </c:pt>
                <c:pt idx="69">
                  <c:v>686.98712158199999</c:v>
                </c:pt>
                <c:pt idx="70">
                  <c:v>994.5912475586</c:v>
                </c:pt>
                <c:pt idx="71">
                  <c:v>1400.8325195312</c:v>
                </c:pt>
                <c:pt idx="72">
                  <c:v>1770.6151123047</c:v>
                </c:pt>
                <c:pt idx="73">
                  <c:v>1991.73046875</c:v>
                </c:pt>
                <c:pt idx="74">
                  <c:v>1889.4937744141</c:v>
                </c:pt>
                <c:pt idx="75">
                  <c:v>2054.583984375</c:v>
                </c:pt>
                <c:pt idx="76">
                  <c:v>1950.6759033203</c:v>
                </c:pt>
                <c:pt idx="77">
                  <c:v>1880.3515625</c:v>
                </c:pt>
                <c:pt idx="78">
                  <c:v>2024.0758056641</c:v>
                </c:pt>
                <c:pt idx="79">
                  <c:v>1947.9635009766</c:v>
                </c:pt>
                <c:pt idx="80">
                  <c:v>1773.7393798828</c:v>
                </c:pt>
                <c:pt idx="81">
                  <c:v>1254.6511230469</c:v>
                </c:pt>
                <c:pt idx="82">
                  <c:v>653.22100830080001</c:v>
                </c:pt>
                <c:pt idx="83">
                  <c:v>532.65240478520002</c:v>
                </c:pt>
                <c:pt idx="84">
                  <c:v>369.9815979004</c:v>
                </c:pt>
                <c:pt idx="85">
                  <c:v>274.01760864260001</c:v>
                </c:pt>
                <c:pt idx="86">
                  <c:v>74.944000244099996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312.3267211914</c:v>
                </c:pt>
                <c:pt idx="94">
                  <c:v>406.22958374019998</c:v>
                </c:pt>
                <c:pt idx="95">
                  <c:v>241.15072631839999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232.39680480960001</c:v>
                </c:pt>
                <c:pt idx="102">
                  <c:v>634.45599365229998</c:v>
                </c:pt>
                <c:pt idx="103">
                  <c:v>867.7759399414</c:v>
                </c:pt>
                <c:pt idx="104">
                  <c:v>915.33666992190001</c:v>
                </c:pt>
                <c:pt idx="105">
                  <c:v>817.85620117190001</c:v>
                </c:pt>
                <c:pt idx="106">
                  <c:v>682.94403076169999</c:v>
                </c:pt>
                <c:pt idx="107">
                  <c:v>625.8857421875</c:v>
                </c:pt>
                <c:pt idx="108">
                  <c:v>648.8179321289</c:v>
                </c:pt>
                <c:pt idx="109">
                  <c:v>833.29290771479998</c:v>
                </c:pt>
                <c:pt idx="110">
                  <c:v>1206.1614990234</c:v>
                </c:pt>
                <c:pt idx="111">
                  <c:v>1671.8859863281</c:v>
                </c:pt>
                <c:pt idx="112">
                  <c:v>2116.4440917969</c:v>
                </c:pt>
                <c:pt idx="113">
                  <c:v>2446.5783691406</c:v>
                </c:pt>
                <c:pt idx="114">
                  <c:v>2695.5925292969</c:v>
                </c:pt>
                <c:pt idx="115">
                  <c:v>2820.5783691406</c:v>
                </c:pt>
                <c:pt idx="116">
                  <c:v>2831.3225097656</c:v>
                </c:pt>
                <c:pt idx="117">
                  <c:v>2677.251953125</c:v>
                </c:pt>
                <c:pt idx="118">
                  <c:v>2465.8244628906</c:v>
                </c:pt>
                <c:pt idx="119">
                  <c:v>2164.4711914062</c:v>
                </c:pt>
                <c:pt idx="120">
                  <c:v>2019.4338378906</c:v>
                </c:pt>
                <c:pt idx="121">
                  <c:v>1968.6826171875</c:v>
                </c:pt>
                <c:pt idx="122">
                  <c:v>1874.0965576172</c:v>
                </c:pt>
                <c:pt idx="123">
                  <c:v>1817.9567871094</c:v>
                </c:pt>
                <c:pt idx="124">
                  <c:v>1701.2872314453</c:v>
                </c:pt>
                <c:pt idx="125">
                  <c:v>1510.3544921875</c:v>
                </c:pt>
                <c:pt idx="126">
                  <c:v>1223.4471435547</c:v>
                </c:pt>
                <c:pt idx="127">
                  <c:v>848.2543334961</c:v>
                </c:pt>
                <c:pt idx="128">
                  <c:v>450.63662719730002</c:v>
                </c:pt>
                <c:pt idx="129">
                  <c:v>123.140586853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22CD-4B01-BA7B-B0C0144F00B4}"/>
            </c:ext>
          </c:extLst>
        </c:ser>
        <c:ser>
          <c:idx val="57"/>
          <c:order val="57"/>
          <c:spPr>
            <a:solidFill>
              <a:schemeClr val="accent4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AWPPG0!$A$58:$EE$58</c:f>
              <c:numCache>
                <c:formatCode>General</c:formatCode>
                <c:ptCount val="135"/>
                <c:pt idx="0">
                  <c:v>2002.2934570312</c:v>
                </c:pt>
                <c:pt idx="1">
                  <c:v>1594.0050048828</c:v>
                </c:pt>
                <c:pt idx="2">
                  <c:v>1258.6396484375</c:v>
                </c:pt>
                <c:pt idx="3">
                  <c:v>792.47937011720001</c:v>
                </c:pt>
                <c:pt idx="4">
                  <c:v>205.62670898440001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380.4734802246</c:v>
                </c:pt>
                <c:pt idx="16">
                  <c:v>602.81774902339998</c:v>
                </c:pt>
                <c:pt idx="17">
                  <c:v>702.46368408199999</c:v>
                </c:pt>
                <c:pt idx="18">
                  <c:v>653.16821289059999</c:v>
                </c:pt>
                <c:pt idx="19">
                  <c:v>470.06591796880002</c:v>
                </c:pt>
                <c:pt idx="20">
                  <c:v>215.63186645510001</c:v>
                </c:pt>
                <c:pt idx="21">
                  <c:v>80.186576843300003</c:v>
                </c:pt>
                <c:pt idx="22">
                  <c:v>113.5833206177</c:v>
                </c:pt>
                <c:pt idx="23">
                  <c:v>236.07098388669999</c:v>
                </c:pt>
                <c:pt idx="24">
                  <c:v>132.96112060550001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142.0273590088</c:v>
                </c:pt>
                <c:pt idx="30">
                  <c:v>460.93884277339998</c:v>
                </c:pt>
                <c:pt idx="31">
                  <c:v>739.76306152339998</c:v>
                </c:pt>
                <c:pt idx="32">
                  <c:v>995.55334472660002</c:v>
                </c:pt>
                <c:pt idx="33">
                  <c:v>1272.2062988281</c:v>
                </c:pt>
                <c:pt idx="34">
                  <c:v>1658.7164306641</c:v>
                </c:pt>
                <c:pt idx="35">
                  <c:v>2082.0993652344</c:v>
                </c:pt>
                <c:pt idx="36">
                  <c:v>2455.8068847656</c:v>
                </c:pt>
                <c:pt idx="37">
                  <c:v>2472.5732421875</c:v>
                </c:pt>
                <c:pt idx="38">
                  <c:v>2212.7109375</c:v>
                </c:pt>
                <c:pt idx="39">
                  <c:v>1694.9486083984</c:v>
                </c:pt>
                <c:pt idx="40">
                  <c:v>809.15832519529999</c:v>
                </c:pt>
                <c:pt idx="41">
                  <c:v>252.20054626460001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57.6231193542</c:v>
                </c:pt>
                <c:pt idx="47">
                  <c:v>252.96960449220001</c:v>
                </c:pt>
                <c:pt idx="48">
                  <c:v>402.40899658199999</c:v>
                </c:pt>
                <c:pt idx="49">
                  <c:v>641.9750366211</c:v>
                </c:pt>
                <c:pt idx="50">
                  <c:v>566.60858154300001</c:v>
                </c:pt>
                <c:pt idx="51">
                  <c:v>482.57052612299998</c:v>
                </c:pt>
                <c:pt idx="52">
                  <c:v>603.37707519529999</c:v>
                </c:pt>
                <c:pt idx="53">
                  <c:v>1022.0556030273</c:v>
                </c:pt>
                <c:pt idx="54">
                  <c:v>1397.7878417969</c:v>
                </c:pt>
                <c:pt idx="55">
                  <c:v>2003.5108642578</c:v>
                </c:pt>
                <c:pt idx="56">
                  <c:v>2413.4033203125</c:v>
                </c:pt>
                <c:pt idx="57">
                  <c:v>2712.1228027344</c:v>
                </c:pt>
                <c:pt idx="58">
                  <c:v>2835.9089355469</c:v>
                </c:pt>
                <c:pt idx="59">
                  <c:v>2645.2197265625</c:v>
                </c:pt>
                <c:pt idx="60">
                  <c:v>2420.1120605469</c:v>
                </c:pt>
                <c:pt idx="61">
                  <c:v>1862.0694580078</c:v>
                </c:pt>
                <c:pt idx="62">
                  <c:v>1158.7091064453</c:v>
                </c:pt>
                <c:pt idx="63">
                  <c:v>461.21392822270002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261.3139038086</c:v>
                </c:pt>
                <c:pt idx="69">
                  <c:v>694.60070800779999</c:v>
                </c:pt>
                <c:pt idx="70">
                  <c:v>1009.8316040039</c:v>
                </c:pt>
                <c:pt idx="71">
                  <c:v>1416.6232910156</c:v>
                </c:pt>
                <c:pt idx="72">
                  <c:v>1786.8448486328</c:v>
                </c:pt>
                <c:pt idx="73">
                  <c:v>2012.0877685547</c:v>
                </c:pt>
                <c:pt idx="74">
                  <c:v>1903.2408447266</c:v>
                </c:pt>
                <c:pt idx="75">
                  <c:v>2083.9934082031</c:v>
                </c:pt>
                <c:pt idx="76">
                  <c:v>1982.8538818359</c:v>
                </c:pt>
                <c:pt idx="77">
                  <c:v>1904.3312988281</c:v>
                </c:pt>
                <c:pt idx="78">
                  <c:v>2026.5510253906</c:v>
                </c:pt>
                <c:pt idx="79">
                  <c:v>1920.8149414062</c:v>
                </c:pt>
                <c:pt idx="80">
                  <c:v>1721.8680419922</c:v>
                </c:pt>
                <c:pt idx="81">
                  <c:v>1174.9870605469</c:v>
                </c:pt>
                <c:pt idx="82">
                  <c:v>579.85925292970001</c:v>
                </c:pt>
                <c:pt idx="83">
                  <c:v>478.80068969730002</c:v>
                </c:pt>
                <c:pt idx="84">
                  <c:v>342.71557617190001</c:v>
                </c:pt>
                <c:pt idx="85">
                  <c:v>270.82766723629999</c:v>
                </c:pt>
                <c:pt idx="86">
                  <c:v>91.546264648399998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313.7982788086</c:v>
                </c:pt>
                <c:pt idx="94">
                  <c:v>409.37860107419999</c:v>
                </c:pt>
                <c:pt idx="95">
                  <c:v>242.93600463870001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208.13697814939999</c:v>
                </c:pt>
                <c:pt idx="102">
                  <c:v>610.66381835940001</c:v>
                </c:pt>
                <c:pt idx="103">
                  <c:v>847.16162109380002</c:v>
                </c:pt>
                <c:pt idx="104">
                  <c:v>902.66766357419999</c:v>
                </c:pt>
                <c:pt idx="105">
                  <c:v>816.28820800779999</c:v>
                </c:pt>
                <c:pt idx="106">
                  <c:v>692.54370117190001</c:v>
                </c:pt>
                <c:pt idx="107">
                  <c:v>644.11157226559999</c:v>
                </c:pt>
                <c:pt idx="108">
                  <c:v>672.7802734375</c:v>
                </c:pt>
                <c:pt idx="109">
                  <c:v>862.31475830080001</c:v>
                </c:pt>
                <c:pt idx="110">
                  <c:v>1234.1538085938</c:v>
                </c:pt>
                <c:pt idx="111">
                  <c:v>1691.8905029297</c:v>
                </c:pt>
                <c:pt idx="112">
                  <c:v>2123.42578125</c:v>
                </c:pt>
                <c:pt idx="113">
                  <c:v>2438.9604492188</c:v>
                </c:pt>
                <c:pt idx="114">
                  <c:v>2672.9887695312</c:v>
                </c:pt>
                <c:pt idx="115">
                  <c:v>2787.3610839844</c:v>
                </c:pt>
                <c:pt idx="116">
                  <c:v>2791.7534179688</c:v>
                </c:pt>
                <c:pt idx="117">
                  <c:v>2635.8215332031</c:v>
                </c:pt>
                <c:pt idx="118">
                  <c:v>2426.1997070312</c:v>
                </c:pt>
                <c:pt idx="119">
                  <c:v>2136.8444824219</c:v>
                </c:pt>
                <c:pt idx="120">
                  <c:v>2006.4237060547</c:v>
                </c:pt>
                <c:pt idx="121">
                  <c:v>1970.6947021484</c:v>
                </c:pt>
                <c:pt idx="122">
                  <c:v>1884.6791992188</c:v>
                </c:pt>
                <c:pt idx="123">
                  <c:v>1831.6973876953</c:v>
                </c:pt>
                <c:pt idx="124">
                  <c:v>1717.2001953125</c:v>
                </c:pt>
                <c:pt idx="125">
                  <c:v>1525.8775634766</c:v>
                </c:pt>
                <c:pt idx="126">
                  <c:v>1237.5904541016</c:v>
                </c:pt>
                <c:pt idx="127">
                  <c:v>856.1845703125</c:v>
                </c:pt>
                <c:pt idx="128">
                  <c:v>450.05065917970001</c:v>
                </c:pt>
                <c:pt idx="129">
                  <c:v>114.8150558472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9-22CD-4B01-BA7B-B0C0144F00B4}"/>
            </c:ext>
          </c:extLst>
        </c:ser>
        <c:ser>
          <c:idx val="58"/>
          <c:order val="58"/>
          <c:spPr>
            <a:solidFill>
              <a:schemeClr val="accent5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AWPPG0!$A$59:$EE$59</c:f>
              <c:numCache>
                <c:formatCode>General</c:formatCode>
                <c:ptCount val="135"/>
                <c:pt idx="0">
                  <c:v>2012.4932861328</c:v>
                </c:pt>
                <c:pt idx="1">
                  <c:v>1594.7386474609</c:v>
                </c:pt>
                <c:pt idx="2">
                  <c:v>1251.1043701172</c:v>
                </c:pt>
                <c:pt idx="3">
                  <c:v>771.57263183589998</c:v>
                </c:pt>
                <c:pt idx="4">
                  <c:v>164.60163879390001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352.67599487299998</c:v>
                </c:pt>
                <c:pt idx="16">
                  <c:v>597.2275390625</c:v>
                </c:pt>
                <c:pt idx="17">
                  <c:v>717.7373046875</c:v>
                </c:pt>
                <c:pt idx="18">
                  <c:v>677.34924316410002</c:v>
                </c:pt>
                <c:pt idx="19">
                  <c:v>493.87158203119998</c:v>
                </c:pt>
                <c:pt idx="20">
                  <c:v>234.30834960940001</c:v>
                </c:pt>
                <c:pt idx="21">
                  <c:v>92.263870239300005</c:v>
                </c:pt>
                <c:pt idx="22">
                  <c:v>119.0300369263</c:v>
                </c:pt>
                <c:pt idx="23">
                  <c:v>238.37310791019999</c:v>
                </c:pt>
                <c:pt idx="24">
                  <c:v>135.0331878662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166.2455291748</c:v>
                </c:pt>
                <c:pt idx="30">
                  <c:v>468.06600952150001</c:v>
                </c:pt>
                <c:pt idx="31">
                  <c:v>726.26379394529999</c:v>
                </c:pt>
                <c:pt idx="32">
                  <c:v>968.974609375</c:v>
                </c:pt>
                <c:pt idx="33">
                  <c:v>1249.25</c:v>
                </c:pt>
                <c:pt idx="34">
                  <c:v>1656.5372314453</c:v>
                </c:pt>
                <c:pt idx="35">
                  <c:v>2105.8581542969</c:v>
                </c:pt>
                <c:pt idx="36">
                  <c:v>2499.3076171875</c:v>
                </c:pt>
                <c:pt idx="37">
                  <c:v>2521.4519042969</c:v>
                </c:pt>
                <c:pt idx="38">
                  <c:v>2251.626953125</c:v>
                </c:pt>
                <c:pt idx="39">
                  <c:v>1723.6829833984</c:v>
                </c:pt>
                <c:pt idx="40">
                  <c:v>825.41772460940001</c:v>
                </c:pt>
                <c:pt idx="41">
                  <c:v>269.57543945309999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61.620365142799997</c:v>
                </c:pt>
                <c:pt idx="47">
                  <c:v>229.4122619629</c:v>
                </c:pt>
                <c:pt idx="48">
                  <c:v>356.08346557620001</c:v>
                </c:pt>
                <c:pt idx="49">
                  <c:v>587.52551269529999</c:v>
                </c:pt>
                <c:pt idx="50">
                  <c:v>522.21453857419999</c:v>
                </c:pt>
                <c:pt idx="51">
                  <c:v>460.96398925779999</c:v>
                </c:pt>
                <c:pt idx="52">
                  <c:v>606.53698730470001</c:v>
                </c:pt>
                <c:pt idx="53">
                  <c:v>1050.0349121094</c:v>
                </c:pt>
                <c:pt idx="54">
                  <c:v>1437.3356933594</c:v>
                </c:pt>
                <c:pt idx="55">
                  <c:v>2047.0565185547</c:v>
                </c:pt>
                <c:pt idx="56">
                  <c:v>2447.3364257812</c:v>
                </c:pt>
                <c:pt idx="57">
                  <c:v>2735.6779785156</c:v>
                </c:pt>
                <c:pt idx="58">
                  <c:v>2848.3596191406</c:v>
                </c:pt>
                <c:pt idx="59">
                  <c:v>2642.8430175781</c:v>
                </c:pt>
                <c:pt idx="60">
                  <c:v>2412.3764648438</c:v>
                </c:pt>
                <c:pt idx="61">
                  <c:v>1851.4195556641</c:v>
                </c:pt>
                <c:pt idx="62">
                  <c:v>1149.0093994141</c:v>
                </c:pt>
                <c:pt idx="63">
                  <c:v>450.99740600590002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251.82592773440001</c:v>
                </c:pt>
                <c:pt idx="69">
                  <c:v>673.21795654300001</c:v>
                </c:pt>
                <c:pt idx="70">
                  <c:v>975.97827148440001</c:v>
                </c:pt>
                <c:pt idx="71">
                  <c:v>1381.4620361328</c:v>
                </c:pt>
                <c:pt idx="72">
                  <c:v>1754.3732910156</c:v>
                </c:pt>
                <c:pt idx="73">
                  <c:v>1983.0255126953</c:v>
                </c:pt>
                <c:pt idx="74">
                  <c:v>1879.2501220703</c:v>
                </c:pt>
                <c:pt idx="75">
                  <c:v>2065.3791503906</c:v>
                </c:pt>
                <c:pt idx="76">
                  <c:v>1960.2991943359</c:v>
                </c:pt>
                <c:pt idx="77">
                  <c:v>1869.9254150391</c:v>
                </c:pt>
                <c:pt idx="78">
                  <c:v>2003.6756591797</c:v>
                </c:pt>
                <c:pt idx="79">
                  <c:v>1921.6882324219</c:v>
                </c:pt>
                <c:pt idx="80">
                  <c:v>1757.3729248047</c:v>
                </c:pt>
                <c:pt idx="81">
                  <c:v>1244.6096191406</c:v>
                </c:pt>
                <c:pt idx="82">
                  <c:v>663.048828125</c:v>
                </c:pt>
                <c:pt idx="83">
                  <c:v>561.18255615229998</c:v>
                </c:pt>
                <c:pt idx="84">
                  <c:v>408.47354125980002</c:v>
                </c:pt>
                <c:pt idx="85">
                  <c:v>317.68844604489999</c:v>
                </c:pt>
                <c:pt idx="86">
                  <c:v>120.1321563721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286.0467224121</c:v>
                </c:pt>
                <c:pt idx="94">
                  <c:v>386.48315429690001</c:v>
                </c:pt>
                <c:pt idx="95">
                  <c:v>235.34475708010001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215.84497070309999</c:v>
                </c:pt>
                <c:pt idx="102">
                  <c:v>621.75396728520002</c:v>
                </c:pt>
                <c:pt idx="103">
                  <c:v>869.77551269529999</c:v>
                </c:pt>
                <c:pt idx="104">
                  <c:v>939.01751708979998</c:v>
                </c:pt>
                <c:pt idx="105">
                  <c:v>859.39501953119998</c:v>
                </c:pt>
                <c:pt idx="106">
                  <c:v>733.11883544919999</c:v>
                </c:pt>
                <c:pt idx="107">
                  <c:v>672.77520751949999</c:v>
                </c:pt>
                <c:pt idx="108">
                  <c:v>681.89990234380002</c:v>
                </c:pt>
                <c:pt idx="109">
                  <c:v>849.1351928711</c:v>
                </c:pt>
                <c:pt idx="110">
                  <c:v>1203.1070556641</c:v>
                </c:pt>
                <c:pt idx="111">
                  <c:v>1651.7359619141</c:v>
                </c:pt>
                <c:pt idx="112">
                  <c:v>2085.10546875</c:v>
                </c:pt>
                <c:pt idx="113">
                  <c:v>2410.6193847656</c:v>
                </c:pt>
                <c:pt idx="114">
                  <c:v>2658.9880371094</c:v>
                </c:pt>
                <c:pt idx="115">
                  <c:v>2788.3881835938</c:v>
                </c:pt>
                <c:pt idx="116">
                  <c:v>2809.9575195312</c:v>
                </c:pt>
                <c:pt idx="117">
                  <c:v>2672.3842773438</c:v>
                </c:pt>
                <c:pt idx="118">
                  <c:v>2479.0041503906</c:v>
                </c:pt>
                <c:pt idx="119">
                  <c:v>2190.9826660156</c:v>
                </c:pt>
                <c:pt idx="120">
                  <c:v>2053.8525390625</c:v>
                </c:pt>
                <c:pt idx="121">
                  <c:v>2005.6239013672</c:v>
                </c:pt>
                <c:pt idx="122">
                  <c:v>1908.486328125</c:v>
                </c:pt>
                <c:pt idx="123">
                  <c:v>1848.0557861328</c:v>
                </c:pt>
                <c:pt idx="124">
                  <c:v>1727.9792480469</c:v>
                </c:pt>
                <c:pt idx="125">
                  <c:v>1531.876953125</c:v>
                </c:pt>
                <c:pt idx="126">
                  <c:v>1237.6370849609</c:v>
                </c:pt>
                <c:pt idx="127">
                  <c:v>852.62915039059999</c:v>
                </c:pt>
                <c:pt idx="128">
                  <c:v>444.76788330080001</c:v>
                </c:pt>
                <c:pt idx="129">
                  <c:v>107.8348693848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A-22CD-4B01-BA7B-B0C0144F00B4}"/>
            </c:ext>
          </c:extLst>
        </c:ser>
        <c:ser>
          <c:idx val="59"/>
          <c:order val="59"/>
          <c:spPr>
            <a:solidFill>
              <a:schemeClr val="accent6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AWPPG0!$A$60:$EE$60</c:f>
              <c:numCache>
                <c:formatCode>General</c:formatCode>
                <c:ptCount val="135"/>
                <c:pt idx="0">
                  <c:v>2012.7611083984</c:v>
                </c:pt>
                <c:pt idx="1">
                  <c:v>1588.3256835938</c:v>
                </c:pt>
                <c:pt idx="2">
                  <c:v>1239.4711914062</c:v>
                </c:pt>
                <c:pt idx="3">
                  <c:v>755.20184326169999</c:v>
                </c:pt>
                <c:pt idx="4">
                  <c:v>146.9685974121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373.05038452150001</c:v>
                </c:pt>
                <c:pt idx="16">
                  <c:v>601.59216308589998</c:v>
                </c:pt>
                <c:pt idx="17">
                  <c:v>707.20098876949999</c:v>
                </c:pt>
                <c:pt idx="18">
                  <c:v>658.01263427729998</c:v>
                </c:pt>
                <c:pt idx="19">
                  <c:v>468.64025878910002</c:v>
                </c:pt>
                <c:pt idx="20">
                  <c:v>210.22128295900001</c:v>
                </c:pt>
                <c:pt idx="21">
                  <c:v>77.421089172400002</c:v>
                </c:pt>
                <c:pt idx="22">
                  <c:v>114.804649353</c:v>
                </c:pt>
                <c:pt idx="23">
                  <c:v>238.75317382809999</c:v>
                </c:pt>
                <c:pt idx="24">
                  <c:v>136.80557250979999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149.37171936039999</c:v>
                </c:pt>
                <c:pt idx="30">
                  <c:v>448.96615600590002</c:v>
                </c:pt>
                <c:pt idx="31">
                  <c:v>726.36895751949999</c:v>
                </c:pt>
                <c:pt idx="32">
                  <c:v>999.9790649414</c:v>
                </c:pt>
                <c:pt idx="33">
                  <c:v>1298.5561523438</c:v>
                </c:pt>
                <c:pt idx="34">
                  <c:v>1699.4367675781</c:v>
                </c:pt>
                <c:pt idx="35">
                  <c:v>2123.3305664062</c:v>
                </c:pt>
                <c:pt idx="36">
                  <c:v>2485.7937011719</c:v>
                </c:pt>
                <c:pt idx="37">
                  <c:v>2484.2099609375</c:v>
                </c:pt>
                <c:pt idx="38">
                  <c:v>2208.6557617188</c:v>
                </c:pt>
                <c:pt idx="39">
                  <c:v>1685.3975830078</c:v>
                </c:pt>
                <c:pt idx="40">
                  <c:v>801.18603515619998</c:v>
                </c:pt>
                <c:pt idx="41">
                  <c:v>267.94235229489999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61.749217987100003</c:v>
                </c:pt>
                <c:pt idx="47">
                  <c:v>227.26551818850001</c:v>
                </c:pt>
                <c:pt idx="48">
                  <c:v>353.58422851559999</c:v>
                </c:pt>
                <c:pt idx="49">
                  <c:v>598.42956542970001</c:v>
                </c:pt>
                <c:pt idx="50">
                  <c:v>539.98107910160002</c:v>
                </c:pt>
                <c:pt idx="51">
                  <c:v>478.9501953125</c:v>
                </c:pt>
                <c:pt idx="52">
                  <c:v>624.28826904300001</c:v>
                </c:pt>
                <c:pt idx="53">
                  <c:v>1064.4067382812</c:v>
                </c:pt>
                <c:pt idx="54">
                  <c:v>1445.3104248047</c:v>
                </c:pt>
                <c:pt idx="55">
                  <c:v>2050.6770019531</c:v>
                </c:pt>
                <c:pt idx="56">
                  <c:v>2447.9565429688</c:v>
                </c:pt>
                <c:pt idx="57">
                  <c:v>2728.0512695312</c:v>
                </c:pt>
                <c:pt idx="58">
                  <c:v>2829.6513671875</c:v>
                </c:pt>
                <c:pt idx="59">
                  <c:v>2621.2021484375</c:v>
                </c:pt>
                <c:pt idx="60">
                  <c:v>2387.1447753906</c:v>
                </c:pt>
                <c:pt idx="61">
                  <c:v>1825.4606933594</c:v>
                </c:pt>
                <c:pt idx="62">
                  <c:v>1130.3714599609</c:v>
                </c:pt>
                <c:pt idx="63">
                  <c:v>438.3087463379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258.263671875</c:v>
                </c:pt>
                <c:pt idx="69">
                  <c:v>691.27453613279999</c:v>
                </c:pt>
                <c:pt idx="70">
                  <c:v>1003.4908447266</c:v>
                </c:pt>
                <c:pt idx="71">
                  <c:v>1405.3319091797</c:v>
                </c:pt>
                <c:pt idx="72">
                  <c:v>1770.8782958984</c:v>
                </c:pt>
                <c:pt idx="73">
                  <c:v>1988.3060302734</c:v>
                </c:pt>
                <c:pt idx="74">
                  <c:v>1879.6899414062</c:v>
                </c:pt>
                <c:pt idx="75">
                  <c:v>2051.1462402344</c:v>
                </c:pt>
                <c:pt idx="76">
                  <c:v>1940.1983642578</c:v>
                </c:pt>
                <c:pt idx="77">
                  <c:v>1850.2961425781</c:v>
                </c:pt>
                <c:pt idx="78">
                  <c:v>1984.3209228516</c:v>
                </c:pt>
                <c:pt idx="79">
                  <c:v>1904.0537109375</c:v>
                </c:pt>
                <c:pt idx="80">
                  <c:v>1737.9204101562</c:v>
                </c:pt>
                <c:pt idx="81">
                  <c:v>1232.1850585938</c:v>
                </c:pt>
                <c:pt idx="82">
                  <c:v>659.38311767580001</c:v>
                </c:pt>
                <c:pt idx="83">
                  <c:v>567.75415039059999</c:v>
                </c:pt>
                <c:pt idx="84">
                  <c:v>419.8885192871</c:v>
                </c:pt>
                <c:pt idx="85">
                  <c:v>326.33483886720001</c:v>
                </c:pt>
                <c:pt idx="86">
                  <c:v>115.01123809809999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290.73266601559999</c:v>
                </c:pt>
                <c:pt idx="94">
                  <c:v>402.1371459961</c:v>
                </c:pt>
                <c:pt idx="95">
                  <c:v>252.3258972168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238.05543518069999</c:v>
                </c:pt>
                <c:pt idx="102">
                  <c:v>646.2992553711</c:v>
                </c:pt>
                <c:pt idx="103">
                  <c:v>889.10192871089998</c:v>
                </c:pt>
                <c:pt idx="104">
                  <c:v>946.3447265625</c:v>
                </c:pt>
                <c:pt idx="105">
                  <c:v>857.78295898440001</c:v>
                </c:pt>
                <c:pt idx="106">
                  <c:v>725.1079711914</c:v>
                </c:pt>
                <c:pt idx="107">
                  <c:v>660.21807861330001</c:v>
                </c:pt>
                <c:pt idx="108">
                  <c:v>667.8900756836</c:v>
                </c:pt>
                <c:pt idx="109">
                  <c:v>836.80255126949999</c:v>
                </c:pt>
                <c:pt idx="110">
                  <c:v>1198.7662353516</c:v>
                </c:pt>
                <c:pt idx="111">
                  <c:v>1657.6898193359</c:v>
                </c:pt>
                <c:pt idx="112">
                  <c:v>2100.2868652344</c:v>
                </c:pt>
                <c:pt idx="113">
                  <c:v>2432.4748535156</c:v>
                </c:pt>
                <c:pt idx="114">
                  <c:v>2681.6472167969</c:v>
                </c:pt>
                <c:pt idx="115">
                  <c:v>2806.6025390625</c:v>
                </c:pt>
                <c:pt idx="116">
                  <c:v>2817.7976074219</c:v>
                </c:pt>
                <c:pt idx="117">
                  <c:v>2663.8525390625</c:v>
                </c:pt>
                <c:pt idx="118">
                  <c:v>2453.6652832031</c:v>
                </c:pt>
                <c:pt idx="119">
                  <c:v>2151.91796875</c:v>
                </c:pt>
                <c:pt idx="120">
                  <c:v>2007.2235107422</c:v>
                </c:pt>
                <c:pt idx="121">
                  <c:v>1960.0070800781</c:v>
                </c:pt>
                <c:pt idx="122">
                  <c:v>1870.5606689453</c:v>
                </c:pt>
                <c:pt idx="123">
                  <c:v>1818.6278076172</c:v>
                </c:pt>
                <c:pt idx="124">
                  <c:v>1707.0053710938</c:v>
                </c:pt>
                <c:pt idx="125">
                  <c:v>1521.5592041016</c:v>
                </c:pt>
                <c:pt idx="126">
                  <c:v>1239.7309570312</c:v>
                </c:pt>
                <c:pt idx="127">
                  <c:v>865.67755126949999</c:v>
                </c:pt>
                <c:pt idx="128">
                  <c:v>465.01663208010001</c:v>
                </c:pt>
                <c:pt idx="129">
                  <c:v>131.73582458499999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B-22CD-4B01-BA7B-B0C0144F00B4}"/>
            </c:ext>
          </c:extLst>
        </c:ser>
        <c:ser>
          <c:idx val="60"/>
          <c:order val="60"/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AWPPG0!$A$61:$EE$61</c:f>
              <c:numCache>
                <c:formatCode>General</c:formatCode>
                <c:ptCount val="135"/>
                <c:pt idx="0">
                  <c:v>1999.8308105469</c:v>
                </c:pt>
                <c:pt idx="1">
                  <c:v>1586.853515625</c:v>
                </c:pt>
                <c:pt idx="2">
                  <c:v>1248.9093017578</c:v>
                </c:pt>
                <c:pt idx="3">
                  <c:v>780.47283935550001</c:v>
                </c:pt>
                <c:pt idx="4">
                  <c:v>193.95248413089999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383.30322265619998</c:v>
                </c:pt>
                <c:pt idx="16">
                  <c:v>608.03546142580001</c:v>
                </c:pt>
                <c:pt idx="17">
                  <c:v>701.61218261720001</c:v>
                </c:pt>
                <c:pt idx="18">
                  <c:v>643.17321777339998</c:v>
                </c:pt>
                <c:pt idx="19">
                  <c:v>458.12741088870001</c:v>
                </c:pt>
                <c:pt idx="20">
                  <c:v>215.7109375</c:v>
                </c:pt>
                <c:pt idx="21">
                  <c:v>102.05558776860001</c:v>
                </c:pt>
                <c:pt idx="22">
                  <c:v>150.67416381839999</c:v>
                </c:pt>
                <c:pt idx="23">
                  <c:v>273.04098510739999</c:v>
                </c:pt>
                <c:pt idx="24">
                  <c:v>157.83337402340001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149.14929199220001</c:v>
                </c:pt>
                <c:pt idx="30">
                  <c:v>451.3840637207</c:v>
                </c:pt>
                <c:pt idx="31">
                  <c:v>722.5287475586</c:v>
                </c:pt>
                <c:pt idx="32">
                  <c:v>989.75860595699999</c:v>
                </c:pt>
                <c:pt idx="33">
                  <c:v>1290.2269287109</c:v>
                </c:pt>
                <c:pt idx="34">
                  <c:v>1700.6614990234</c:v>
                </c:pt>
                <c:pt idx="35">
                  <c:v>2132.6625976562</c:v>
                </c:pt>
                <c:pt idx="36">
                  <c:v>2499.173828125</c:v>
                </c:pt>
                <c:pt idx="37">
                  <c:v>2493.7314453125</c:v>
                </c:pt>
                <c:pt idx="38">
                  <c:v>2215.4013671875</c:v>
                </c:pt>
                <c:pt idx="39">
                  <c:v>1690.505859375</c:v>
                </c:pt>
                <c:pt idx="40">
                  <c:v>807.27410888669999</c:v>
                </c:pt>
                <c:pt idx="41">
                  <c:v>279.57278442379999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77.129829406699997</c:v>
                </c:pt>
                <c:pt idx="47">
                  <c:v>229.51043701169999</c:v>
                </c:pt>
                <c:pt idx="48">
                  <c:v>341.2578125</c:v>
                </c:pt>
                <c:pt idx="49">
                  <c:v>571.96881103520002</c:v>
                </c:pt>
                <c:pt idx="50">
                  <c:v>503.63693237299998</c:v>
                </c:pt>
                <c:pt idx="51">
                  <c:v>448.0034790039</c:v>
                </c:pt>
                <c:pt idx="52">
                  <c:v>606.53002929690001</c:v>
                </c:pt>
                <c:pt idx="53">
                  <c:v>1057.5677490234</c:v>
                </c:pt>
                <c:pt idx="54">
                  <c:v>1448.0919189453</c:v>
                </c:pt>
                <c:pt idx="55">
                  <c:v>2064.2451171875</c:v>
                </c:pt>
                <c:pt idx="56">
                  <c:v>2469.6115722656</c:v>
                </c:pt>
                <c:pt idx="57">
                  <c:v>2760.0651855469</c:v>
                </c:pt>
                <c:pt idx="58">
                  <c:v>2865.2294921875</c:v>
                </c:pt>
                <c:pt idx="59">
                  <c:v>2641.0983886719</c:v>
                </c:pt>
                <c:pt idx="60">
                  <c:v>2389.19921875</c:v>
                </c:pt>
                <c:pt idx="61">
                  <c:v>1810.3546142578</c:v>
                </c:pt>
                <c:pt idx="62">
                  <c:v>1106.7474365234</c:v>
                </c:pt>
                <c:pt idx="63">
                  <c:v>415.08071899409998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272.24822998050001</c:v>
                </c:pt>
                <c:pt idx="69">
                  <c:v>709.79943847660002</c:v>
                </c:pt>
                <c:pt idx="70">
                  <c:v>1023.7086181641</c:v>
                </c:pt>
                <c:pt idx="71">
                  <c:v>1422.0616455078</c:v>
                </c:pt>
                <c:pt idx="72">
                  <c:v>1777.9686279297</c:v>
                </c:pt>
                <c:pt idx="73">
                  <c:v>1983.0316162109</c:v>
                </c:pt>
                <c:pt idx="74">
                  <c:v>1861.8742675781</c:v>
                </c:pt>
                <c:pt idx="75">
                  <c:v>2026.8342285156</c:v>
                </c:pt>
                <c:pt idx="76">
                  <c:v>1910.4588623047</c:v>
                </c:pt>
                <c:pt idx="77">
                  <c:v>1818.5758056641</c:v>
                </c:pt>
                <c:pt idx="78">
                  <c:v>1959.4482421875</c:v>
                </c:pt>
                <c:pt idx="79">
                  <c:v>1887.1257324219</c:v>
                </c:pt>
                <c:pt idx="80">
                  <c:v>1733.6468505859</c:v>
                </c:pt>
                <c:pt idx="81">
                  <c:v>1227.5915527344</c:v>
                </c:pt>
                <c:pt idx="82">
                  <c:v>667.57800292970001</c:v>
                </c:pt>
                <c:pt idx="83">
                  <c:v>573.22967529300001</c:v>
                </c:pt>
                <c:pt idx="84">
                  <c:v>425.79083251949999</c:v>
                </c:pt>
                <c:pt idx="85">
                  <c:v>337.2826538086</c:v>
                </c:pt>
                <c:pt idx="86">
                  <c:v>140.70227050779999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287.01190185550001</c:v>
                </c:pt>
                <c:pt idx="94">
                  <c:v>382.63671875</c:v>
                </c:pt>
                <c:pt idx="95">
                  <c:v>225.35847473140001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217.76832580569999</c:v>
                </c:pt>
                <c:pt idx="102">
                  <c:v>635.92266845699999</c:v>
                </c:pt>
                <c:pt idx="103">
                  <c:v>889.751953125</c:v>
                </c:pt>
                <c:pt idx="104">
                  <c:v>956.87701416020002</c:v>
                </c:pt>
                <c:pt idx="105">
                  <c:v>873.47631835940001</c:v>
                </c:pt>
                <c:pt idx="106">
                  <c:v>743.66943359380002</c:v>
                </c:pt>
                <c:pt idx="107">
                  <c:v>679.74798583979998</c:v>
                </c:pt>
                <c:pt idx="108">
                  <c:v>687.11395263669999</c:v>
                </c:pt>
                <c:pt idx="109">
                  <c:v>855.26391601559999</c:v>
                </c:pt>
                <c:pt idx="110">
                  <c:v>1215.044921875</c:v>
                </c:pt>
                <c:pt idx="111">
                  <c:v>1672.1166992188</c:v>
                </c:pt>
                <c:pt idx="112">
                  <c:v>2115.0437011719</c:v>
                </c:pt>
                <c:pt idx="113">
                  <c:v>2449.9780273438</c:v>
                </c:pt>
                <c:pt idx="114">
                  <c:v>2700.0786132812</c:v>
                </c:pt>
                <c:pt idx="115">
                  <c:v>2821.3911132812</c:v>
                </c:pt>
                <c:pt idx="116">
                  <c:v>2825.8588867188</c:v>
                </c:pt>
                <c:pt idx="117">
                  <c:v>2663.7944335938</c:v>
                </c:pt>
                <c:pt idx="118">
                  <c:v>2448.0224609375</c:v>
                </c:pt>
                <c:pt idx="119">
                  <c:v>2143.2436523438</c:v>
                </c:pt>
                <c:pt idx="120">
                  <c:v>1997.9965820312</c:v>
                </c:pt>
                <c:pt idx="121">
                  <c:v>1954.0491943359</c:v>
                </c:pt>
                <c:pt idx="122">
                  <c:v>1868.6188964844</c:v>
                </c:pt>
                <c:pt idx="123">
                  <c:v>1823.4790039062</c:v>
                </c:pt>
                <c:pt idx="124">
                  <c:v>1715.7255859375</c:v>
                </c:pt>
                <c:pt idx="125">
                  <c:v>1530.1440429688</c:v>
                </c:pt>
                <c:pt idx="126">
                  <c:v>1244.7373046875</c:v>
                </c:pt>
                <c:pt idx="127">
                  <c:v>867.3060913086</c:v>
                </c:pt>
                <c:pt idx="128">
                  <c:v>463.72033691410002</c:v>
                </c:pt>
                <c:pt idx="129">
                  <c:v>128.54122924800001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22CD-4B01-BA7B-B0C0144F00B4}"/>
            </c:ext>
          </c:extLst>
        </c:ser>
        <c:ser>
          <c:idx val="61"/>
          <c:order val="61"/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AWPPG0!$A$62:$EE$62</c:f>
              <c:numCache>
                <c:formatCode>General</c:formatCode>
                <c:ptCount val="135"/>
                <c:pt idx="0">
                  <c:v>2049.6499023438</c:v>
                </c:pt>
                <c:pt idx="1">
                  <c:v>1619.6287841797</c:v>
                </c:pt>
                <c:pt idx="2">
                  <c:v>1263.6318359375</c:v>
                </c:pt>
                <c:pt idx="3">
                  <c:v>768.19323730470001</c:v>
                </c:pt>
                <c:pt idx="4">
                  <c:v>147.56538391110001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384.4754333496</c:v>
                </c:pt>
                <c:pt idx="16">
                  <c:v>628.9794921875</c:v>
                </c:pt>
                <c:pt idx="17">
                  <c:v>736.08422851559999</c:v>
                </c:pt>
                <c:pt idx="18">
                  <c:v>678.75518798830001</c:v>
                </c:pt>
                <c:pt idx="19">
                  <c:v>482.85736083979998</c:v>
                </c:pt>
                <c:pt idx="20">
                  <c:v>218.30871582029999</c:v>
                </c:pt>
                <c:pt idx="21">
                  <c:v>82.016876220699999</c:v>
                </c:pt>
                <c:pt idx="22">
                  <c:v>118.07503509519999</c:v>
                </c:pt>
                <c:pt idx="23">
                  <c:v>240.41792297360001</c:v>
                </c:pt>
                <c:pt idx="24">
                  <c:v>130.5338897705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169.34526062009999</c:v>
                </c:pt>
                <c:pt idx="30">
                  <c:v>454.14071655269998</c:v>
                </c:pt>
                <c:pt idx="31">
                  <c:v>701.35028076169999</c:v>
                </c:pt>
                <c:pt idx="32">
                  <c:v>952.75646972660002</c:v>
                </c:pt>
                <c:pt idx="33">
                  <c:v>1256.6031494141</c:v>
                </c:pt>
                <c:pt idx="34">
                  <c:v>1691.7749023438</c:v>
                </c:pt>
                <c:pt idx="35">
                  <c:v>2159.0856933594</c:v>
                </c:pt>
                <c:pt idx="36">
                  <c:v>2558.2551269531</c:v>
                </c:pt>
                <c:pt idx="37">
                  <c:v>2566.4948730469</c:v>
                </c:pt>
                <c:pt idx="38">
                  <c:v>2274.6374511719</c:v>
                </c:pt>
                <c:pt idx="39">
                  <c:v>1721.951171875</c:v>
                </c:pt>
                <c:pt idx="40">
                  <c:v>807.13244628910002</c:v>
                </c:pt>
                <c:pt idx="41">
                  <c:v>254.45764160159999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84.541313171400006</c:v>
                </c:pt>
                <c:pt idx="47">
                  <c:v>235.33717346189999</c:v>
                </c:pt>
                <c:pt idx="48">
                  <c:v>335.39071655269998</c:v>
                </c:pt>
                <c:pt idx="49">
                  <c:v>550.46875</c:v>
                </c:pt>
                <c:pt idx="50">
                  <c:v>473.25189208979998</c:v>
                </c:pt>
                <c:pt idx="51">
                  <c:v>416.33883666989999</c:v>
                </c:pt>
                <c:pt idx="52">
                  <c:v>583.38397216800001</c:v>
                </c:pt>
                <c:pt idx="53">
                  <c:v>1052.8518066406</c:v>
                </c:pt>
                <c:pt idx="54">
                  <c:v>1456.7716064453</c:v>
                </c:pt>
                <c:pt idx="55">
                  <c:v>2085.2673339844</c:v>
                </c:pt>
                <c:pt idx="56">
                  <c:v>2500.8088378906</c:v>
                </c:pt>
                <c:pt idx="57">
                  <c:v>2797.4267578125</c:v>
                </c:pt>
                <c:pt idx="58">
                  <c:v>2903.6118164062</c:v>
                </c:pt>
                <c:pt idx="59">
                  <c:v>2680.0454101562</c:v>
                </c:pt>
                <c:pt idx="60">
                  <c:v>2421.0559082031</c:v>
                </c:pt>
                <c:pt idx="61">
                  <c:v>1831.2760009766</c:v>
                </c:pt>
                <c:pt idx="62">
                  <c:v>1109.2136230469</c:v>
                </c:pt>
                <c:pt idx="63">
                  <c:v>394.44030761720001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208.84689331050001</c:v>
                </c:pt>
                <c:pt idx="69">
                  <c:v>660.01080322270002</c:v>
                </c:pt>
                <c:pt idx="70">
                  <c:v>991.14825439449999</c:v>
                </c:pt>
                <c:pt idx="71">
                  <c:v>1414.8271484375</c:v>
                </c:pt>
                <c:pt idx="72">
                  <c:v>1797.4462890625</c:v>
                </c:pt>
                <c:pt idx="73">
                  <c:v>2021.8698730469</c:v>
                </c:pt>
                <c:pt idx="74">
                  <c:v>1911.5041503906</c:v>
                </c:pt>
                <c:pt idx="75">
                  <c:v>2078.4172363281</c:v>
                </c:pt>
                <c:pt idx="76">
                  <c:v>1952.0354003906</c:v>
                </c:pt>
                <c:pt idx="77">
                  <c:v>1844.4577636719</c:v>
                </c:pt>
                <c:pt idx="78">
                  <c:v>1977.1243896484</c:v>
                </c:pt>
                <c:pt idx="79">
                  <c:v>1902.5906982422</c:v>
                </c:pt>
                <c:pt idx="80">
                  <c:v>1749.4705810547</c:v>
                </c:pt>
                <c:pt idx="81">
                  <c:v>1252.7368164062</c:v>
                </c:pt>
                <c:pt idx="82">
                  <c:v>681.275390625</c:v>
                </c:pt>
                <c:pt idx="83">
                  <c:v>590.57623291020002</c:v>
                </c:pt>
                <c:pt idx="84">
                  <c:v>442.37258911129999</c:v>
                </c:pt>
                <c:pt idx="85">
                  <c:v>359.1245727539</c:v>
                </c:pt>
                <c:pt idx="86">
                  <c:v>165.97355651859999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228.6219329834</c:v>
                </c:pt>
                <c:pt idx="94">
                  <c:v>338.65533447270002</c:v>
                </c:pt>
                <c:pt idx="95">
                  <c:v>198.83471679690001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240.71478271480001</c:v>
                </c:pt>
                <c:pt idx="102">
                  <c:v>656.34539794919999</c:v>
                </c:pt>
                <c:pt idx="103">
                  <c:v>907.6411743164</c:v>
                </c:pt>
                <c:pt idx="104">
                  <c:v>972.07220458979998</c:v>
                </c:pt>
                <c:pt idx="105">
                  <c:v>885.48950195309999</c:v>
                </c:pt>
                <c:pt idx="106">
                  <c:v>750.72821044919999</c:v>
                </c:pt>
                <c:pt idx="107">
                  <c:v>682.70489501949999</c:v>
                </c:pt>
                <c:pt idx="108">
                  <c:v>686.06060791020002</c:v>
                </c:pt>
                <c:pt idx="109">
                  <c:v>850.1460571289</c:v>
                </c:pt>
                <c:pt idx="110">
                  <c:v>1210.0791015625</c:v>
                </c:pt>
                <c:pt idx="111">
                  <c:v>1672.5847167969</c:v>
                </c:pt>
                <c:pt idx="112">
                  <c:v>2124.2189941406</c:v>
                </c:pt>
                <c:pt idx="113">
                  <c:v>2465.9440917969</c:v>
                </c:pt>
                <c:pt idx="114">
                  <c:v>2722.9638671875</c:v>
                </c:pt>
                <c:pt idx="115">
                  <c:v>2850.3701171875</c:v>
                </c:pt>
                <c:pt idx="116">
                  <c:v>2857.7739257812</c:v>
                </c:pt>
                <c:pt idx="117">
                  <c:v>2693.556640625</c:v>
                </c:pt>
                <c:pt idx="118">
                  <c:v>2470.4895019531</c:v>
                </c:pt>
                <c:pt idx="119">
                  <c:v>2156.0180664062</c:v>
                </c:pt>
                <c:pt idx="120">
                  <c:v>1999.109375</c:v>
                </c:pt>
                <c:pt idx="121">
                  <c:v>1944.6676025391</c:v>
                </c:pt>
                <c:pt idx="122">
                  <c:v>1853.6516113281</c:v>
                </c:pt>
                <c:pt idx="123">
                  <c:v>1806.1507568359</c:v>
                </c:pt>
                <c:pt idx="124">
                  <c:v>1697.0635986328</c:v>
                </c:pt>
                <c:pt idx="125">
                  <c:v>1515.3166503906</c:v>
                </c:pt>
                <c:pt idx="126">
                  <c:v>1238.3198242188</c:v>
                </c:pt>
                <c:pt idx="127">
                  <c:v>871.14172363279999</c:v>
                </c:pt>
                <c:pt idx="128">
                  <c:v>478.296875</c:v>
                </c:pt>
                <c:pt idx="129">
                  <c:v>153.19444274899999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D-22CD-4B01-BA7B-B0C0144F00B4}"/>
            </c:ext>
          </c:extLst>
        </c:ser>
        <c:ser>
          <c:idx val="62"/>
          <c:order val="62"/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AWPPG0!$A$63:$EE$63</c:f>
              <c:numCache>
                <c:formatCode>General</c:formatCode>
                <c:ptCount val="135"/>
                <c:pt idx="0">
                  <c:v>2042.1239013672</c:v>
                </c:pt>
                <c:pt idx="1">
                  <c:v>1613.5211181641</c:v>
                </c:pt>
                <c:pt idx="2">
                  <c:v>1259.6315917969</c:v>
                </c:pt>
                <c:pt idx="3">
                  <c:v>764.37097167970001</c:v>
                </c:pt>
                <c:pt idx="4">
                  <c:v>146.9037475586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387.6725769043</c:v>
                </c:pt>
                <c:pt idx="16">
                  <c:v>608.43914794919999</c:v>
                </c:pt>
                <c:pt idx="17">
                  <c:v>704.68341064449999</c:v>
                </c:pt>
                <c:pt idx="18">
                  <c:v>647.94116210940001</c:v>
                </c:pt>
                <c:pt idx="19">
                  <c:v>458.65368652339998</c:v>
                </c:pt>
                <c:pt idx="20">
                  <c:v>203.56809997560001</c:v>
                </c:pt>
                <c:pt idx="21">
                  <c:v>80.349372863799999</c:v>
                </c:pt>
                <c:pt idx="22">
                  <c:v>134.97129821780001</c:v>
                </c:pt>
                <c:pt idx="23">
                  <c:v>278.4171447754</c:v>
                </c:pt>
                <c:pt idx="24">
                  <c:v>178.37712097170001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150.98600769039999</c:v>
                </c:pt>
                <c:pt idx="30">
                  <c:v>442.60592651370001</c:v>
                </c:pt>
                <c:pt idx="31">
                  <c:v>703.31536865229998</c:v>
                </c:pt>
                <c:pt idx="32">
                  <c:v>961.11755371089998</c:v>
                </c:pt>
                <c:pt idx="33">
                  <c:v>1259.2600097656</c:v>
                </c:pt>
                <c:pt idx="34">
                  <c:v>1685.4560546875</c:v>
                </c:pt>
                <c:pt idx="35">
                  <c:v>2153.134765625</c:v>
                </c:pt>
                <c:pt idx="36">
                  <c:v>2558.8488769531</c:v>
                </c:pt>
                <c:pt idx="37">
                  <c:v>2564.6469726562</c:v>
                </c:pt>
                <c:pt idx="38">
                  <c:v>2266.7121582031</c:v>
                </c:pt>
                <c:pt idx="39">
                  <c:v>1711.1715087891</c:v>
                </c:pt>
                <c:pt idx="40">
                  <c:v>789.236328125</c:v>
                </c:pt>
                <c:pt idx="41">
                  <c:v>244.46366882320001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108.6237869263</c:v>
                </c:pt>
                <c:pt idx="47">
                  <c:v>238.98236083980001</c:v>
                </c:pt>
                <c:pt idx="48">
                  <c:v>321.65100097660002</c:v>
                </c:pt>
                <c:pt idx="49">
                  <c:v>529.45104980470001</c:v>
                </c:pt>
                <c:pt idx="50">
                  <c:v>452.97180175779999</c:v>
                </c:pt>
                <c:pt idx="51">
                  <c:v>398.29376220699999</c:v>
                </c:pt>
                <c:pt idx="52">
                  <c:v>572.1889038086</c:v>
                </c:pt>
                <c:pt idx="53">
                  <c:v>1049.8641357422</c:v>
                </c:pt>
                <c:pt idx="54">
                  <c:v>1457.7644042969</c:v>
                </c:pt>
                <c:pt idx="55">
                  <c:v>2090.7746582031</c:v>
                </c:pt>
                <c:pt idx="56">
                  <c:v>2509.5964355469</c:v>
                </c:pt>
                <c:pt idx="57">
                  <c:v>2809.8825683594</c:v>
                </c:pt>
                <c:pt idx="58">
                  <c:v>2917.333984375</c:v>
                </c:pt>
                <c:pt idx="59">
                  <c:v>2688.5378417969</c:v>
                </c:pt>
                <c:pt idx="60">
                  <c:v>2428.1689453125</c:v>
                </c:pt>
                <c:pt idx="61">
                  <c:v>1834.2172851562</c:v>
                </c:pt>
                <c:pt idx="62">
                  <c:v>1102.5847167969</c:v>
                </c:pt>
                <c:pt idx="63">
                  <c:v>377.01913452150001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204.8861541748</c:v>
                </c:pt>
                <c:pt idx="69">
                  <c:v>673.66925048830001</c:v>
                </c:pt>
                <c:pt idx="70">
                  <c:v>1015.630065918</c:v>
                </c:pt>
                <c:pt idx="71">
                  <c:v>1436.9149169922</c:v>
                </c:pt>
                <c:pt idx="72">
                  <c:v>1812.9903564453</c:v>
                </c:pt>
                <c:pt idx="73">
                  <c:v>2028.611328125</c:v>
                </c:pt>
                <c:pt idx="74">
                  <c:v>1911.3017578125</c:v>
                </c:pt>
                <c:pt idx="75">
                  <c:v>2075.7451171875</c:v>
                </c:pt>
                <c:pt idx="76">
                  <c:v>1937.4008789062</c:v>
                </c:pt>
                <c:pt idx="77">
                  <c:v>1807.751953125</c:v>
                </c:pt>
                <c:pt idx="78">
                  <c:v>1929.0738525391</c:v>
                </c:pt>
                <c:pt idx="79">
                  <c:v>1851.8568115234</c:v>
                </c:pt>
                <c:pt idx="80">
                  <c:v>1712.3068847656</c:v>
                </c:pt>
                <c:pt idx="81">
                  <c:v>1227.1102294922</c:v>
                </c:pt>
                <c:pt idx="82">
                  <c:v>684.3851928711</c:v>
                </c:pt>
                <c:pt idx="83">
                  <c:v>608.46484375</c:v>
                </c:pt>
                <c:pt idx="84">
                  <c:v>467.40908813480002</c:v>
                </c:pt>
                <c:pt idx="85">
                  <c:v>387.04440307620001</c:v>
                </c:pt>
                <c:pt idx="86">
                  <c:v>192.90966796879999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212.01991271969999</c:v>
                </c:pt>
                <c:pt idx="94">
                  <c:v>314.55569458010001</c:v>
                </c:pt>
                <c:pt idx="95">
                  <c:v>172.14555358889999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231.4797668457</c:v>
                </c:pt>
                <c:pt idx="102">
                  <c:v>663.52453613279999</c:v>
                </c:pt>
                <c:pt idx="103">
                  <c:v>931.58013916020002</c:v>
                </c:pt>
                <c:pt idx="104">
                  <c:v>1009.0249633789</c:v>
                </c:pt>
                <c:pt idx="105">
                  <c:v>927.32293701169999</c:v>
                </c:pt>
                <c:pt idx="106">
                  <c:v>791.46716308589998</c:v>
                </c:pt>
                <c:pt idx="107">
                  <c:v>718.44714355470001</c:v>
                </c:pt>
                <c:pt idx="108">
                  <c:v>716.67333984380002</c:v>
                </c:pt>
                <c:pt idx="109">
                  <c:v>877.97930908199999</c:v>
                </c:pt>
                <c:pt idx="110">
                  <c:v>1226.7729492188</c:v>
                </c:pt>
                <c:pt idx="111">
                  <c:v>1679.3704833984</c:v>
                </c:pt>
                <c:pt idx="112">
                  <c:v>2124.9650878906</c:v>
                </c:pt>
                <c:pt idx="113">
                  <c:v>2464.5908203125</c:v>
                </c:pt>
                <c:pt idx="114">
                  <c:v>2721.9609375</c:v>
                </c:pt>
                <c:pt idx="115">
                  <c:v>2846.8725585938</c:v>
                </c:pt>
                <c:pt idx="116">
                  <c:v>2851.6254882812</c:v>
                </c:pt>
                <c:pt idx="117">
                  <c:v>2684.7355957031</c:v>
                </c:pt>
                <c:pt idx="118">
                  <c:v>2456.8454589844</c:v>
                </c:pt>
                <c:pt idx="119">
                  <c:v>2138.0583496094</c:v>
                </c:pt>
                <c:pt idx="120">
                  <c:v>1981.6478271484</c:v>
                </c:pt>
                <c:pt idx="121">
                  <c:v>1934.4429931641</c:v>
                </c:pt>
                <c:pt idx="122">
                  <c:v>1853.3112792969</c:v>
                </c:pt>
                <c:pt idx="123">
                  <c:v>1812.8406982422</c:v>
                </c:pt>
                <c:pt idx="124">
                  <c:v>1707.5814208984</c:v>
                </c:pt>
                <c:pt idx="125">
                  <c:v>1525.9094238281</c:v>
                </c:pt>
                <c:pt idx="126">
                  <c:v>1246.2185058594</c:v>
                </c:pt>
                <c:pt idx="127">
                  <c:v>873.31689453119998</c:v>
                </c:pt>
                <c:pt idx="128">
                  <c:v>471.94326782230002</c:v>
                </c:pt>
                <c:pt idx="129">
                  <c:v>137.04754638669999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E-22CD-4B01-BA7B-B0C0144F00B4}"/>
            </c:ext>
          </c:extLst>
        </c:ser>
        <c:ser>
          <c:idx val="63"/>
          <c:order val="63"/>
          <c:spPr>
            <a:solidFill>
              <a:schemeClr val="accent4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AWPPG0!$A$64:$EE$64</c:f>
              <c:numCache>
                <c:formatCode>General</c:formatCode>
                <c:ptCount val="135"/>
                <c:pt idx="0">
                  <c:v>2034.3745117188</c:v>
                </c:pt>
                <c:pt idx="1">
                  <c:v>1611.1748046875</c:v>
                </c:pt>
                <c:pt idx="2">
                  <c:v>1263.2431640625</c:v>
                </c:pt>
                <c:pt idx="3">
                  <c:v>782.32452392580001</c:v>
                </c:pt>
                <c:pt idx="4">
                  <c:v>179.9564666748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366.9546508789</c:v>
                </c:pt>
                <c:pt idx="16">
                  <c:v>591.2767944336</c:v>
                </c:pt>
                <c:pt idx="17">
                  <c:v>693.60870361330001</c:v>
                </c:pt>
                <c:pt idx="18">
                  <c:v>644.92694091800001</c:v>
                </c:pt>
                <c:pt idx="19">
                  <c:v>466.16262817379999</c:v>
                </c:pt>
                <c:pt idx="20">
                  <c:v>220.0298614502</c:v>
                </c:pt>
                <c:pt idx="21">
                  <c:v>93.643676757799994</c:v>
                </c:pt>
                <c:pt idx="22">
                  <c:v>130.7550354004</c:v>
                </c:pt>
                <c:pt idx="23">
                  <c:v>249.55206298830001</c:v>
                </c:pt>
                <c:pt idx="24">
                  <c:v>140.2046661377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158.72283935550001</c:v>
                </c:pt>
                <c:pt idx="30">
                  <c:v>467.8804321289</c:v>
                </c:pt>
                <c:pt idx="31">
                  <c:v>730.80053710940001</c:v>
                </c:pt>
                <c:pt idx="32">
                  <c:v>976.9398803711</c:v>
                </c:pt>
                <c:pt idx="33">
                  <c:v>1262.3902587891</c:v>
                </c:pt>
                <c:pt idx="34">
                  <c:v>1676.978515625</c:v>
                </c:pt>
                <c:pt idx="35">
                  <c:v>2130.494140625</c:v>
                </c:pt>
                <c:pt idx="36">
                  <c:v>2519.4050292969</c:v>
                </c:pt>
                <c:pt idx="37">
                  <c:v>2523.8723144531</c:v>
                </c:pt>
                <c:pt idx="38">
                  <c:v>2238.7709960938</c:v>
                </c:pt>
                <c:pt idx="39">
                  <c:v>1697.4670410156</c:v>
                </c:pt>
                <c:pt idx="40">
                  <c:v>795.07446289059999</c:v>
                </c:pt>
                <c:pt idx="41">
                  <c:v>241.8442993164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82.100280761700006</c:v>
                </c:pt>
                <c:pt idx="47">
                  <c:v>247.46157836910001</c:v>
                </c:pt>
                <c:pt idx="48">
                  <c:v>364.65646362299998</c:v>
                </c:pt>
                <c:pt idx="49">
                  <c:v>588.70776367190001</c:v>
                </c:pt>
                <c:pt idx="50">
                  <c:v>513.22869873050001</c:v>
                </c:pt>
                <c:pt idx="51">
                  <c:v>445.01068115229998</c:v>
                </c:pt>
                <c:pt idx="52">
                  <c:v>594.66357421880002</c:v>
                </c:pt>
                <c:pt idx="53">
                  <c:v>1041.4215087891</c:v>
                </c:pt>
                <c:pt idx="54">
                  <c:v>1429.8079833984</c:v>
                </c:pt>
                <c:pt idx="55">
                  <c:v>2045.9095458984</c:v>
                </c:pt>
                <c:pt idx="56">
                  <c:v>2456.1342773438</c:v>
                </c:pt>
                <c:pt idx="57">
                  <c:v>2755.9543457031</c:v>
                </c:pt>
                <c:pt idx="58">
                  <c:v>2873.2827148438</c:v>
                </c:pt>
                <c:pt idx="59">
                  <c:v>2666.4130859375</c:v>
                </c:pt>
                <c:pt idx="60">
                  <c:v>2421.9633789062</c:v>
                </c:pt>
                <c:pt idx="61">
                  <c:v>1839.5814208984</c:v>
                </c:pt>
                <c:pt idx="62">
                  <c:v>1122.9228515625</c:v>
                </c:pt>
                <c:pt idx="63">
                  <c:v>417.48593139650001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258.84588623050001</c:v>
                </c:pt>
                <c:pt idx="69">
                  <c:v>703.1254272461</c:v>
                </c:pt>
                <c:pt idx="70">
                  <c:v>1026.7071533203</c:v>
                </c:pt>
                <c:pt idx="71">
                  <c:v>1433.0786132812</c:v>
                </c:pt>
                <c:pt idx="72">
                  <c:v>1798.7429199219</c:v>
                </c:pt>
                <c:pt idx="73">
                  <c:v>2010.1069335938</c:v>
                </c:pt>
                <c:pt idx="74">
                  <c:v>1894.5631103516</c:v>
                </c:pt>
                <c:pt idx="75">
                  <c:v>2058.6469726562</c:v>
                </c:pt>
                <c:pt idx="76">
                  <c:v>1935.0198974609</c:v>
                </c:pt>
                <c:pt idx="77">
                  <c:v>1838.2882080078</c:v>
                </c:pt>
                <c:pt idx="78">
                  <c:v>1967.9853515625</c:v>
                </c:pt>
                <c:pt idx="79">
                  <c:v>1886.6748046875</c:v>
                </c:pt>
                <c:pt idx="80">
                  <c:v>1725.2615966797</c:v>
                </c:pt>
                <c:pt idx="81">
                  <c:v>1217.978515625</c:v>
                </c:pt>
                <c:pt idx="82">
                  <c:v>647.15515136720001</c:v>
                </c:pt>
                <c:pt idx="83">
                  <c:v>553.45397949220001</c:v>
                </c:pt>
                <c:pt idx="84">
                  <c:v>408.32888793950002</c:v>
                </c:pt>
                <c:pt idx="85">
                  <c:v>323.36526489260001</c:v>
                </c:pt>
                <c:pt idx="86">
                  <c:v>128.61795043949999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268.8881225586</c:v>
                </c:pt>
                <c:pt idx="94">
                  <c:v>372.87112426760001</c:v>
                </c:pt>
                <c:pt idx="95">
                  <c:v>222.90203857419999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231.07034301760001</c:v>
                </c:pt>
                <c:pt idx="102">
                  <c:v>641.9789428711</c:v>
                </c:pt>
                <c:pt idx="103">
                  <c:v>888.87713623050001</c:v>
                </c:pt>
                <c:pt idx="104">
                  <c:v>950.40533447270002</c:v>
                </c:pt>
                <c:pt idx="105">
                  <c:v>863.9287109375</c:v>
                </c:pt>
                <c:pt idx="106">
                  <c:v>728.97119140619998</c:v>
                </c:pt>
                <c:pt idx="107">
                  <c:v>659.86352539059999</c:v>
                </c:pt>
                <c:pt idx="108">
                  <c:v>663.5756225586</c:v>
                </c:pt>
                <c:pt idx="109">
                  <c:v>829.03778076169999</c:v>
                </c:pt>
                <c:pt idx="110">
                  <c:v>1186.1485595703</c:v>
                </c:pt>
                <c:pt idx="111">
                  <c:v>1642.8542480469</c:v>
                </c:pt>
                <c:pt idx="112">
                  <c:v>2084.7639160156</c:v>
                </c:pt>
                <c:pt idx="113">
                  <c:v>2417.8828125</c:v>
                </c:pt>
                <c:pt idx="114">
                  <c:v>2667.9545898438</c:v>
                </c:pt>
                <c:pt idx="115">
                  <c:v>2794.7670898438</c:v>
                </c:pt>
                <c:pt idx="116">
                  <c:v>2809.1684570312</c:v>
                </c:pt>
                <c:pt idx="117">
                  <c:v>2660.51171875</c:v>
                </c:pt>
                <c:pt idx="118">
                  <c:v>2455.9228515625</c:v>
                </c:pt>
                <c:pt idx="119">
                  <c:v>2160.98046875</c:v>
                </c:pt>
                <c:pt idx="120">
                  <c:v>2020.8770751953</c:v>
                </c:pt>
                <c:pt idx="121">
                  <c:v>1976.3601074219</c:v>
                </c:pt>
                <c:pt idx="122">
                  <c:v>1887.0880126953</c:v>
                </c:pt>
                <c:pt idx="123">
                  <c:v>1834.0382080078</c:v>
                </c:pt>
                <c:pt idx="124">
                  <c:v>1718.9731445312</c:v>
                </c:pt>
                <c:pt idx="125">
                  <c:v>1529.1203613281</c:v>
                </c:pt>
                <c:pt idx="126">
                  <c:v>1242.6175537109</c:v>
                </c:pt>
                <c:pt idx="127">
                  <c:v>864.00213623050001</c:v>
                </c:pt>
                <c:pt idx="128">
                  <c:v>459.34838867190001</c:v>
                </c:pt>
                <c:pt idx="129">
                  <c:v>123.49797821040001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F-22CD-4B01-BA7B-B0C0144F00B4}"/>
            </c:ext>
          </c:extLst>
        </c:ser>
        <c:ser>
          <c:idx val="64"/>
          <c:order val="64"/>
          <c:spPr>
            <a:solidFill>
              <a:schemeClr val="accent5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AWPPG0!$A$65:$EE$65</c:f>
              <c:numCache>
                <c:formatCode>General</c:formatCode>
                <c:ptCount val="135"/>
                <c:pt idx="0">
                  <c:v>1915.1374511719</c:v>
                </c:pt>
                <c:pt idx="1">
                  <c:v>1525.3189697266</c:v>
                </c:pt>
                <c:pt idx="2">
                  <c:v>1205.5573730469</c:v>
                </c:pt>
                <c:pt idx="3">
                  <c:v>755.32879638669999</c:v>
                </c:pt>
                <c:pt idx="4">
                  <c:v>188.67449951169999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322.70315551760001</c:v>
                </c:pt>
                <c:pt idx="16">
                  <c:v>571.08996582029999</c:v>
                </c:pt>
                <c:pt idx="17">
                  <c:v>708.79272460940001</c:v>
                </c:pt>
                <c:pt idx="18">
                  <c:v>686.56848144529999</c:v>
                </c:pt>
                <c:pt idx="19">
                  <c:v>509.2467956543</c:v>
                </c:pt>
                <c:pt idx="20">
                  <c:v>245.62980651859999</c:v>
                </c:pt>
                <c:pt idx="21">
                  <c:v>98.458595275899995</c:v>
                </c:pt>
                <c:pt idx="22">
                  <c:v>125.50020599370001</c:v>
                </c:pt>
                <c:pt idx="23">
                  <c:v>244.18586730960001</c:v>
                </c:pt>
                <c:pt idx="24">
                  <c:v>139.15632629390001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157.26002502439999</c:v>
                </c:pt>
                <c:pt idx="30">
                  <c:v>484.6781616211</c:v>
                </c:pt>
                <c:pt idx="31">
                  <c:v>774.86120605470001</c:v>
                </c:pt>
                <c:pt idx="32">
                  <c:v>1038.5434570312</c:v>
                </c:pt>
                <c:pt idx="33">
                  <c:v>1308.2844238281</c:v>
                </c:pt>
                <c:pt idx="34">
                  <c:v>1671.2791748047</c:v>
                </c:pt>
                <c:pt idx="35">
                  <c:v>2064.5678710938</c:v>
                </c:pt>
                <c:pt idx="36">
                  <c:v>2416.2751464844</c:v>
                </c:pt>
                <c:pt idx="37">
                  <c:v>2432.890625</c:v>
                </c:pt>
                <c:pt idx="38">
                  <c:v>2191.6193847656</c:v>
                </c:pt>
                <c:pt idx="39">
                  <c:v>1703.0010986328</c:v>
                </c:pt>
                <c:pt idx="40">
                  <c:v>849.32641601559999</c:v>
                </c:pt>
                <c:pt idx="41">
                  <c:v>315.9292602539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38.040019989000001</c:v>
                </c:pt>
                <c:pt idx="47">
                  <c:v>211.32649230960001</c:v>
                </c:pt>
                <c:pt idx="48">
                  <c:v>358.04901123050001</c:v>
                </c:pt>
                <c:pt idx="49">
                  <c:v>609.35455322270002</c:v>
                </c:pt>
                <c:pt idx="50">
                  <c:v>551.68646240229998</c:v>
                </c:pt>
                <c:pt idx="51">
                  <c:v>477.47216796880002</c:v>
                </c:pt>
                <c:pt idx="52">
                  <c:v>599.76599121089998</c:v>
                </c:pt>
                <c:pt idx="53">
                  <c:v>1016.8233642578</c:v>
                </c:pt>
                <c:pt idx="54">
                  <c:v>1389.2841796875</c:v>
                </c:pt>
                <c:pt idx="55">
                  <c:v>1989.6279296875</c:v>
                </c:pt>
                <c:pt idx="56">
                  <c:v>2396.1657714844</c:v>
                </c:pt>
                <c:pt idx="57">
                  <c:v>2692.0100097656</c:v>
                </c:pt>
                <c:pt idx="58">
                  <c:v>2819.6721191406</c:v>
                </c:pt>
                <c:pt idx="59">
                  <c:v>2639.1142578125</c:v>
                </c:pt>
                <c:pt idx="60">
                  <c:v>2431.33984375</c:v>
                </c:pt>
                <c:pt idx="61">
                  <c:v>1893.2725830078</c:v>
                </c:pt>
                <c:pt idx="62">
                  <c:v>1213.7275390625</c:v>
                </c:pt>
                <c:pt idx="63">
                  <c:v>523.04235839839998</c:v>
                </c:pt>
                <c:pt idx="64">
                  <c:v>13.2733945847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254.18519592289999</c:v>
                </c:pt>
                <c:pt idx="69">
                  <c:v>667.52044677729998</c:v>
                </c:pt>
                <c:pt idx="70">
                  <c:v>969.9799194336</c:v>
                </c:pt>
                <c:pt idx="71">
                  <c:v>1372.1346435547</c:v>
                </c:pt>
                <c:pt idx="72">
                  <c:v>1745.6457519531</c:v>
                </c:pt>
                <c:pt idx="73">
                  <c:v>1977.5260009766</c:v>
                </c:pt>
                <c:pt idx="74">
                  <c:v>1883.5671386719</c:v>
                </c:pt>
                <c:pt idx="75">
                  <c:v>2073.0373535156</c:v>
                </c:pt>
                <c:pt idx="76">
                  <c:v>1986.0703125</c:v>
                </c:pt>
                <c:pt idx="77">
                  <c:v>1924.8507080078</c:v>
                </c:pt>
                <c:pt idx="78">
                  <c:v>2056.3740234375</c:v>
                </c:pt>
                <c:pt idx="79">
                  <c:v>1952.8447265625</c:v>
                </c:pt>
                <c:pt idx="80">
                  <c:v>1749.9144287109</c:v>
                </c:pt>
                <c:pt idx="81">
                  <c:v>1192.5535888672</c:v>
                </c:pt>
                <c:pt idx="82">
                  <c:v>578.65795898440001</c:v>
                </c:pt>
                <c:pt idx="83">
                  <c:v>462.01699829099999</c:v>
                </c:pt>
                <c:pt idx="84">
                  <c:v>319.3042602539</c:v>
                </c:pt>
                <c:pt idx="85">
                  <c:v>245.67272949220001</c:v>
                </c:pt>
                <c:pt idx="86">
                  <c:v>65.419692993200002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338.18780517580001</c:v>
                </c:pt>
                <c:pt idx="94">
                  <c:v>434.76431274409998</c:v>
                </c:pt>
                <c:pt idx="95">
                  <c:v>275.30319213870001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215.52757263180001</c:v>
                </c:pt>
                <c:pt idx="102">
                  <c:v>607.42260742190001</c:v>
                </c:pt>
                <c:pt idx="103">
                  <c:v>830.79113769529999</c:v>
                </c:pt>
                <c:pt idx="104">
                  <c:v>872.70751953119998</c:v>
                </c:pt>
                <c:pt idx="105">
                  <c:v>773.00036621089998</c:v>
                </c:pt>
                <c:pt idx="106">
                  <c:v>638.8970336914</c:v>
                </c:pt>
                <c:pt idx="107">
                  <c:v>585.51348876949999</c:v>
                </c:pt>
                <c:pt idx="108">
                  <c:v>616.40576171880002</c:v>
                </c:pt>
                <c:pt idx="109">
                  <c:v>809.66668701169999</c:v>
                </c:pt>
                <c:pt idx="110">
                  <c:v>1190.3114013672</c:v>
                </c:pt>
                <c:pt idx="111">
                  <c:v>1662.1430664062</c:v>
                </c:pt>
                <c:pt idx="112">
                  <c:v>2110.349609375</c:v>
                </c:pt>
                <c:pt idx="113">
                  <c:v>2442.5935058594</c:v>
                </c:pt>
                <c:pt idx="114">
                  <c:v>2688.4538574219</c:v>
                </c:pt>
                <c:pt idx="115">
                  <c:v>2808.1127929688</c:v>
                </c:pt>
                <c:pt idx="116">
                  <c:v>2810.8342285156</c:v>
                </c:pt>
                <c:pt idx="117">
                  <c:v>2647.1674804688</c:v>
                </c:pt>
                <c:pt idx="118">
                  <c:v>2426.5883789062</c:v>
                </c:pt>
                <c:pt idx="119">
                  <c:v>2125.8078613281</c:v>
                </c:pt>
                <c:pt idx="120">
                  <c:v>1984.3635253906</c:v>
                </c:pt>
                <c:pt idx="121">
                  <c:v>1940.7944335938</c:v>
                </c:pt>
                <c:pt idx="122">
                  <c:v>1854.6110839844</c:v>
                </c:pt>
                <c:pt idx="123">
                  <c:v>1806.6486816406</c:v>
                </c:pt>
                <c:pt idx="124">
                  <c:v>1700.2517089844</c:v>
                </c:pt>
                <c:pt idx="125">
                  <c:v>1520.2221679688</c:v>
                </c:pt>
                <c:pt idx="126">
                  <c:v>1243.9232177734</c:v>
                </c:pt>
                <c:pt idx="127">
                  <c:v>875.58209228520002</c:v>
                </c:pt>
                <c:pt idx="128">
                  <c:v>480.59393310550001</c:v>
                </c:pt>
                <c:pt idx="129">
                  <c:v>149.16033935550001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0-22CD-4B01-BA7B-B0C0144F00B4}"/>
            </c:ext>
          </c:extLst>
        </c:ser>
        <c:ser>
          <c:idx val="65"/>
          <c:order val="65"/>
          <c:spPr>
            <a:solidFill>
              <a:schemeClr val="accent6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AWPPG0!$A$66:$EE$66</c:f>
              <c:numCache>
                <c:formatCode>General</c:formatCode>
                <c:ptCount val="135"/>
                <c:pt idx="0">
                  <c:v>1997.7854003906</c:v>
                </c:pt>
                <c:pt idx="1">
                  <c:v>1581.3558349609</c:v>
                </c:pt>
                <c:pt idx="2">
                  <c:v>1242.2016601562</c:v>
                </c:pt>
                <c:pt idx="3">
                  <c:v>768.63354492190001</c:v>
                </c:pt>
                <c:pt idx="4">
                  <c:v>177.64115905759999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367.30465698239999</c:v>
                </c:pt>
                <c:pt idx="16">
                  <c:v>592.73834228520002</c:v>
                </c:pt>
                <c:pt idx="17">
                  <c:v>700.68389892580001</c:v>
                </c:pt>
                <c:pt idx="18">
                  <c:v>656.1962890625</c:v>
                </c:pt>
                <c:pt idx="19">
                  <c:v>472.16018676760001</c:v>
                </c:pt>
                <c:pt idx="20">
                  <c:v>216.51722717289999</c:v>
                </c:pt>
                <c:pt idx="21">
                  <c:v>84.072860717799998</c:v>
                </c:pt>
                <c:pt idx="22">
                  <c:v>121.5715332031</c:v>
                </c:pt>
                <c:pt idx="23">
                  <c:v>245.9849395752</c:v>
                </c:pt>
                <c:pt idx="24">
                  <c:v>144.28121948239999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134.1491394043</c:v>
                </c:pt>
                <c:pt idx="30">
                  <c:v>435.58267211909998</c:v>
                </c:pt>
                <c:pt idx="31">
                  <c:v>709.40704345699999</c:v>
                </c:pt>
                <c:pt idx="32">
                  <c:v>975.16931152339998</c:v>
                </c:pt>
                <c:pt idx="33">
                  <c:v>1270.8292236328</c:v>
                </c:pt>
                <c:pt idx="34">
                  <c:v>1679.2008056641</c:v>
                </c:pt>
                <c:pt idx="35">
                  <c:v>2118.5983886719</c:v>
                </c:pt>
                <c:pt idx="36">
                  <c:v>2494.4487304688</c:v>
                </c:pt>
                <c:pt idx="37">
                  <c:v>2498.4069824219</c:v>
                </c:pt>
                <c:pt idx="38">
                  <c:v>2221.537109375</c:v>
                </c:pt>
                <c:pt idx="39">
                  <c:v>1689.134765625</c:v>
                </c:pt>
                <c:pt idx="40">
                  <c:v>790.95739746089998</c:v>
                </c:pt>
                <c:pt idx="41">
                  <c:v>240.0701751709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72.721656799300007</c:v>
                </c:pt>
                <c:pt idx="47">
                  <c:v>247.49755859379999</c:v>
                </c:pt>
                <c:pt idx="48">
                  <c:v>371.93780517580001</c:v>
                </c:pt>
                <c:pt idx="49">
                  <c:v>601.34826660160002</c:v>
                </c:pt>
                <c:pt idx="50">
                  <c:v>527.46203613279999</c:v>
                </c:pt>
                <c:pt idx="51">
                  <c:v>458.10916137700002</c:v>
                </c:pt>
                <c:pt idx="52">
                  <c:v>599.560546875</c:v>
                </c:pt>
                <c:pt idx="53">
                  <c:v>1035.5228271484</c:v>
                </c:pt>
                <c:pt idx="54">
                  <c:v>1417.8563232422</c:v>
                </c:pt>
                <c:pt idx="55">
                  <c:v>2029.6284179688</c:v>
                </c:pt>
                <c:pt idx="56">
                  <c:v>2438.6103515625</c:v>
                </c:pt>
                <c:pt idx="57">
                  <c:v>2737.2163085938</c:v>
                </c:pt>
                <c:pt idx="58">
                  <c:v>2855.3154296875</c:v>
                </c:pt>
                <c:pt idx="59">
                  <c:v>2656.6853027344</c:v>
                </c:pt>
                <c:pt idx="60">
                  <c:v>2427.5795898438</c:v>
                </c:pt>
                <c:pt idx="61">
                  <c:v>1864.5944824219</c:v>
                </c:pt>
                <c:pt idx="62">
                  <c:v>1162.8254394531</c:v>
                </c:pt>
                <c:pt idx="63">
                  <c:v>462.5435180664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219.2363433838</c:v>
                </c:pt>
                <c:pt idx="69">
                  <c:v>661.88708496089998</c:v>
                </c:pt>
                <c:pt idx="70">
                  <c:v>991.8560180664</c:v>
                </c:pt>
                <c:pt idx="71">
                  <c:v>1412.3701171875</c:v>
                </c:pt>
                <c:pt idx="72">
                  <c:v>1796.1461181641</c:v>
                </c:pt>
                <c:pt idx="73">
                  <c:v>2026.8995361328</c:v>
                </c:pt>
                <c:pt idx="74">
                  <c:v>1926.7780761719</c:v>
                </c:pt>
                <c:pt idx="75">
                  <c:v>2098.5480957031</c:v>
                </c:pt>
                <c:pt idx="76">
                  <c:v>1980.2733154297</c:v>
                </c:pt>
                <c:pt idx="77">
                  <c:v>1878.4714355469</c:v>
                </c:pt>
                <c:pt idx="78">
                  <c:v>1994.6121826172</c:v>
                </c:pt>
                <c:pt idx="79">
                  <c:v>1897.1453857422</c:v>
                </c:pt>
                <c:pt idx="80">
                  <c:v>1716.8240966797</c:v>
                </c:pt>
                <c:pt idx="81">
                  <c:v>1195.380859375</c:v>
                </c:pt>
                <c:pt idx="82">
                  <c:v>609.94317626949999</c:v>
                </c:pt>
                <c:pt idx="83">
                  <c:v>508.07388305659998</c:v>
                </c:pt>
                <c:pt idx="84">
                  <c:v>365.52117919919999</c:v>
                </c:pt>
                <c:pt idx="85">
                  <c:v>287.77813720699999</c:v>
                </c:pt>
                <c:pt idx="86">
                  <c:v>100.3819656372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297.80242919919999</c:v>
                </c:pt>
                <c:pt idx="94">
                  <c:v>407.06857299799998</c:v>
                </c:pt>
                <c:pt idx="95">
                  <c:v>260.44039916989999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224.29887390139999</c:v>
                </c:pt>
                <c:pt idx="102">
                  <c:v>621.99670410160002</c:v>
                </c:pt>
                <c:pt idx="103">
                  <c:v>855.77410888669999</c:v>
                </c:pt>
                <c:pt idx="104">
                  <c:v>906.98748779300001</c:v>
                </c:pt>
                <c:pt idx="105">
                  <c:v>815.38702392580001</c:v>
                </c:pt>
                <c:pt idx="106">
                  <c:v>685.94787597660002</c:v>
                </c:pt>
                <c:pt idx="107">
                  <c:v>629.08428955080001</c:v>
                </c:pt>
                <c:pt idx="108">
                  <c:v>647.93249511720001</c:v>
                </c:pt>
                <c:pt idx="109">
                  <c:v>830.14080810550001</c:v>
                </c:pt>
                <c:pt idx="110">
                  <c:v>1202.6899414062</c:v>
                </c:pt>
                <c:pt idx="111">
                  <c:v>1668.0368652344</c:v>
                </c:pt>
                <c:pt idx="112">
                  <c:v>2113.6779785156</c:v>
                </c:pt>
                <c:pt idx="113">
                  <c:v>2447.3154296875</c:v>
                </c:pt>
                <c:pt idx="114">
                  <c:v>2698.8715820312</c:v>
                </c:pt>
                <c:pt idx="115">
                  <c:v>2826.9418945312</c:v>
                </c:pt>
                <c:pt idx="116">
                  <c:v>2840.0966796875</c:v>
                </c:pt>
                <c:pt idx="117">
                  <c:v>2683.6918945312</c:v>
                </c:pt>
                <c:pt idx="118">
                  <c:v>2470.6049804688</c:v>
                </c:pt>
                <c:pt idx="119">
                  <c:v>2166.7854003906</c:v>
                </c:pt>
                <c:pt idx="120">
                  <c:v>2019.0372314453</c:v>
                </c:pt>
                <c:pt idx="121">
                  <c:v>1966.4587402344</c:v>
                </c:pt>
                <c:pt idx="122">
                  <c:v>1868.9956054688</c:v>
                </c:pt>
                <c:pt idx="123">
                  <c:v>1810.6877441406</c:v>
                </c:pt>
                <c:pt idx="124">
                  <c:v>1693.9481201172</c:v>
                </c:pt>
                <c:pt idx="125">
                  <c:v>1505.5534667969</c:v>
                </c:pt>
                <c:pt idx="126">
                  <c:v>1223.8034667969</c:v>
                </c:pt>
                <c:pt idx="127">
                  <c:v>851.37390136720001</c:v>
                </c:pt>
                <c:pt idx="128">
                  <c:v>453.71035766599999</c:v>
                </c:pt>
                <c:pt idx="129">
                  <c:v>123.9482574463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1-22CD-4B01-BA7B-B0C0144F00B4}"/>
            </c:ext>
          </c:extLst>
        </c:ser>
        <c:ser>
          <c:idx val="66"/>
          <c:order val="66"/>
          <c:spPr>
            <a:solidFill>
              <a:schemeClr val="accent1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AWPPG0!$A$67:$EE$67</c:f>
              <c:numCache>
                <c:formatCode>General</c:formatCode>
                <c:ptCount val="135"/>
                <c:pt idx="0">
                  <c:v>1993.1030273438</c:v>
                </c:pt>
                <c:pt idx="1">
                  <c:v>1586.3077392578</c:v>
                </c:pt>
                <c:pt idx="2">
                  <c:v>1252.5177001953</c:v>
                </c:pt>
                <c:pt idx="3">
                  <c:v>785.15185546880002</c:v>
                </c:pt>
                <c:pt idx="4">
                  <c:v>199.55268859860001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363.21075439449999</c:v>
                </c:pt>
                <c:pt idx="16">
                  <c:v>591.0599975586</c:v>
                </c:pt>
                <c:pt idx="17">
                  <c:v>698.69110107419999</c:v>
                </c:pt>
                <c:pt idx="18">
                  <c:v>655.47448730470001</c:v>
                </c:pt>
                <c:pt idx="19">
                  <c:v>478.9913635254</c:v>
                </c:pt>
                <c:pt idx="20">
                  <c:v>232.70825195309999</c:v>
                </c:pt>
                <c:pt idx="21">
                  <c:v>105.13143920900001</c:v>
                </c:pt>
                <c:pt idx="22">
                  <c:v>141.12045288089999</c:v>
                </c:pt>
                <c:pt idx="23">
                  <c:v>259.72634887700002</c:v>
                </c:pt>
                <c:pt idx="24">
                  <c:v>153.3826751709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135.87658691409999</c:v>
                </c:pt>
                <c:pt idx="30">
                  <c:v>456.41711425779999</c:v>
                </c:pt>
                <c:pt idx="31">
                  <c:v>729.49621582029999</c:v>
                </c:pt>
                <c:pt idx="32">
                  <c:v>982.6039428711</c:v>
                </c:pt>
                <c:pt idx="33">
                  <c:v>1271.3139648438</c:v>
                </c:pt>
                <c:pt idx="34">
                  <c:v>1683.1984863281</c:v>
                </c:pt>
                <c:pt idx="35">
                  <c:v>2127.0563964844</c:v>
                </c:pt>
                <c:pt idx="36">
                  <c:v>2503.5734863281</c:v>
                </c:pt>
                <c:pt idx="37">
                  <c:v>2504</c:v>
                </c:pt>
                <c:pt idx="38">
                  <c:v>2228.3425292969</c:v>
                </c:pt>
                <c:pt idx="39">
                  <c:v>1692.0854492188</c:v>
                </c:pt>
                <c:pt idx="40">
                  <c:v>794.14056396479998</c:v>
                </c:pt>
                <c:pt idx="41">
                  <c:v>255.15357971189999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96.943382263199993</c:v>
                </c:pt>
                <c:pt idx="47">
                  <c:v>258.29177856450002</c:v>
                </c:pt>
                <c:pt idx="48">
                  <c:v>362.3586730957</c:v>
                </c:pt>
                <c:pt idx="49">
                  <c:v>572.07592773440001</c:v>
                </c:pt>
                <c:pt idx="50">
                  <c:v>490.47332763669999</c:v>
                </c:pt>
                <c:pt idx="51">
                  <c:v>421.64532470699999</c:v>
                </c:pt>
                <c:pt idx="52">
                  <c:v>570.51416015619998</c:v>
                </c:pt>
                <c:pt idx="53">
                  <c:v>1019.4005126953</c:v>
                </c:pt>
                <c:pt idx="54">
                  <c:v>1412.4058837891</c:v>
                </c:pt>
                <c:pt idx="55">
                  <c:v>2035.8345947266</c:v>
                </c:pt>
                <c:pt idx="56">
                  <c:v>2455.2624511719</c:v>
                </c:pt>
                <c:pt idx="57">
                  <c:v>2754.4575195312</c:v>
                </c:pt>
                <c:pt idx="58">
                  <c:v>2869.4558105469</c:v>
                </c:pt>
                <c:pt idx="59">
                  <c:v>2658.5126953125</c:v>
                </c:pt>
                <c:pt idx="60">
                  <c:v>2414.1494140625</c:v>
                </c:pt>
                <c:pt idx="61">
                  <c:v>1838.3198242188</c:v>
                </c:pt>
                <c:pt idx="62">
                  <c:v>1125.2922363281</c:v>
                </c:pt>
                <c:pt idx="63">
                  <c:v>422.60455322270002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248.44120788570001</c:v>
                </c:pt>
                <c:pt idx="69">
                  <c:v>691.57250976559999</c:v>
                </c:pt>
                <c:pt idx="70">
                  <c:v>1015.0369873047</c:v>
                </c:pt>
                <c:pt idx="71">
                  <c:v>1428.4389648438</c:v>
                </c:pt>
                <c:pt idx="72">
                  <c:v>1797.8602294922</c:v>
                </c:pt>
                <c:pt idx="73">
                  <c:v>2014.2464599609</c:v>
                </c:pt>
                <c:pt idx="74">
                  <c:v>1895.9462890625</c:v>
                </c:pt>
                <c:pt idx="75">
                  <c:v>2067.2338867188</c:v>
                </c:pt>
                <c:pt idx="76">
                  <c:v>1952.5865478516</c:v>
                </c:pt>
                <c:pt idx="77">
                  <c:v>1862.8785400391</c:v>
                </c:pt>
                <c:pt idx="78">
                  <c:v>1989.5085449219</c:v>
                </c:pt>
                <c:pt idx="79">
                  <c:v>1896.671875</c:v>
                </c:pt>
                <c:pt idx="80">
                  <c:v>1716.3742675781</c:v>
                </c:pt>
                <c:pt idx="81">
                  <c:v>1191.1363525391</c:v>
                </c:pt>
                <c:pt idx="82">
                  <c:v>612.87384033199999</c:v>
                </c:pt>
                <c:pt idx="83">
                  <c:v>518.89068603520002</c:v>
                </c:pt>
                <c:pt idx="84">
                  <c:v>383.4928894043</c:v>
                </c:pt>
                <c:pt idx="85">
                  <c:v>313.13870239260001</c:v>
                </c:pt>
                <c:pt idx="86">
                  <c:v>133.36192321780001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277.30364990229998</c:v>
                </c:pt>
                <c:pt idx="94">
                  <c:v>376.66571044919999</c:v>
                </c:pt>
                <c:pt idx="95">
                  <c:v>226.92445373539999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217.31300354000001</c:v>
                </c:pt>
                <c:pt idx="102">
                  <c:v>620.0478515625</c:v>
                </c:pt>
                <c:pt idx="103">
                  <c:v>857.64276123050001</c:v>
                </c:pt>
                <c:pt idx="104">
                  <c:v>912.37390136720001</c:v>
                </c:pt>
                <c:pt idx="105">
                  <c:v>826.14465332029999</c:v>
                </c:pt>
                <c:pt idx="106">
                  <c:v>701.3705444336</c:v>
                </c:pt>
                <c:pt idx="107">
                  <c:v>650.83508300779999</c:v>
                </c:pt>
                <c:pt idx="108">
                  <c:v>675.62322998050001</c:v>
                </c:pt>
                <c:pt idx="109">
                  <c:v>857.01586914059999</c:v>
                </c:pt>
                <c:pt idx="110">
                  <c:v>1220.1036376953</c:v>
                </c:pt>
                <c:pt idx="111">
                  <c:v>1672.2902832031</c:v>
                </c:pt>
                <c:pt idx="112">
                  <c:v>2105.0737304688</c:v>
                </c:pt>
                <c:pt idx="113">
                  <c:v>2429.8764648438</c:v>
                </c:pt>
                <c:pt idx="114">
                  <c:v>2674.4565429688</c:v>
                </c:pt>
                <c:pt idx="115">
                  <c:v>2794.4836425781</c:v>
                </c:pt>
                <c:pt idx="116">
                  <c:v>2799.5708007812</c:v>
                </c:pt>
                <c:pt idx="117">
                  <c:v>2642.1901855469</c:v>
                </c:pt>
                <c:pt idx="118">
                  <c:v>2435.1982421875</c:v>
                </c:pt>
                <c:pt idx="119">
                  <c:v>2141.9155273438</c:v>
                </c:pt>
                <c:pt idx="120">
                  <c:v>2004.1226806641</c:v>
                </c:pt>
                <c:pt idx="121">
                  <c:v>1961.0961914062</c:v>
                </c:pt>
                <c:pt idx="122">
                  <c:v>1873.2145996094</c:v>
                </c:pt>
                <c:pt idx="123">
                  <c:v>1820.7091064453</c:v>
                </c:pt>
                <c:pt idx="124">
                  <c:v>1704.9245605469</c:v>
                </c:pt>
                <c:pt idx="125">
                  <c:v>1516.0266113281</c:v>
                </c:pt>
                <c:pt idx="126">
                  <c:v>1232.9708251953</c:v>
                </c:pt>
                <c:pt idx="127">
                  <c:v>861.22326660160002</c:v>
                </c:pt>
                <c:pt idx="128">
                  <c:v>465.65969848629999</c:v>
                </c:pt>
                <c:pt idx="129">
                  <c:v>137.67849731449999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2-22CD-4B01-BA7B-B0C0144F00B4}"/>
            </c:ext>
          </c:extLst>
        </c:ser>
        <c:ser>
          <c:idx val="67"/>
          <c:order val="67"/>
          <c:spPr>
            <a:solidFill>
              <a:schemeClr val="accent2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AWPPG0!$A$68:$EE$68</c:f>
              <c:numCache>
                <c:formatCode>General</c:formatCode>
                <c:ptCount val="135"/>
                <c:pt idx="0">
                  <c:v>2010.5400390625</c:v>
                </c:pt>
                <c:pt idx="1">
                  <c:v>1590.1461181641</c:v>
                </c:pt>
                <c:pt idx="2">
                  <c:v>1244.8364257812</c:v>
                </c:pt>
                <c:pt idx="3">
                  <c:v>766.96496582029999</c:v>
                </c:pt>
                <c:pt idx="4">
                  <c:v>167.6634979248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389.9767150879</c:v>
                </c:pt>
                <c:pt idx="16">
                  <c:v>622.63269042970001</c:v>
                </c:pt>
                <c:pt idx="17">
                  <c:v>716.86907958979998</c:v>
                </c:pt>
                <c:pt idx="18">
                  <c:v>650.08959960940001</c:v>
                </c:pt>
                <c:pt idx="19">
                  <c:v>452.66415405269998</c:v>
                </c:pt>
                <c:pt idx="20">
                  <c:v>200.73513793949999</c:v>
                </c:pt>
                <c:pt idx="21">
                  <c:v>85.389572143600006</c:v>
                </c:pt>
                <c:pt idx="22">
                  <c:v>140.19833374020001</c:v>
                </c:pt>
                <c:pt idx="23">
                  <c:v>271.04830932620001</c:v>
                </c:pt>
                <c:pt idx="24">
                  <c:v>158.36793518069999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153.55822753909999</c:v>
                </c:pt>
                <c:pt idx="30">
                  <c:v>464.73373413090002</c:v>
                </c:pt>
                <c:pt idx="31">
                  <c:v>735.98425292970001</c:v>
                </c:pt>
                <c:pt idx="32">
                  <c:v>991.51184082029999</c:v>
                </c:pt>
                <c:pt idx="33">
                  <c:v>1275.9299316406</c:v>
                </c:pt>
                <c:pt idx="34">
                  <c:v>1679.3175048828</c:v>
                </c:pt>
                <c:pt idx="35">
                  <c:v>2119.4333496094</c:v>
                </c:pt>
                <c:pt idx="36">
                  <c:v>2502.7219238281</c:v>
                </c:pt>
                <c:pt idx="37">
                  <c:v>2513.7133789062</c:v>
                </c:pt>
                <c:pt idx="38">
                  <c:v>2240.1965332031</c:v>
                </c:pt>
                <c:pt idx="39">
                  <c:v>1709.2355957031</c:v>
                </c:pt>
                <c:pt idx="40">
                  <c:v>811.09411621089998</c:v>
                </c:pt>
                <c:pt idx="41">
                  <c:v>262.9507446289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84.625617981000005</c:v>
                </c:pt>
                <c:pt idx="47">
                  <c:v>238.79585266110001</c:v>
                </c:pt>
                <c:pt idx="48">
                  <c:v>351.50457763669999</c:v>
                </c:pt>
                <c:pt idx="49">
                  <c:v>572.70526123050001</c:v>
                </c:pt>
                <c:pt idx="50">
                  <c:v>495.21633911129999</c:v>
                </c:pt>
                <c:pt idx="51">
                  <c:v>433.58682250980002</c:v>
                </c:pt>
                <c:pt idx="52">
                  <c:v>591.5053100586</c:v>
                </c:pt>
                <c:pt idx="53">
                  <c:v>1049.1865234375</c:v>
                </c:pt>
                <c:pt idx="54">
                  <c:v>1451.1362304688</c:v>
                </c:pt>
                <c:pt idx="55">
                  <c:v>2073.5686035156</c:v>
                </c:pt>
                <c:pt idx="56">
                  <c:v>2483.7783203125</c:v>
                </c:pt>
                <c:pt idx="57">
                  <c:v>2770.9643554688</c:v>
                </c:pt>
                <c:pt idx="58">
                  <c:v>2875.7016601562</c:v>
                </c:pt>
                <c:pt idx="59">
                  <c:v>2658.3276367188</c:v>
                </c:pt>
                <c:pt idx="60">
                  <c:v>2407.998046875</c:v>
                </c:pt>
                <c:pt idx="61">
                  <c:v>1827.4357910156</c:v>
                </c:pt>
                <c:pt idx="62">
                  <c:v>1117.9139404297</c:v>
                </c:pt>
                <c:pt idx="63">
                  <c:v>417.36309814449999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240.32165527340001</c:v>
                </c:pt>
                <c:pt idx="69">
                  <c:v>681.56921386720001</c:v>
                </c:pt>
                <c:pt idx="70">
                  <c:v>1002.6651000977</c:v>
                </c:pt>
                <c:pt idx="71">
                  <c:v>1408.1704101562</c:v>
                </c:pt>
                <c:pt idx="72">
                  <c:v>1778.6928710938</c:v>
                </c:pt>
                <c:pt idx="73">
                  <c:v>1999.9957275391</c:v>
                </c:pt>
                <c:pt idx="74">
                  <c:v>1899.6596679688</c:v>
                </c:pt>
                <c:pt idx="75">
                  <c:v>2072.1291503906</c:v>
                </c:pt>
                <c:pt idx="76">
                  <c:v>1953.4272460938</c:v>
                </c:pt>
                <c:pt idx="77">
                  <c:v>1857.8966064453</c:v>
                </c:pt>
                <c:pt idx="78">
                  <c:v>1976.7674560547</c:v>
                </c:pt>
                <c:pt idx="79">
                  <c:v>1885.357421875</c:v>
                </c:pt>
                <c:pt idx="80">
                  <c:v>1714.7388916016</c:v>
                </c:pt>
                <c:pt idx="81">
                  <c:v>1213.5823974609</c:v>
                </c:pt>
                <c:pt idx="82">
                  <c:v>654.87133789059999</c:v>
                </c:pt>
                <c:pt idx="83">
                  <c:v>569.49792480470001</c:v>
                </c:pt>
                <c:pt idx="84">
                  <c:v>427.59414672849999</c:v>
                </c:pt>
                <c:pt idx="85">
                  <c:v>338.19384765619998</c:v>
                </c:pt>
                <c:pt idx="86">
                  <c:v>131.39239501949999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275.60418701169999</c:v>
                </c:pt>
                <c:pt idx="94">
                  <c:v>381.96786499019998</c:v>
                </c:pt>
                <c:pt idx="95">
                  <c:v>239.69911193850001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221.15469360349999</c:v>
                </c:pt>
                <c:pt idx="102">
                  <c:v>622.05322265619998</c:v>
                </c:pt>
                <c:pt idx="103">
                  <c:v>863.23413085940001</c:v>
                </c:pt>
                <c:pt idx="104">
                  <c:v>923.775390625</c:v>
                </c:pt>
                <c:pt idx="105">
                  <c:v>836.02362060550001</c:v>
                </c:pt>
                <c:pt idx="106">
                  <c:v>706.99017333979998</c:v>
                </c:pt>
                <c:pt idx="107">
                  <c:v>646.3330078125</c:v>
                </c:pt>
                <c:pt idx="108">
                  <c:v>657.81481933589998</c:v>
                </c:pt>
                <c:pt idx="109">
                  <c:v>827.68377685550001</c:v>
                </c:pt>
                <c:pt idx="110">
                  <c:v>1188.5206298828</c:v>
                </c:pt>
                <c:pt idx="111">
                  <c:v>1645.8165283203</c:v>
                </c:pt>
                <c:pt idx="112">
                  <c:v>2088.1862792969</c:v>
                </c:pt>
                <c:pt idx="113">
                  <c:v>2422.4345703125</c:v>
                </c:pt>
                <c:pt idx="114">
                  <c:v>2678.5708007812</c:v>
                </c:pt>
                <c:pt idx="115">
                  <c:v>2813.2094726562</c:v>
                </c:pt>
                <c:pt idx="116">
                  <c:v>2834.6198730469</c:v>
                </c:pt>
                <c:pt idx="117">
                  <c:v>2689.6826171875</c:v>
                </c:pt>
                <c:pt idx="118">
                  <c:v>2485.6293945312</c:v>
                </c:pt>
                <c:pt idx="119">
                  <c:v>2189.1623535156</c:v>
                </c:pt>
                <c:pt idx="120">
                  <c:v>2044.5289306641</c:v>
                </c:pt>
                <c:pt idx="121">
                  <c:v>1991.9107666016</c:v>
                </c:pt>
                <c:pt idx="122">
                  <c:v>1894.9068603516</c:v>
                </c:pt>
                <c:pt idx="123">
                  <c:v>1835.7899169922</c:v>
                </c:pt>
                <c:pt idx="124">
                  <c:v>1715.4543457031</c:v>
                </c:pt>
                <c:pt idx="125">
                  <c:v>1518.7003173828</c:v>
                </c:pt>
                <c:pt idx="126">
                  <c:v>1225.4187011719</c:v>
                </c:pt>
                <c:pt idx="127">
                  <c:v>844.28204345699999</c:v>
                </c:pt>
                <c:pt idx="128">
                  <c:v>441.68518066410002</c:v>
                </c:pt>
                <c:pt idx="129">
                  <c:v>111.8804931641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3-22CD-4B01-BA7B-B0C0144F00B4}"/>
            </c:ext>
          </c:extLst>
        </c:ser>
        <c:ser>
          <c:idx val="68"/>
          <c:order val="68"/>
          <c:spPr>
            <a:solidFill>
              <a:schemeClr val="accent3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AWPPG0!$A$69:$EE$69</c:f>
              <c:numCache>
                <c:formatCode>General</c:formatCode>
                <c:ptCount val="135"/>
                <c:pt idx="0">
                  <c:v>1981.310546875</c:v>
                </c:pt>
                <c:pt idx="1">
                  <c:v>1563.8426513672</c:v>
                </c:pt>
                <c:pt idx="2">
                  <c:v>1221.0607910156</c:v>
                </c:pt>
                <c:pt idx="3">
                  <c:v>743.96960449220001</c:v>
                </c:pt>
                <c:pt idx="4">
                  <c:v>146.9419708252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361.37908935550001</c:v>
                </c:pt>
                <c:pt idx="16">
                  <c:v>596.6889038086</c:v>
                </c:pt>
                <c:pt idx="17">
                  <c:v>705.32409667970001</c:v>
                </c:pt>
                <c:pt idx="18">
                  <c:v>656.89587402339998</c:v>
                </c:pt>
                <c:pt idx="19">
                  <c:v>472.45449829099999</c:v>
                </c:pt>
                <c:pt idx="20">
                  <c:v>223.20274353030001</c:v>
                </c:pt>
                <c:pt idx="21">
                  <c:v>102.1031799316</c:v>
                </c:pt>
                <c:pt idx="22">
                  <c:v>147.7820892334</c:v>
                </c:pt>
                <c:pt idx="23">
                  <c:v>272.07345581049998</c:v>
                </c:pt>
                <c:pt idx="24">
                  <c:v>162.27200317379999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144.99800109860001</c:v>
                </c:pt>
                <c:pt idx="30">
                  <c:v>443.80447387700002</c:v>
                </c:pt>
                <c:pt idx="31">
                  <c:v>699.21887207029999</c:v>
                </c:pt>
                <c:pt idx="32">
                  <c:v>941.42041015619998</c:v>
                </c:pt>
                <c:pt idx="33">
                  <c:v>1230.0802001953</c:v>
                </c:pt>
                <c:pt idx="34">
                  <c:v>1659.8615722656</c:v>
                </c:pt>
                <c:pt idx="35">
                  <c:v>2136.9409179688</c:v>
                </c:pt>
                <c:pt idx="36">
                  <c:v>2547.4035644531</c:v>
                </c:pt>
                <c:pt idx="37">
                  <c:v>2559.1169433594</c:v>
                </c:pt>
                <c:pt idx="38">
                  <c:v>2266.3449707031</c:v>
                </c:pt>
                <c:pt idx="39">
                  <c:v>1712.5261230469</c:v>
                </c:pt>
                <c:pt idx="40">
                  <c:v>795.07141113279999</c:v>
                </c:pt>
                <c:pt idx="41">
                  <c:v>251.4934539795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101.019569397</c:v>
                </c:pt>
                <c:pt idx="47">
                  <c:v>238.0454864502</c:v>
                </c:pt>
                <c:pt idx="48">
                  <c:v>326.22598266599999</c:v>
                </c:pt>
                <c:pt idx="49">
                  <c:v>539.88763427729998</c:v>
                </c:pt>
                <c:pt idx="50">
                  <c:v>472.47448730470001</c:v>
                </c:pt>
                <c:pt idx="51">
                  <c:v>420.5737915039</c:v>
                </c:pt>
                <c:pt idx="52">
                  <c:v>587.66967773440001</c:v>
                </c:pt>
                <c:pt idx="53">
                  <c:v>1054.3472900391</c:v>
                </c:pt>
                <c:pt idx="54">
                  <c:v>1453.5834960938</c:v>
                </c:pt>
                <c:pt idx="55">
                  <c:v>2073.7639160156</c:v>
                </c:pt>
                <c:pt idx="56">
                  <c:v>2474.6650390625</c:v>
                </c:pt>
                <c:pt idx="57">
                  <c:v>2756.6159667969</c:v>
                </c:pt>
                <c:pt idx="58">
                  <c:v>2855.517578125</c:v>
                </c:pt>
                <c:pt idx="59">
                  <c:v>2639.0654296875</c:v>
                </c:pt>
                <c:pt idx="60">
                  <c:v>2400.4519042969</c:v>
                </c:pt>
                <c:pt idx="61">
                  <c:v>1832.4033203125</c:v>
                </c:pt>
                <c:pt idx="62">
                  <c:v>1130.1278076172</c:v>
                </c:pt>
                <c:pt idx="63">
                  <c:v>434.0061340332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232.71464538570001</c:v>
                </c:pt>
                <c:pt idx="69">
                  <c:v>666.04602050779999</c:v>
                </c:pt>
                <c:pt idx="70">
                  <c:v>983.759765625</c:v>
                </c:pt>
                <c:pt idx="71">
                  <c:v>1398.1156005859</c:v>
                </c:pt>
                <c:pt idx="72">
                  <c:v>1772.5654296875</c:v>
                </c:pt>
                <c:pt idx="73">
                  <c:v>1993.7153320312</c:v>
                </c:pt>
                <c:pt idx="74">
                  <c:v>1883.7685546875</c:v>
                </c:pt>
                <c:pt idx="75">
                  <c:v>2057.5654296875</c:v>
                </c:pt>
                <c:pt idx="76">
                  <c:v>1939.384765625</c:v>
                </c:pt>
                <c:pt idx="77">
                  <c:v>1844.8037109375</c:v>
                </c:pt>
                <c:pt idx="78">
                  <c:v>1978.3937988281</c:v>
                </c:pt>
                <c:pt idx="79">
                  <c:v>1898.7518310547</c:v>
                </c:pt>
                <c:pt idx="80">
                  <c:v>1737.1514892578</c:v>
                </c:pt>
                <c:pt idx="81">
                  <c:v>1228.4597167969</c:v>
                </c:pt>
                <c:pt idx="82">
                  <c:v>651.23791503910002</c:v>
                </c:pt>
                <c:pt idx="83">
                  <c:v>556.3599243164</c:v>
                </c:pt>
                <c:pt idx="84">
                  <c:v>416.75576782230002</c:v>
                </c:pt>
                <c:pt idx="85">
                  <c:v>342.41860961909998</c:v>
                </c:pt>
                <c:pt idx="86">
                  <c:v>159.69444274899999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263.50134277339998</c:v>
                </c:pt>
                <c:pt idx="94">
                  <c:v>375.12100219730002</c:v>
                </c:pt>
                <c:pt idx="95">
                  <c:v>231.32124328610001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198.60708618160001</c:v>
                </c:pt>
                <c:pt idx="102">
                  <c:v>613.76953125</c:v>
                </c:pt>
                <c:pt idx="103">
                  <c:v>871.66625976559999</c:v>
                </c:pt>
                <c:pt idx="104">
                  <c:v>946.84350585940001</c:v>
                </c:pt>
                <c:pt idx="105">
                  <c:v>866.48992919919999</c:v>
                </c:pt>
                <c:pt idx="106">
                  <c:v>737.04370117190001</c:v>
                </c:pt>
                <c:pt idx="107">
                  <c:v>674.6694946289</c:v>
                </c:pt>
                <c:pt idx="108">
                  <c:v>682.93426513669999</c:v>
                </c:pt>
                <c:pt idx="109">
                  <c:v>848.89288330080001</c:v>
                </c:pt>
                <c:pt idx="110">
                  <c:v>1206.6522216797</c:v>
                </c:pt>
                <c:pt idx="111">
                  <c:v>1665.7143554688</c:v>
                </c:pt>
                <c:pt idx="112">
                  <c:v>2112.9975585938</c:v>
                </c:pt>
                <c:pt idx="113">
                  <c:v>2452.7341308594</c:v>
                </c:pt>
                <c:pt idx="114">
                  <c:v>2708.6235351562</c:v>
                </c:pt>
                <c:pt idx="115">
                  <c:v>2835.8039550781</c:v>
                </c:pt>
                <c:pt idx="116">
                  <c:v>2845.0773925781</c:v>
                </c:pt>
                <c:pt idx="117">
                  <c:v>2685.9018554688</c:v>
                </c:pt>
                <c:pt idx="118">
                  <c:v>2468.6440429688</c:v>
                </c:pt>
                <c:pt idx="119">
                  <c:v>2159.0004882812</c:v>
                </c:pt>
                <c:pt idx="120">
                  <c:v>2006.2067871094</c:v>
                </c:pt>
                <c:pt idx="121">
                  <c:v>1954.5521240234</c:v>
                </c:pt>
                <c:pt idx="122">
                  <c:v>1864.3519287109</c:v>
                </c:pt>
                <c:pt idx="123">
                  <c:v>1813.7977294922</c:v>
                </c:pt>
                <c:pt idx="124">
                  <c:v>1703.4573974609</c:v>
                </c:pt>
                <c:pt idx="125">
                  <c:v>1516.8443603516</c:v>
                </c:pt>
                <c:pt idx="126">
                  <c:v>1232.9342041016</c:v>
                </c:pt>
                <c:pt idx="127">
                  <c:v>858.29473876949999</c:v>
                </c:pt>
                <c:pt idx="128">
                  <c:v>458.62643432620001</c:v>
                </c:pt>
                <c:pt idx="129">
                  <c:v>125.5888671875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22CD-4B01-BA7B-B0C0144F00B4}"/>
            </c:ext>
          </c:extLst>
        </c:ser>
        <c:ser>
          <c:idx val="69"/>
          <c:order val="69"/>
          <c:spPr>
            <a:solidFill>
              <a:schemeClr val="accent4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AWPPG0!$A$70:$EE$70</c:f>
              <c:numCache>
                <c:formatCode>General</c:formatCode>
                <c:ptCount val="135"/>
                <c:pt idx="0">
                  <c:v>2031.4611816406</c:v>
                </c:pt>
                <c:pt idx="1">
                  <c:v>1606.0335693359</c:v>
                </c:pt>
                <c:pt idx="2">
                  <c:v>1254.5500488281</c:v>
                </c:pt>
                <c:pt idx="3">
                  <c:v>764.51483154300001</c:v>
                </c:pt>
                <c:pt idx="4">
                  <c:v>152.47715759280001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381.6951599121</c:v>
                </c:pt>
                <c:pt idx="16">
                  <c:v>612.81164550779999</c:v>
                </c:pt>
                <c:pt idx="17">
                  <c:v>712.19757080080001</c:v>
                </c:pt>
                <c:pt idx="18">
                  <c:v>653.9946899414</c:v>
                </c:pt>
                <c:pt idx="19">
                  <c:v>465.10147094730002</c:v>
                </c:pt>
                <c:pt idx="20">
                  <c:v>212.89993286129999</c:v>
                </c:pt>
                <c:pt idx="21">
                  <c:v>89.061492919900004</c:v>
                </c:pt>
                <c:pt idx="22">
                  <c:v>131.06050109860001</c:v>
                </c:pt>
                <c:pt idx="23">
                  <c:v>253.06651306149999</c:v>
                </c:pt>
                <c:pt idx="24">
                  <c:v>143.17785644529999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168.83966064449999</c:v>
                </c:pt>
                <c:pt idx="30">
                  <c:v>475.51461791989999</c:v>
                </c:pt>
                <c:pt idx="31">
                  <c:v>740.7119140625</c:v>
                </c:pt>
                <c:pt idx="32">
                  <c:v>988.4535522461</c:v>
                </c:pt>
                <c:pt idx="33">
                  <c:v>1268.2900390625</c:v>
                </c:pt>
                <c:pt idx="34">
                  <c:v>1677.6560058594</c:v>
                </c:pt>
                <c:pt idx="35">
                  <c:v>2135.5817871094</c:v>
                </c:pt>
                <c:pt idx="36">
                  <c:v>2539.6896972656</c:v>
                </c:pt>
                <c:pt idx="37">
                  <c:v>2554.4401855469</c:v>
                </c:pt>
                <c:pt idx="38">
                  <c:v>2277.0385742188</c:v>
                </c:pt>
                <c:pt idx="39">
                  <c:v>1732.7546386719</c:v>
                </c:pt>
                <c:pt idx="40">
                  <c:v>812.56475830080001</c:v>
                </c:pt>
                <c:pt idx="41">
                  <c:v>259.25170898440001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93.528945922899993</c:v>
                </c:pt>
                <c:pt idx="47">
                  <c:v>243.22247314449999</c:v>
                </c:pt>
                <c:pt idx="48">
                  <c:v>345.79293823239999</c:v>
                </c:pt>
                <c:pt idx="49">
                  <c:v>564.48559570309999</c:v>
                </c:pt>
                <c:pt idx="50">
                  <c:v>491.56240844730002</c:v>
                </c:pt>
                <c:pt idx="51">
                  <c:v>436.41906738279999</c:v>
                </c:pt>
                <c:pt idx="52">
                  <c:v>601.40551757809999</c:v>
                </c:pt>
                <c:pt idx="53">
                  <c:v>1063.4385986328</c:v>
                </c:pt>
                <c:pt idx="54">
                  <c:v>1457.6785888672</c:v>
                </c:pt>
                <c:pt idx="55">
                  <c:v>2075.5991210938</c:v>
                </c:pt>
                <c:pt idx="56">
                  <c:v>2478.0971679688</c:v>
                </c:pt>
                <c:pt idx="57">
                  <c:v>2768.5866699219</c:v>
                </c:pt>
                <c:pt idx="58">
                  <c:v>2875.0786132812</c:v>
                </c:pt>
                <c:pt idx="59">
                  <c:v>2656.5104980469</c:v>
                </c:pt>
                <c:pt idx="60">
                  <c:v>2413.2001953125</c:v>
                </c:pt>
                <c:pt idx="61">
                  <c:v>1832.7368164062</c:v>
                </c:pt>
                <c:pt idx="62">
                  <c:v>1111.8424072266</c:v>
                </c:pt>
                <c:pt idx="63">
                  <c:v>397.23455810550001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217.3290863037</c:v>
                </c:pt>
                <c:pt idx="69">
                  <c:v>674.06805419919999</c:v>
                </c:pt>
                <c:pt idx="70">
                  <c:v>1007.8583374023</c:v>
                </c:pt>
                <c:pt idx="71">
                  <c:v>1430.2530517578</c:v>
                </c:pt>
                <c:pt idx="72">
                  <c:v>1805.9569091797</c:v>
                </c:pt>
                <c:pt idx="73">
                  <c:v>2021.4088134766</c:v>
                </c:pt>
                <c:pt idx="74">
                  <c:v>1902.6491699219</c:v>
                </c:pt>
                <c:pt idx="75">
                  <c:v>2063.9125976562</c:v>
                </c:pt>
                <c:pt idx="76">
                  <c:v>1930.4020996094</c:v>
                </c:pt>
                <c:pt idx="77">
                  <c:v>1826.2562255859</c:v>
                </c:pt>
                <c:pt idx="78">
                  <c:v>1956.9401855469</c:v>
                </c:pt>
                <c:pt idx="79">
                  <c:v>1879.9873046875</c:v>
                </c:pt>
                <c:pt idx="80">
                  <c:v>1723.6983642578</c:v>
                </c:pt>
                <c:pt idx="81">
                  <c:v>1227.0760498047</c:v>
                </c:pt>
                <c:pt idx="82">
                  <c:v>659.18444824220001</c:v>
                </c:pt>
                <c:pt idx="83">
                  <c:v>573.41467285160002</c:v>
                </c:pt>
                <c:pt idx="84">
                  <c:v>434.7095336914</c:v>
                </c:pt>
                <c:pt idx="85">
                  <c:v>360.28833007809999</c:v>
                </c:pt>
                <c:pt idx="86">
                  <c:v>178.91542053219999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243.4462738037</c:v>
                </c:pt>
                <c:pt idx="94">
                  <c:v>347.09509277339998</c:v>
                </c:pt>
                <c:pt idx="95">
                  <c:v>201.13847351070001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212.6823425293</c:v>
                </c:pt>
                <c:pt idx="102">
                  <c:v>635.60430908199999</c:v>
                </c:pt>
                <c:pt idx="103">
                  <c:v>899.38580322270002</c:v>
                </c:pt>
                <c:pt idx="104">
                  <c:v>977.89855957029999</c:v>
                </c:pt>
                <c:pt idx="105">
                  <c:v>897.27020263669999</c:v>
                </c:pt>
                <c:pt idx="106">
                  <c:v>763.65350341800001</c:v>
                </c:pt>
                <c:pt idx="107">
                  <c:v>693.11053466800001</c:v>
                </c:pt>
                <c:pt idx="108">
                  <c:v>694.86633300779999</c:v>
                </c:pt>
                <c:pt idx="109">
                  <c:v>855.57525634770002</c:v>
                </c:pt>
                <c:pt idx="110">
                  <c:v>1203.1752929688</c:v>
                </c:pt>
                <c:pt idx="111">
                  <c:v>1650.3634033203</c:v>
                </c:pt>
                <c:pt idx="112">
                  <c:v>2089.9287109375</c:v>
                </c:pt>
                <c:pt idx="113">
                  <c:v>2426.357421875</c:v>
                </c:pt>
                <c:pt idx="114">
                  <c:v>2682.8278808594</c:v>
                </c:pt>
                <c:pt idx="115">
                  <c:v>2815.2106933594</c:v>
                </c:pt>
                <c:pt idx="116">
                  <c:v>2831.603515625</c:v>
                </c:pt>
                <c:pt idx="117">
                  <c:v>2675.6037597656</c:v>
                </c:pt>
                <c:pt idx="118">
                  <c:v>2459.9990234375</c:v>
                </c:pt>
                <c:pt idx="119">
                  <c:v>2152.3200683594</c:v>
                </c:pt>
                <c:pt idx="120">
                  <c:v>2002.4880371094</c:v>
                </c:pt>
                <c:pt idx="121">
                  <c:v>1953.1853027344</c:v>
                </c:pt>
                <c:pt idx="122">
                  <c:v>1864.1447753906</c:v>
                </c:pt>
                <c:pt idx="123">
                  <c:v>1816.0327148438</c:v>
                </c:pt>
                <c:pt idx="124">
                  <c:v>1704.7967529297</c:v>
                </c:pt>
                <c:pt idx="125">
                  <c:v>1518.1755371094</c:v>
                </c:pt>
                <c:pt idx="126">
                  <c:v>1233.6025390625</c:v>
                </c:pt>
                <c:pt idx="127">
                  <c:v>859.27526855470001</c:v>
                </c:pt>
                <c:pt idx="128">
                  <c:v>459.57540893549998</c:v>
                </c:pt>
                <c:pt idx="129">
                  <c:v>130.11743164059999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22CD-4B01-BA7B-B0C0144F00B4}"/>
            </c:ext>
          </c:extLst>
        </c:ser>
        <c:ser>
          <c:idx val="70"/>
          <c:order val="70"/>
          <c:spPr>
            <a:solidFill>
              <a:schemeClr val="accent5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AWPPG0!$A$71:$EE$71</c:f>
              <c:numCache>
                <c:formatCode>General</c:formatCode>
                <c:ptCount val="135"/>
                <c:pt idx="0">
                  <c:v>1949.6481933594</c:v>
                </c:pt>
                <c:pt idx="1">
                  <c:v>1553.9614257812</c:v>
                </c:pt>
                <c:pt idx="2">
                  <c:v>1228.8607177734</c:v>
                </c:pt>
                <c:pt idx="3">
                  <c:v>773.09130859380002</c:v>
                </c:pt>
                <c:pt idx="4">
                  <c:v>203.1035003662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374.18692016599999</c:v>
                </c:pt>
                <c:pt idx="16">
                  <c:v>603.28839111330001</c:v>
                </c:pt>
                <c:pt idx="17">
                  <c:v>710.48895263669999</c:v>
                </c:pt>
                <c:pt idx="18">
                  <c:v>666.88409423830001</c:v>
                </c:pt>
                <c:pt idx="19">
                  <c:v>487.45544433589998</c:v>
                </c:pt>
                <c:pt idx="20">
                  <c:v>235.0768737793</c:v>
                </c:pt>
                <c:pt idx="21">
                  <c:v>98.684844970699999</c:v>
                </c:pt>
                <c:pt idx="22">
                  <c:v>126.2764663696</c:v>
                </c:pt>
                <c:pt idx="23">
                  <c:v>239.23837280270001</c:v>
                </c:pt>
                <c:pt idx="24">
                  <c:v>131.37594604489999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154.7431640625</c:v>
                </c:pt>
                <c:pt idx="30">
                  <c:v>461.44506835940001</c:v>
                </c:pt>
                <c:pt idx="31">
                  <c:v>729.98455810550001</c:v>
                </c:pt>
                <c:pt idx="32">
                  <c:v>989.48022460940001</c:v>
                </c:pt>
                <c:pt idx="33">
                  <c:v>1292.6048583984</c:v>
                </c:pt>
                <c:pt idx="34">
                  <c:v>1714.23828125</c:v>
                </c:pt>
                <c:pt idx="35">
                  <c:v>2154.505859375</c:v>
                </c:pt>
                <c:pt idx="36">
                  <c:v>2506.8295898438</c:v>
                </c:pt>
                <c:pt idx="37">
                  <c:v>2475.5466308594</c:v>
                </c:pt>
                <c:pt idx="38">
                  <c:v>2168.1953125</c:v>
                </c:pt>
                <c:pt idx="39">
                  <c:v>1627.3148193359</c:v>
                </c:pt>
                <c:pt idx="40">
                  <c:v>754.20861816410002</c:v>
                </c:pt>
                <c:pt idx="41">
                  <c:v>231.78536987300001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96.372467040999993</c:v>
                </c:pt>
                <c:pt idx="47">
                  <c:v>246.89009094240001</c:v>
                </c:pt>
                <c:pt idx="48">
                  <c:v>366.30194091800001</c:v>
                </c:pt>
                <c:pt idx="49">
                  <c:v>596.38354492190001</c:v>
                </c:pt>
                <c:pt idx="50">
                  <c:v>533.677734375</c:v>
                </c:pt>
                <c:pt idx="51">
                  <c:v>474.42401123050001</c:v>
                </c:pt>
                <c:pt idx="52">
                  <c:v>621.80670166020002</c:v>
                </c:pt>
                <c:pt idx="53">
                  <c:v>1058.3054199219</c:v>
                </c:pt>
                <c:pt idx="54">
                  <c:v>1441.1282958984</c:v>
                </c:pt>
                <c:pt idx="55">
                  <c:v>2038.9964599609</c:v>
                </c:pt>
                <c:pt idx="56">
                  <c:v>2427.681640625</c:v>
                </c:pt>
                <c:pt idx="57">
                  <c:v>2696.8403320312</c:v>
                </c:pt>
                <c:pt idx="58">
                  <c:v>2798.1296386719</c:v>
                </c:pt>
                <c:pt idx="59">
                  <c:v>2592.3459472656</c:v>
                </c:pt>
                <c:pt idx="60">
                  <c:v>2361.0822753906</c:v>
                </c:pt>
                <c:pt idx="61">
                  <c:v>1810.0904541016</c:v>
                </c:pt>
                <c:pt idx="62">
                  <c:v>1126.9686279297</c:v>
                </c:pt>
                <c:pt idx="63">
                  <c:v>450.37365722660002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24.836803436299999</c:v>
                </c:pt>
                <c:pt idx="68">
                  <c:v>306.23132324220001</c:v>
                </c:pt>
                <c:pt idx="69">
                  <c:v>722.32202148440001</c:v>
                </c:pt>
                <c:pt idx="70">
                  <c:v>1021.1784667969</c:v>
                </c:pt>
                <c:pt idx="71">
                  <c:v>1411.7911376953</c:v>
                </c:pt>
                <c:pt idx="72">
                  <c:v>1767.4165039062</c:v>
                </c:pt>
                <c:pt idx="73">
                  <c:v>1978.6130371094</c:v>
                </c:pt>
                <c:pt idx="74">
                  <c:v>1866.1760253906</c:v>
                </c:pt>
                <c:pt idx="75">
                  <c:v>2035.7071533203</c:v>
                </c:pt>
                <c:pt idx="76">
                  <c:v>1939.5318603516</c:v>
                </c:pt>
                <c:pt idx="77">
                  <c:v>1874.21484375</c:v>
                </c:pt>
                <c:pt idx="78">
                  <c:v>2012.7421875</c:v>
                </c:pt>
                <c:pt idx="79">
                  <c:v>1923.2707519531</c:v>
                </c:pt>
                <c:pt idx="80">
                  <c:v>1734.0046386719</c:v>
                </c:pt>
                <c:pt idx="81">
                  <c:v>1201.9691162109</c:v>
                </c:pt>
                <c:pt idx="82">
                  <c:v>608.02221679690001</c:v>
                </c:pt>
                <c:pt idx="83">
                  <c:v>507.49096679690001</c:v>
                </c:pt>
                <c:pt idx="84">
                  <c:v>368.51791381840002</c:v>
                </c:pt>
                <c:pt idx="85">
                  <c:v>289.67568969730002</c:v>
                </c:pt>
                <c:pt idx="86">
                  <c:v>100.1569824219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311.41778564449999</c:v>
                </c:pt>
                <c:pt idx="94">
                  <c:v>406.52172851559999</c:v>
                </c:pt>
                <c:pt idx="95">
                  <c:v>245.56756591800001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255.5552368164</c:v>
                </c:pt>
                <c:pt idx="102">
                  <c:v>650.85040283199999</c:v>
                </c:pt>
                <c:pt idx="103">
                  <c:v>873.95739746089998</c:v>
                </c:pt>
                <c:pt idx="104">
                  <c:v>909.92291259770002</c:v>
                </c:pt>
                <c:pt idx="105">
                  <c:v>805.11193847660002</c:v>
                </c:pt>
                <c:pt idx="106">
                  <c:v>665.03857421880002</c:v>
                </c:pt>
                <c:pt idx="107">
                  <c:v>602.44140625</c:v>
                </c:pt>
                <c:pt idx="108">
                  <c:v>623.244140625</c:v>
                </c:pt>
                <c:pt idx="109">
                  <c:v>811.26892089839998</c:v>
                </c:pt>
                <c:pt idx="110">
                  <c:v>1184.2786865234</c:v>
                </c:pt>
                <c:pt idx="111">
                  <c:v>1646.4603271484</c:v>
                </c:pt>
                <c:pt idx="112">
                  <c:v>2085.2307128906</c:v>
                </c:pt>
                <c:pt idx="113">
                  <c:v>2411.7541503906</c:v>
                </c:pt>
                <c:pt idx="114">
                  <c:v>2655.3317871094</c:v>
                </c:pt>
                <c:pt idx="115">
                  <c:v>2776.4716796875</c:v>
                </c:pt>
                <c:pt idx="116">
                  <c:v>2786.9143066406</c:v>
                </c:pt>
                <c:pt idx="117">
                  <c:v>2637.8864746094</c:v>
                </c:pt>
                <c:pt idx="118">
                  <c:v>2433.7722167969</c:v>
                </c:pt>
                <c:pt idx="119">
                  <c:v>2147.6005859375</c:v>
                </c:pt>
                <c:pt idx="120">
                  <c:v>2018.8933105469</c:v>
                </c:pt>
                <c:pt idx="121">
                  <c:v>1984.7412109375</c:v>
                </c:pt>
                <c:pt idx="122">
                  <c:v>1903.3284912109</c:v>
                </c:pt>
                <c:pt idx="123">
                  <c:v>1855.3765869141</c:v>
                </c:pt>
                <c:pt idx="124">
                  <c:v>1744.0910644531</c:v>
                </c:pt>
                <c:pt idx="125">
                  <c:v>1554.0225830078</c:v>
                </c:pt>
                <c:pt idx="126">
                  <c:v>1266.2902832031</c:v>
                </c:pt>
                <c:pt idx="127">
                  <c:v>886.44555664059999</c:v>
                </c:pt>
                <c:pt idx="128">
                  <c:v>482.78744506840002</c:v>
                </c:pt>
                <c:pt idx="129">
                  <c:v>150.06065368649999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6-22CD-4B01-BA7B-B0C0144F00B4}"/>
            </c:ext>
          </c:extLst>
        </c:ser>
        <c:ser>
          <c:idx val="71"/>
          <c:order val="71"/>
          <c:spPr>
            <a:solidFill>
              <a:schemeClr val="accent6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AWPPG0!$A$72:$EE$72</c:f>
              <c:numCache>
                <c:formatCode>General</c:formatCode>
                <c:ptCount val="135"/>
                <c:pt idx="0">
                  <c:v>1962.7595214844</c:v>
                </c:pt>
                <c:pt idx="1">
                  <c:v>1554.8287353516</c:v>
                </c:pt>
                <c:pt idx="2">
                  <c:v>1220.3736572266</c:v>
                </c:pt>
                <c:pt idx="3">
                  <c:v>754.45544433589998</c:v>
                </c:pt>
                <c:pt idx="4">
                  <c:v>172.59065246579999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353.2028503418</c:v>
                </c:pt>
                <c:pt idx="16">
                  <c:v>594.228515625</c:v>
                </c:pt>
                <c:pt idx="17">
                  <c:v>713.3316040039</c:v>
                </c:pt>
                <c:pt idx="18">
                  <c:v>671.43487548830001</c:v>
                </c:pt>
                <c:pt idx="19">
                  <c:v>484.11804199220001</c:v>
                </c:pt>
                <c:pt idx="20">
                  <c:v>224.60702514650001</c:v>
                </c:pt>
                <c:pt idx="21">
                  <c:v>90.687614440900006</c:v>
                </c:pt>
                <c:pt idx="22">
                  <c:v>132.49932861330001</c:v>
                </c:pt>
                <c:pt idx="23">
                  <c:v>262.77667236330001</c:v>
                </c:pt>
                <c:pt idx="24">
                  <c:v>162.68321228030001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144.18692016599999</c:v>
                </c:pt>
                <c:pt idx="30">
                  <c:v>458.73278808589998</c:v>
                </c:pt>
                <c:pt idx="31">
                  <c:v>731.25396728520002</c:v>
                </c:pt>
                <c:pt idx="32">
                  <c:v>986.65014648440001</c:v>
                </c:pt>
                <c:pt idx="33">
                  <c:v>1271.1018066406</c:v>
                </c:pt>
                <c:pt idx="34">
                  <c:v>1665.0657958984</c:v>
                </c:pt>
                <c:pt idx="35">
                  <c:v>2087.9970703125</c:v>
                </c:pt>
                <c:pt idx="36">
                  <c:v>2451.2526855469</c:v>
                </c:pt>
                <c:pt idx="37">
                  <c:v>2461.3459472656</c:v>
                </c:pt>
                <c:pt idx="38">
                  <c:v>2206.298828125</c:v>
                </c:pt>
                <c:pt idx="39">
                  <c:v>1702.0355224609</c:v>
                </c:pt>
                <c:pt idx="40">
                  <c:v>829.48797607419999</c:v>
                </c:pt>
                <c:pt idx="41">
                  <c:v>286.27334594730002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47.386806487999998</c:v>
                </c:pt>
                <c:pt idx="47">
                  <c:v>232.3288116455</c:v>
                </c:pt>
                <c:pt idx="48">
                  <c:v>372.28482055659998</c:v>
                </c:pt>
                <c:pt idx="49">
                  <c:v>611.92376708979998</c:v>
                </c:pt>
                <c:pt idx="50">
                  <c:v>546.2183227539</c:v>
                </c:pt>
                <c:pt idx="51">
                  <c:v>475.14538574220001</c:v>
                </c:pt>
                <c:pt idx="52">
                  <c:v>614.01666259770002</c:v>
                </c:pt>
                <c:pt idx="53">
                  <c:v>1043.4227294922</c:v>
                </c:pt>
                <c:pt idx="54">
                  <c:v>1418.2666015625</c:v>
                </c:pt>
                <c:pt idx="55">
                  <c:v>2015.1435546875</c:v>
                </c:pt>
                <c:pt idx="56">
                  <c:v>2409.5739746094</c:v>
                </c:pt>
                <c:pt idx="57">
                  <c:v>2693.0678710938</c:v>
                </c:pt>
                <c:pt idx="58">
                  <c:v>2806.5764160156</c:v>
                </c:pt>
                <c:pt idx="59">
                  <c:v>2609.4555664062</c:v>
                </c:pt>
                <c:pt idx="60">
                  <c:v>2384.7834472656</c:v>
                </c:pt>
                <c:pt idx="61">
                  <c:v>1830.9782714844</c:v>
                </c:pt>
                <c:pt idx="62">
                  <c:v>1142.2807617188</c:v>
                </c:pt>
                <c:pt idx="63">
                  <c:v>467.94659423830001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8.1563997269000001</c:v>
                </c:pt>
                <c:pt idx="68">
                  <c:v>286.17041015619998</c:v>
                </c:pt>
                <c:pt idx="69">
                  <c:v>701.37780761720001</c:v>
                </c:pt>
                <c:pt idx="70">
                  <c:v>1002.7290039062</c:v>
                </c:pt>
                <c:pt idx="71">
                  <c:v>1396.7108154297</c:v>
                </c:pt>
                <c:pt idx="72">
                  <c:v>1755.3695068359</c:v>
                </c:pt>
                <c:pt idx="73">
                  <c:v>1972.7888183594</c:v>
                </c:pt>
                <c:pt idx="74">
                  <c:v>1866.5473632812</c:v>
                </c:pt>
                <c:pt idx="75">
                  <c:v>2050.8601074219</c:v>
                </c:pt>
                <c:pt idx="76">
                  <c:v>1958.3659667969</c:v>
                </c:pt>
                <c:pt idx="77">
                  <c:v>1900.1636962891</c:v>
                </c:pt>
                <c:pt idx="78">
                  <c:v>2039.7027587891</c:v>
                </c:pt>
                <c:pt idx="79">
                  <c:v>1948.0977783203</c:v>
                </c:pt>
                <c:pt idx="80">
                  <c:v>1757.8321533203</c:v>
                </c:pt>
                <c:pt idx="81">
                  <c:v>1216.3820800781</c:v>
                </c:pt>
                <c:pt idx="82">
                  <c:v>620.11877441410002</c:v>
                </c:pt>
                <c:pt idx="83">
                  <c:v>508.36389160160002</c:v>
                </c:pt>
                <c:pt idx="84">
                  <c:v>358.33010864260001</c:v>
                </c:pt>
                <c:pt idx="85">
                  <c:v>271.51373291020002</c:v>
                </c:pt>
                <c:pt idx="86">
                  <c:v>79.173797607400004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329.59841918950002</c:v>
                </c:pt>
                <c:pt idx="94">
                  <c:v>423.80084228520002</c:v>
                </c:pt>
                <c:pt idx="95">
                  <c:v>261.90579223629999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209.1820526123</c:v>
                </c:pt>
                <c:pt idx="102">
                  <c:v>598.62219238279999</c:v>
                </c:pt>
                <c:pt idx="103">
                  <c:v>821.7251586914</c:v>
                </c:pt>
                <c:pt idx="104">
                  <c:v>866.31927490229998</c:v>
                </c:pt>
                <c:pt idx="105">
                  <c:v>773.63507080080001</c:v>
                </c:pt>
                <c:pt idx="106">
                  <c:v>651.82849121089998</c:v>
                </c:pt>
                <c:pt idx="107">
                  <c:v>613.75970458979998</c:v>
                </c:pt>
                <c:pt idx="108">
                  <c:v>657.06640625</c:v>
                </c:pt>
                <c:pt idx="109">
                  <c:v>858.8833618164</c:v>
                </c:pt>
                <c:pt idx="110">
                  <c:v>1236.5428466797</c:v>
                </c:pt>
                <c:pt idx="111">
                  <c:v>1690.1508789062</c:v>
                </c:pt>
                <c:pt idx="112">
                  <c:v>2112.0571289062</c:v>
                </c:pt>
                <c:pt idx="113">
                  <c:v>2420.1635742188</c:v>
                </c:pt>
                <c:pt idx="114">
                  <c:v>2653.7580566406</c:v>
                </c:pt>
                <c:pt idx="115">
                  <c:v>2767.6159667969</c:v>
                </c:pt>
                <c:pt idx="116">
                  <c:v>2771.1364746094</c:v>
                </c:pt>
                <c:pt idx="117">
                  <c:v>2616.6079101562</c:v>
                </c:pt>
                <c:pt idx="118">
                  <c:v>2415.0261230469</c:v>
                </c:pt>
                <c:pt idx="119">
                  <c:v>2131.2661132812</c:v>
                </c:pt>
                <c:pt idx="120">
                  <c:v>2004.0091552734</c:v>
                </c:pt>
                <c:pt idx="121">
                  <c:v>1965.8354492188</c:v>
                </c:pt>
                <c:pt idx="122">
                  <c:v>1875.4091796875</c:v>
                </c:pt>
                <c:pt idx="123">
                  <c:v>1818.3264160156</c:v>
                </c:pt>
                <c:pt idx="124">
                  <c:v>1701.2067871094</c:v>
                </c:pt>
                <c:pt idx="125">
                  <c:v>1508.4259033203</c:v>
                </c:pt>
                <c:pt idx="126">
                  <c:v>1218.2720947266</c:v>
                </c:pt>
                <c:pt idx="127">
                  <c:v>836.15997314449999</c:v>
                </c:pt>
                <c:pt idx="128">
                  <c:v>430.60763549799998</c:v>
                </c:pt>
                <c:pt idx="129">
                  <c:v>97.580665588399995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7-22CD-4B01-BA7B-B0C0144F00B4}"/>
            </c:ext>
          </c:extLst>
        </c:ser>
        <c:ser>
          <c:idx val="72"/>
          <c:order val="72"/>
          <c:spPr>
            <a:solidFill>
              <a:schemeClr val="accent1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AWPPG0!$A$73:$EE$73</c:f>
              <c:numCache>
                <c:formatCode>General</c:formatCode>
                <c:ptCount val="135"/>
                <c:pt idx="0">
                  <c:v>1962.3474121094</c:v>
                </c:pt>
                <c:pt idx="1">
                  <c:v>1558.3172607422</c:v>
                </c:pt>
                <c:pt idx="2">
                  <c:v>1225.6811523438</c:v>
                </c:pt>
                <c:pt idx="3">
                  <c:v>760.36608886720001</c:v>
                </c:pt>
                <c:pt idx="4">
                  <c:v>178.69934082029999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380.89505004879999</c:v>
                </c:pt>
                <c:pt idx="16">
                  <c:v>607.54583740229998</c:v>
                </c:pt>
                <c:pt idx="17">
                  <c:v>708.83685302729998</c:v>
                </c:pt>
                <c:pt idx="18">
                  <c:v>659.66955566410002</c:v>
                </c:pt>
                <c:pt idx="19">
                  <c:v>479.07138061519998</c:v>
                </c:pt>
                <c:pt idx="20">
                  <c:v>229.73970031740001</c:v>
                </c:pt>
                <c:pt idx="21">
                  <c:v>101.03936767579999</c:v>
                </c:pt>
                <c:pt idx="22">
                  <c:v>139.82592773440001</c:v>
                </c:pt>
                <c:pt idx="23">
                  <c:v>266.55990600590002</c:v>
                </c:pt>
                <c:pt idx="24">
                  <c:v>162.83795166019999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149.29791259769999</c:v>
                </c:pt>
                <c:pt idx="30">
                  <c:v>458.6206665039</c:v>
                </c:pt>
                <c:pt idx="31">
                  <c:v>726.79119873050001</c:v>
                </c:pt>
                <c:pt idx="32">
                  <c:v>980.71392822270002</c:v>
                </c:pt>
                <c:pt idx="33">
                  <c:v>1269.9644775391</c:v>
                </c:pt>
                <c:pt idx="34">
                  <c:v>1680.7038574219</c:v>
                </c:pt>
                <c:pt idx="35">
                  <c:v>2128.7553710938</c:v>
                </c:pt>
                <c:pt idx="36">
                  <c:v>2515.6958007812</c:v>
                </c:pt>
                <c:pt idx="37">
                  <c:v>2525.7883300781</c:v>
                </c:pt>
                <c:pt idx="38">
                  <c:v>2248.7504882812</c:v>
                </c:pt>
                <c:pt idx="39">
                  <c:v>1709.6817626953</c:v>
                </c:pt>
                <c:pt idx="40">
                  <c:v>805.19171142580001</c:v>
                </c:pt>
                <c:pt idx="41">
                  <c:v>256.96841430659998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95.092254638699998</c:v>
                </c:pt>
                <c:pt idx="47">
                  <c:v>254.69732666019999</c:v>
                </c:pt>
                <c:pt idx="48">
                  <c:v>367.84069824220001</c:v>
                </c:pt>
                <c:pt idx="49">
                  <c:v>591.6586303711</c:v>
                </c:pt>
                <c:pt idx="50">
                  <c:v>519.36853027339998</c:v>
                </c:pt>
                <c:pt idx="51">
                  <c:v>455.46801757809999</c:v>
                </c:pt>
                <c:pt idx="52">
                  <c:v>607.29486083979998</c:v>
                </c:pt>
                <c:pt idx="53">
                  <c:v>1053.7243652344</c:v>
                </c:pt>
                <c:pt idx="54">
                  <c:v>1439.6458740234</c:v>
                </c:pt>
                <c:pt idx="55">
                  <c:v>2050.9614257812</c:v>
                </c:pt>
                <c:pt idx="56">
                  <c:v>2455.0288085938</c:v>
                </c:pt>
                <c:pt idx="57">
                  <c:v>2738.1921386719</c:v>
                </c:pt>
                <c:pt idx="58">
                  <c:v>2846.0441894531</c:v>
                </c:pt>
                <c:pt idx="59">
                  <c:v>2634.5891113281</c:v>
                </c:pt>
                <c:pt idx="60">
                  <c:v>2394.1765136719</c:v>
                </c:pt>
                <c:pt idx="61">
                  <c:v>1826.9477539062</c:v>
                </c:pt>
                <c:pt idx="62">
                  <c:v>1129.2453613281</c:v>
                </c:pt>
                <c:pt idx="63">
                  <c:v>439.35479736330001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259.5221862793</c:v>
                </c:pt>
                <c:pt idx="69">
                  <c:v>689.02453613279999</c:v>
                </c:pt>
                <c:pt idx="70">
                  <c:v>1002.5579223633</c:v>
                </c:pt>
                <c:pt idx="71">
                  <c:v>1403.3903808594</c:v>
                </c:pt>
                <c:pt idx="72">
                  <c:v>1767.2307128906</c:v>
                </c:pt>
                <c:pt idx="73">
                  <c:v>1980.8546142578</c:v>
                </c:pt>
                <c:pt idx="74">
                  <c:v>1875.2874755859</c:v>
                </c:pt>
                <c:pt idx="75">
                  <c:v>2047.7021484375</c:v>
                </c:pt>
                <c:pt idx="76">
                  <c:v>1950.0908203125</c:v>
                </c:pt>
                <c:pt idx="77">
                  <c:v>1881.7374267578</c:v>
                </c:pt>
                <c:pt idx="78">
                  <c:v>2025.7731933594</c:v>
                </c:pt>
                <c:pt idx="79">
                  <c:v>1942.720703125</c:v>
                </c:pt>
                <c:pt idx="80">
                  <c:v>1759.8570556641</c:v>
                </c:pt>
                <c:pt idx="81">
                  <c:v>1226.1671142578</c:v>
                </c:pt>
                <c:pt idx="82">
                  <c:v>622.67706298830001</c:v>
                </c:pt>
                <c:pt idx="83">
                  <c:v>503.84448242190001</c:v>
                </c:pt>
                <c:pt idx="84">
                  <c:v>353.0510559082</c:v>
                </c:pt>
                <c:pt idx="85">
                  <c:v>273.81008911129999</c:v>
                </c:pt>
                <c:pt idx="86">
                  <c:v>90.601135253899997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298.62045288090002</c:v>
                </c:pt>
                <c:pt idx="94">
                  <c:v>398.26303100590002</c:v>
                </c:pt>
                <c:pt idx="95">
                  <c:v>245.5216369629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200.72862243649999</c:v>
                </c:pt>
                <c:pt idx="102">
                  <c:v>600.8812866211</c:v>
                </c:pt>
                <c:pt idx="103">
                  <c:v>841.9789428711</c:v>
                </c:pt>
                <c:pt idx="104">
                  <c:v>903.61022949220001</c:v>
                </c:pt>
                <c:pt idx="105">
                  <c:v>817.97576904300001</c:v>
                </c:pt>
                <c:pt idx="106">
                  <c:v>693.77276611330001</c:v>
                </c:pt>
                <c:pt idx="107">
                  <c:v>643.64709472660002</c:v>
                </c:pt>
                <c:pt idx="108">
                  <c:v>668.70971679690001</c:v>
                </c:pt>
                <c:pt idx="109">
                  <c:v>852.65112304690001</c:v>
                </c:pt>
                <c:pt idx="110">
                  <c:v>1220.1650390625</c:v>
                </c:pt>
                <c:pt idx="111">
                  <c:v>1677.1198730469</c:v>
                </c:pt>
                <c:pt idx="112">
                  <c:v>2113.9641113281</c:v>
                </c:pt>
                <c:pt idx="113">
                  <c:v>2438.634765625</c:v>
                </c:pt>
                <c:pt idx="114">
                  <c:v>2681.3610839844</c:v>
                </c:pt>
                <c:pt idx="115">
                  <c:v>2801.7392578125</c:v>
                </c:pt>
                <c:pt idx="116">
                  <c:v>2810.8308105469</c:v>
                </c:pt>
                <c:pt idx="117">
                  <c:v>2657.11328125</c:v>
                </c:pt>
                <c:pt idx="118">
                  <c:v>2446.9760742188</c:v>
                </c:pt>
                <c:pt idx="119">
                  <c:v>2150.5378417969</c:v>
                </c:pt>
                <c:pt idx="120">
                  <c:v>2011.4282226562</c:v>
                </c:pt>
                <c:pt idx="121">
                  <c:v>1967.5532226562</c:v>
                </c:pt>
                <c:pt idx="122">
                  <c:v>1878.521484375</c:v>
                </c:pt>
                <c:pt idx="123">
                  <c:v>1827.2901611328</c:v>
                </c:pt>
                <c:pt idx="124">
                  <c:v>1712.1442871094</c:v>
                </c:pt>
                <c:pt idx="125">
                  <c:v>1517.16796875</c:v>
                </c:pt>
                <c:pt idx="126">
                  <c:v>1223.8112792969</c:v>
                </c:pt>
                <c:pt idx="127">
                  <c:v>841.19055175779999</c:v>
                </c:pt>
                <c:pt idx="128">
                  <c:v>435.7258605957</c:v>
                </c:pt>
                <c:pt idx="129">
                  <c:v>101.3477554321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8-22CD-4B01-BA7B-B0C0144F00B4}"/>
            </c:ext>
          </c:extLst>
        </c:ser>
        <c:ser>
          <c:idx val="73"/>
          <c:order val="73"/>
          <c:spPr>
            <a:solidFill>
              <a:schemeClr val="accent2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AWPPG0!$A$74:$EE$74</c:f>
              <c:numCache>
                <c:formatCode>General</c:formatCode>
                <c:ptCount val="135"/>
                <c:pt idx="0">
                  <c:v>1999.1928710938</c:v>
                </c:pt>
                <c:pt idx="1">
                  <c:v>1587.6275634766</c:v>
                </c:pt>
                <c:pt idx="2">
                  <c:v>1247.0793457031</c:v>
                </c:pt>
                <c:pt idx="3">
                  <c:v>771.23638916020002</c:v>
                </c:pt>
                <c:pt idx="4">
                  <c:v>176.4409790039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388.55004882809999</c:v>
                </c:pt>
                <c:pt idx="16">
                  <c:v>618.7099609375</c:v>
                </c:pt>
                <c:pt idx="17">
                  <c:v>723.83654785160002</c:v>
                </c:pt>
                <c:pt idx="18">
                  <c:v>675.03601074220001</c:v>
                </c:pt>
                <c:pt idx="19">
                  <c:v>490.86611938480002</c:v>
                </c:pt>
                <c:pt idx="20">
                  <c:v>235.9119567871</c:v>
                </c:pt>
                <c:pt idx="21">
                  <c:v>99.517349243200002</c:v>
                </c:pt>
                <c:pt idx="22">
                  <c:v>126.75299835209999</c:v>
                </c:pt>
                <c:pt idx="23">
                  <c:v>238.27676391599999</c:v>
                </c:pt>
                <c:pt idx="24">
                  <c:v>127.8146820068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138.30319213870001</c:v>
                </c:pt>
                <c:pt idx="30">
                  <c:v>439.9087524414</c:v>
                </c:pt>
                <c:pt idx="31">
                  <c:v>712.50830078119998</c:v>
                </c:pt>
                <c:pt idx="32">
                  <c:v>977.0307006836</c:v>
                </c:pt>
                <c:pt idx="33">
                  <c:v>1276.1529541016</c:v>
                </c:pt>
                <c:pt idx="34">
                  <c:v>1696.5051269531</c:v>
                </c:pt>
                <c:pt idx="35">
                  <c:v>2149.5534667969</c:v>
                </c:pt>
                <c:pt idx="36">
                  <c:v>2532.4765625</c:v>
                </c:pt>
                <c:pt idx="37">
                  <c:v>2530.6779785156</c:v>
                </c:pt>
                <c:pt idx="38">
                  <c:v>2236.19921875</c:v>
                </c:pt>
                <c:pt idx="39">
                  <c:v>1687.5988769531</c:v>
                </c:pt>
                <c:pt idx="40">
                  <c:v>789.00817871089998</c:v>
                </c:pt>
                <c:pt idx="41">
                  <c:v>251.87702941890001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85.107788085899998</c:v>
                </c:pt>
                <c:pt idx="47">
                  <c:v>220.01181030270001</c:v>
                </c:pt>
                <c:pt idx="48">
                  <c:v>315.2214050293</c:v>
                </c:pt>
                <c:pt idx="49">
                  <c:v>534.12292480470001</c:v>
                </c:pt>
                <c:pt idx="50">
                  <c:v>468.42266845699999</c:v>
                </c:pt>
                <c:pt idx="51">
                  <c:v>426.20379638669999</c:v>
                </c:pt>
                <c:pt idx="52">
                  <c:v>602.43603515619998</c:v>
                </c:pt>
                <c:pt idx="53">
                  <c:v>1067.6081542969</c:v>
                </c:pt>
                <c:pt idx="54">
                  <c:v>1470.9869384766</c:v>
                </c:pt>
                <c:pt idx="55">
                  <c:v>2086.978515625</c:v>
                </c:pt>
                <c:pt idx="56">
                  <c:v>2478.3034667969</c:v>
                </c:pt>
                <c:pt idx="57">
                  <c:v>2744.0144042969</c:v>
                </c:pt>
                <c:pt idx="58">
                  <c:v>2829.0622558594</c:v>
                </c:pt>
                <c:pt idx="59">
                  <c:v>2601.86328125</c:v>
                </c:pt>
                <c:pt idx="60">
                  <c:v>2362.3999023438</c:v>
                </c:pt>
                <c:pt idx="61">
                  <c:v>1803.9580078125</c:v>
                </c:pt>
                <c:pt idx="62">
                  <c:v>1118.0479736328</c:v>
                </c:pt>
                <c:pt idx="63">
                  <c:v>438.6150817871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263.92272949220001</c:v>
                </c:pt>
                <c:pt idx="69">
                  <c:v>685.5248413086</c:v>
                </c:pt>
                <c:pt idx="70">
                  <c:v>989.03381347660002</c:v>
                </c:pt>
                <c:pt idx="71">
                  <c:v>1384.9720458984</c:v>
                </c:pt>
                <c:pt idx="72">
                  <c:v>1751.1234130859</c:v>
                </c:pt>
                <c:pt idx="73">
                  <c:v>1972.1341552734</c:v>
                </c:pt>
                <c:pt idx="74">
                  <c:v>1872.8354492188</c:v>
                </c:pt>
                <c:pt idx="75">
                  <c:v>2053.2153320312</c:v>
                </c:pt>
                <c:pt idx="76">
                  <c:v>1948.9288330078</c:v>
                </c:pt>
                <c:pt idx="77">
                  <c:v>1871.7589111328</c:v>
                </c:pt>
                <c:pt idx="78">
                  <c:v>2009.1149902344</c:v>
                </c:pt>
                <c:pt idx="79">
                  <c:v>1925.6472167969</c:v>
                </c:pt>
                <c:pt idx="80">
                  <c:v>1753.0810546875</c:v>
                </c:pt>
                <c:pt idx="81">
                  <c:v>1237.9840087891</c:v>
                </c:pt>
                <c:pt idx="82">
                  <c:v>651.0609741211</c:v>
                </c:pt>
                <c:pt idx="83">
                  <c:v>546.86596679690001</c:v>
                </c:pt>
                <c:pt idx="84">
                  <c:v>395.17373657230002</c:v>
                </c:pt>
                <c:pt idx="85">
                  <c:v>303.85092163090002</c:v>
                </c:pt>
                <c:pt idx="86">
                  <c:v>102.0470733643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315.38479614260001</c:v>
                </c:pt>
                <c:pt idx="94">
                  <c:v>412.13830566410002</c:v>
                </c:pt>
                <c:pt idx="95">
                  <c:v>251.22091674800001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227.90338134769999</c:v>
                </c:pt>
                <c:pt idx="102">
                  <c:v>632.37329101559999</c:v>
                </c:pt>
                <c:pt idx="103">
                  <c:v>867.46838378910002</c:v>
                </c:pt>
                <c:pt idx="104">
                  <c:v>916.03332519529999</c:v>
                </c:pt>
                <c:pt idx="105">
                  <c:v>818.2133178711</c:v>
                </c:pt>
                <c:pt idx="106">
                  <c:v>682.91864013669999</c:v>
                </c:pt>
                <c:pt idx="107">
                  <c:v>625.07257080080001</c:v>
                </c:pt>
                <c:pt idx="108">
                  <c:v>648.36047363279999</c:v>
                </c:pt>
                <c:pt idx="109">
                  <c:v>834.96545410160002</c:v>
                </c:pt>
                <c:pt idx="110">
                  <c:v>1206.5850830078</c:v>
                </c:pt>
                <c:pt idx="111">
                  <c:v>1670.7446289062</c:v>
                </c:pt>
                <c:pt idx="112">
                  <c:v>2114.7290039062</c:v>
                </c:pt>
                <c:pt idx="113">
                  <c:v>2448.9692382812</c:v>
                </c:pt>
                <c:pt idx="114">
                  <c:v>2698.2268066406</c:v>
                </c:pt>
                <c:pt idx="115">
                  <c:v>2817.5676269531</c:v>
                </c:pt>
                <c:pt idx="116">
                  <c:v>2819.0065917969</c:v>
                </c:pt>
                <c:pt idx="117">
                  <c:v>2656.5314941406</c:v>
                </c:pt>
                <c:pt idx="118">
                  <c:v>2442.75390625</c:v>
                </c:pt>
                <c:pt idx="119">
                  <c:v>2144.4775390625</c:v>
                </c:pt>
                <c:pt idx="120">
                  <c:v>2004.8477783203</c:v>
                </c:pt>
                <c:pt idx="121">
                  <c:v>1963.2631835938</c:v>
                </c:pt>
                <c:pt idx="122">
                  <c:v>1878.224609375</c:v>
                </c:pt>
                <c:pt idx="123">
                  <c:v>1830.9237060547</c:v>
                </c:pt>
                <c:pt idx="124">
                  <c:v>1720.2197265625</c:v>
                </c:pt>
                <c:pt idx="125">
                  <c:v>1533.0933837891</c:v>
                </c:pt>
                <c:pt idx="126">
                  <c:v>1248.0695800781</c:v>
                </c:pt>
                <c:pt idx="127">
                  <c:v>871.32916259770002</c:v>
                </c:pt>
                <c:pt idx="128">
                  <c:v>470.33126831049998</c:v>
                </c:pt>
                <c:pt idx="129">
                  <c:v>138.7622833252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9-22CD-4B01-BA7B-B0C0144F00B4}"/>
            </c:ext>
          </c:extLst>
        </c:ser>
        <c:ser>
          <c:idx val="74"/>
          <c:order val="74"/>
          <c:spPr>
            <a:solidFill>
              <a:schemeClr val="accent3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AWPPG0!$A$75:$EE$75</c:f>
              <c:numCache>
                <c:formatCode>General</c:formatCode>
                <c:ptCount val="135"/>
                <c:pt idx="0">
                  <c:v>1982.4920654297</c:v>
                </c:pt>
                <c:pt idx="1">
                  <c:v>1573.4893798828</c:v>
                </c:pt>
                <c:pt idx="2">
                  <c:v>1235.0319824219</c:v>
                </c:pt>
                <c:pt idx="3">
                  <c:v>761.01123046880002</c:v>
                </c:pt>
                <c:pt idx="4">
                  <c:v>165.39073181149999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375.7381286621</c:v>
                </c:pt>
                <c:pt idx="16">
                  <c:v>588.4282836914</c:v>
                </c:pt>
                <c:pt idx="17">
                  <c:v>688.24206542970001</c:v>
                </c:pt>
                <c:pt idx="18">
                  <c:v>643.3150024414</c:v>
                </c:pt>
                <c:pt idx="19">
                  <c:v>467.90612792970001</c:v>
                </c:pt>
                <c:pt idx="20">
                  <c:v>219.58602905270001</c:v>
                </c:pt>
                <c:pt idx="21">
                  <c:v>90.993965148900003</c:v>
                </c:pt>
                <c:pt idx="22">
                  <c:v>129.79977416989999</c:v>
                </c:pt>
                <c:pt idx="23">
                  <c:v>255.9951171875</c:v>
                </c:pt>
                <c:pt idx="24">
                  <c:v>153.23567199710001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158.939163208</c:v>
                </c:pt>
                <c:pt idx="30">
                  <c:v>478.74618530269998</c:v>
                </c:pt>
                <c:pt idx="31">
                  <c:v>755.72863769529999</c:v>
                </c:pt>
                <c:pt idx="32">
                  <c:v>1010.8767089844</c:v>
                </c:pt>
                <c:pt idx="33">
                  <c:v>1287.9417724609</c:v>
                </c:pt>
                <c:pt idx="34">
                  <c:v>1679.1633300781</c:v>
                </c:pt>
                <c:pt idx="35">
                  <c:v>2111.5122070312</c:v>
                </c:pt>
                <c:pt idx="36">
                  <c:v>2497.25390625</c:v>
                </c:pt>
                <c:pt idx="37">
                  <c:v>2519.3005371094</c:v>
                </c:pt>
                <c:pt idx="38">
                  <c:v>2264.662109375</c:v>
                </c:pt>
                <c:pt idx="39">
                  <c:v>1741.7136230469</c:v>
                </c:pt>
                <c:pt idx="40">
                  <c:v>837.9779663086</c:v>
                </c:pt>
                <c:pt idx="41">
                  <c:v>274.2726135254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69.415939331100006</c:v>
                </c:pt>
                <c:pt idx="47">
                  <c:v>249.1506652832</c:v>
                </c:pt>
                <c:pt idx="48">
                  <c:v>378.68292236330001</c:v>
                </c:pt>
                <c:pt idx="49">
                  <c:v>601.9107055664</c:v>
                </c:pt>
                <c:pt idx="50">
                  <c:v>525.32006835940001</c:v>
                </c:pt>
                <c:pt idx="51">
                  <c:v>456.0871887207</c:v>
                </c:pt>
                <c:pt idx="52">
                  <c:v>599.66394042970001</c:v>
                </c:pt>
                <c:pt idx="53">
                  <c:v>1038.6600341797</c:v>
                </c:pt>
                <c:pt idx="54">
                  <c:v>1416.7391357422</c:v>
                </c:pt>
                <c:pt idx="55">
                  <c:v>2030.2668457031</c:v>
                </c:pt>
                <c:pt idx="56">
                  <c:v>2445.2102050781</c:v>
                </c:pt>
                <c:pt idx="57">
                  <c:v>2754.3190917969</c:v>
                </c:pt>
                <c:pt idx="58">
                  <c:v>2879.5524902344</c:v>
                </c:pt>
                <c:pt idx="59">
                  <c:v>2672.3620605469</c:v>
                </c:pt>
                <c:pt idx="60">
                  <c:v>2431.5432128906</c:v>
                </c:pt>
                <c:pt idx="61">
                  <c:v>1854.8658447266</c:v>
                </c:pt>
                <c:pt idx="62">
                  <c:v>1139.8675537109</c:v>
                </c:pt>
                <c:pt idx="63">
                  <c:v>431.72341918950002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207.8052368164</c:v>
                </c:pt>
                <c:pt idx="69">
                  <c:v>659.26452636720001</c:v>
                </c:pt>
                <c:pt idx="70">
                  <c:v>993.72833251949999</c:v>
                </c:pt>
                <c:pt idx="71">
                  <c:v>1415.3580322266</c:v>
                </c:pt>
                <c:pt idx="72">
                  <c:v>1793.6422119141</c:v>
                </c:pt>
                <c:pt idx="73">
                  <c:v>2016.8602294922</c:v>
                </c:pt>
                <c:pt idx="74">
                  <c:v>1913.3615722656</c:v>
                </c:pt>
                <c:pt idx="75">
                  <c:v>2085.2658691406</c:v>
                </c:pt>
                <c:pt idx="76">
                  <c:v>1965.0660400391</c:v>
                </c:pt>
                <c:pt idx="77">
                  <c:v>1870.7609863281</c:v>
                </c:pt>
                <c:pt idx="78">
                  <c:v>1996.0745849609</c:v>
                </c:pt>
                <c:pt idx="79">
                  <c:v>1905.1557617188</c:v>
                </c:pt>
                <c:pt idx="80">
                  <c:v>1727.4405517578</c:v>
                </c:pt>
                <c:pt idx="81">
                  <c:v>1208.1516113281</c:v>
                </c:pt>
                <c:pt idx="82">
                  <c:v>621.3226928711</c:v>
                </c:pt>
                <c:pt idx="83">
                  <c:v>518.02099609380002</c:v>
                </c:pt>
                <c:pt idx="84">
                  <c:v>373.44494628910002</c:v>
                </c:pt>
                <c:pt idx="85">
                  <c:v>297.28353881840002</c:v>
                </c:pt>
                <c:pt idx="86">
                  <c:v>118.67445373539999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288.80758666989999</c:v>
                </c:pt>
                <c:pt idx="94">
                  <c:v>381.10342407230002</c:v>
                </c:pt>
                <c:pt idx="95">
                  <c:v>221.5365447998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209.14724731449999</c:v>
                </c:pt>
                <c:pt idx="102">
                  <c:v>624.89434814449999</c:v>
                </c:pt>
                <c:pt idx="103">
                  <c:v>875.2808227539</c:v>
                </c:pt>
                <c:pt idx="104">
                  <c:v>939.45617675779999</c:v>
                </c:pt>
                <c:pt idx="105">
                  <c:v>854.73107910160002</c:v>
                </c:pt>
                <c:pt idx="106">
                  <c:v>728.21496582029999</c:v>
                </c:pt>
                <c:pt idx="107">
                  <c:v>671.49737548830001</c:v>
                </c:pt>
                <c:pt idx="108">
                  <c:v>687.82806396479998</c:v>
                </c:pt>
                <c:pt idx="109">
                  <c:v>863.31640625</c:v>
                </c:pt>
                <c:pt idx="110">
                  <c:v>1223.3094482422</c:v>
                </c:pt>
                <c:pt idx="111">
                  <c:v>1678.5666503906</c:v>
                </c:pt>
                <c:pt idx="112">
                  <c:v>2117.6369628906</c:v>
                </c:pt>
                <c:pt idx="113">
                  <c:v>2445.6242675781</c:v>
                </c:pt>
                <c:pt idx="114">
                  <c:v>2687.4887695312</c:v>
                </c:pt>
                <c:pt idx="115">
                  <c:v>2801.8190917969</c:v>
                </c:pt>
                <c:pt idx="116">
                  <c:v>2799.3664550781</c:v>
                </c:pt>
                <c:pt idx="117">
                  <c:v>2630.4865722656</c:v>
                </c:pt>
                <c:pt idx="118">
                  <c:v>2409.5124511719</c:v>
                </c:pt>
                <c:pt idx="119">
                  <c:v>2108.13671875</c:v>
                </c:pt>
                <c:pt idx="120">
                  <c:v>1969.7351074219</c:v>
                </c:pt>
                <c:pt idx="121">
                  <c:v>1936.0955810547</c:v>
                </c:pt>
                <c:pt idx="122">
                  <c:v>1862.9923095703</c:v>
                </c:pt>
                <c:pt idx="123">
                  <c:v>1825.7548828125</c:v>
                </c:pt>
                <c:pt idx="124">
                  <c:v>1724.3118896484</c:v>
                </c:pt>
                <c:pt idx="125">
                  <c:v>1545.9473876953</c:v>
                </c:pt>
                <c:pt idx="126">
                  <c:v>1269.4018554688</c:v>
                </c:pt>
                <c:pt idx="127">
                  <c:v>897.80895996089998</c:v>
                </c:pt>
                <c:pt idx="128">
                  <c:v>496.07327270510001</c:v>
                </c:pt>
                <c:pt idx="129">
                  <c:v>157.4009552002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A-22CD-4B01-BA7B-B0C0144F00B4}"/>
            </c:ext>
          </c:extLst>
        </c:ser>
        <c:ser>
          <c:idx val="75"/>
          <c:order val="75"/>
          <c:spPr>
            <a:solidFill>
              <a:schemeClr val="accent4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AWPPG0!$A$76:$EE$76</c:f>
              <c:numCache>
                <c:formatCode>General</c:formatCode>
                <c:ptCount val="135"/>
                <c:pt idx="0">
                  <c:v>2007.9069824219</c:v>
                </c:pt>
                <c:pt idx="1">
                  <c:v>1591.3059082031</c:v>
                </c:pt>
                <c:pt idx="2">
                  <c:v>1245.2001953125</c:v>
                </c:pt>
                <c:pt idx="3">
                  <c:v>757.78796386720001</c:v>
                </c:pt>
                <c:pt idx="4">
                  <c:v>145.0776977539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378.22692871089998</c:v>
                </c:pt>
                <c:pt idx="16">
                  <c:v>608.3890991211</c:v>
                </c:pt>
                <c:pt idx="17">
                  <c:v>715.19250488279999</c:v>
                </c:pt>
                <c:pt idx="18">
                  <c:v>665.76922607419999</c:v>
                </c:pt>
                <c:pt idx="19">
                  <c:v>477.61044311519998</c:v>
                </c:pt>
                <c:pt idx="20">
                  <c:v>218.30673217770001</c:v>
                </c:pt>
                <c:pt idx="21">
                  <c:v>85.377319335899998</c:v>
                </c:pt>
                <c:pt idx="22">
                  <c:v>129.8927307129</c:v>
                </c:pt>
                <c:pt idx="23">
                  <c:v>267.42156982419999</c:v>
                </c:pt>
                <c:pt idx="24">
                  <c:v>171.65251159670001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160.10195922849999</c:v>
                </c:pt>
                <c:pt idx="30">
                  <c:v>456.70138549799998</c:v>
                </c:pt>
                <c:pt idx="31">
                  <c:v>708.13079833979998</c:v>
                </c:pt>
                <c:pt idx="32">
                  <c:v>954.25970458979998</c:v>
                </c:pt>
                <c:pt idx="33">
                  <c:v>1249.1346435547</c:v>
                </c:pt>
                <c:pt idx="34">
                  <c:v>1674.7969970703</c:v>
                </c:pt>
                <c:pt idx="35">
                  <c:v>2137.5168457031</c:v>
                </c:pt>
                <c:pt idx="36">
                  <c:v>2536.1516113281</c:v>
                </c:pt>
                <c:pt idx="37">
                  <c:v>2551.2897949219</c:v>
                </c:pt>
                <c:pt idx="38">
                  <c:v>2269.5041503906</c:v>
                </c:pt>
                <c:pt idx="39">
                  <c:v>1723.6866455078</c:v>
                </c:pt>
                <c:pt idx="40">
                  <c:v>811.05261230470001</c:v>
                </c:pt>
                <c:pt idx="41">
                  <c:v>260.96115112299998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111.2131195068</c:v>
                </c:pt>
                <c:pt idx="47">
                  <c:v>263.14965820309999</c:v>
                </c:pt>
                <c:pt idx="48">
                  <c:v>356.91366577150001</c:v>
                </c:pt>
                <c:pt idx="49">
                  <c:v>560.99572753910002</c:v>
                </c:pt>
                <c:pt idx="50">
                  <c:v>475.63641357419999</c:v>
                </c:pt>
                <c:pt idx="51">
                  <c:v>412.93005371089998</c:v>
                </c:pt>
                <c:pt idx="52">
                  <c:v>577.2006225586</c:v>
                </c:pt>
                <c:pt idx="53">
                  <c:v>1044.6661376953</c:v>
                </c:pt>
                <c:pt idx="54">
                  <c:v>1447.0950927734</c:v>
                </c:pt>
                <c:pt idx="55">
                  <c:v>2076.3076171875</c:v>
                </c:pt>
                <c:pt idx="56">
                  <c:v>2493.6640625</c:v>
                </c:pt>
                <c:pt idx="57">
                  <c:v>2795.7810058594</c:v>
                </c:pt>
                <c:pt idx="58">
                  <c:v>2903.9519042969</c:v>
                </c:pt>
                <c:pt idx="59">
                  <c:v>2675.4128417969</c:v>
                </c:pt>
                <c:pt idx="60">
                  <c:v>2416.1520996094</c:v>
                </c:pt>
                <c:pt idx="61">
                  <c:v>1827.0028076172</c:v>
                </c:pt>
                <c:pt idx="62">
                  <c:v>1103.5717773438</c:v>
                </c:pt>
                <c:pt idx="63">
                  <c:v>390.56457519529999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222.3250579834</c:v>
                </c:pt>
                <c:pt idx="69">
                  <c:v>682.52276611330001</c:v>
                </c:pt>
                <c:pt idx="70">
                  <c:v>1021.573425293</c:v>
                </c:pt>
                <c:pt idx="71">
                  <c:v>1445.9597167969</c:v>
                </c:pt>
                <c:pt idx="72">
                  <c:v>1820.55859375</c:v>
                </c:pt>
                <c:pt idx="73">
                  <c:v>2035.4581298828</c:v>
                </c:pt>
                <c:pt idx="74">
                  <c:v>1913.7563476562</c:v>
                </c:pt>
                <c:pt idx="75">
                  <c:v>2079.1650390625</c:v>
                </c:pt>
                <c:pt idx="76">
                  <c:v>1948.5361328125</c:v>
                </c:pt>
                <c:pt idx="77">
                  <c:v>1841.8566894531</c:v>
                </c:pt>
                <c:pt idx="78">
                  <c:v>1962.7995605469</c:v>
                </c:pt>
                <c:pt idx="79">
                  <c:v>1875.2073974609</c:v>
                </c:pt>
                <c:pt idx="80">
                  <c:v>1712.0078125</c:v>
                </c:pt>
                <c:pt idx="81">
                  <c:v>1207.4250488281</c:v>
                </c:pt>
                <c:pt idx="82">
                  <c:v>646.34405517580001</c:v>
                </c:pt>
                <c:pt idx="83">
                  <c:v>570.59173583979998</c:v>
                </c:pt>
                <c:pt idx="84">
                  <c:v>438.36080932620001</c:v>
                </c:pt>
                <c:pt idx="85">
                  <c:v>365.87310791020002</c:v>
                </c:pt>
                <c:pt idx="86">
                  <c:v>178.47938537600001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262.70169067379999</c:v>
                </c:pt>
                <c:pt idx="94">
                  <c:v>364.30737304690001</c:v>
                </c:pt>
                <c:pt idx="95">
                  <c:v>217.18620300289999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220.6785736084</c:v>
                </c:pt>
                <c:pt idx="102">
                  <c:v>634.67529296880002</c:v>
                </c:pt>
                <c:pt idx="103">
                  <c:v>884.47491455080001</c:v>
                </c:pt>
                <c:pt idx="104">
                  <c:v>949.27392578119998</c:v>
                </c:pt>
                <c:pt idx="105">
                  <c:v>864.7279663086</c:v>
                </c:pt>
                <c:pt idx="106">
                  <c:v>734.47119140619998</c:v>
                </c:pt>
                <c:pt idx="107">
                  <c:v>672.59149169919999</c:v>
                </c:pt>
                <c:pt idx="108">
                  <c:v>683.72845458979998</c:v>
                </c:pt>
                <c:pt idx="109">
                  <c:v>854.85986328119998</c:v>
                </c:pt>
                <c:pt idx="110">
                  <c:v>1214.5959472656</c:v>
                </c:pt>
                <c:pt idx="111">
                  <c:v>1669.8784179688</c:v>
                </c:pt>
                <c:pt idx="112">
                  <c:v>2113.3200683594</c:v>
                </c:pt>
                <c:pt idx="113">
                  <c:v>2450.3637695312</c:v>
                </c:pt>
                <c:pt idx="114">
                  <c:v>2703.3640136719</c:v>
                </c:pt>
                <c:pt idx="115">
                  <c:v>2826.4174804688</c:v>
                </c:pt>
                <c:pt idx="116">
                  <c:v>2832.4965820312</c:v>
                </c:pt>
                <c:pt idx="117">
                  <c:v>2670.9436035156</c:v>
                </c:pt>
                <c:pt idx="118">
                  <c:v>2453.4084472656</c:v>
                </c:pt>
                <c:pt idx="119">
                  <c:v>2144.2915039062</c:v>
                </c:pt>
                <c:pt idx="120">
                  <c:v>1993.8786621094</c:v>
                </c:pt>
                <c:pt idx="121">
                  <c:v>1945.6151123047</c:v>
                </c:pt>
                <c:pt idx="122">
                  <c:v>1859.1520996094</c:v>
                </c:pt>
                <c:pt idx="123">
                  <c:v>1813.2039794922</c:v>
                </c:pt>
                <c:pt idx="124">
                  <c:v>1703.6248779297</c:v>
                </c:pt>
                <c:pt idx="125">
                  <c:v>1519.7069091797</c:v>
                </c:pt>
                <c:pt idx="126">
                  <c:v>1239.2900390625</c:v>
                </c:pt>
                <c:pt idx="127">
                  <c:v>867.0210571289</c:v>
                </c:pt>
                <c:pt idx="128">
                  <c:v>468.60607910160002</c:v>
                </c:pt>
                <c:pt idx="129">
                  <c:v>139.8532409668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B-22CD-4B01-BA7B-B0C0144F00B4}"/>
            </c:ext>
          </c:extLst>
        </c:ser>
        <c:ser>
          <c:idx val="76"/>
          <c:order val="76"/>
          <c:spPr>
            <a:solidFill>
              <a:schemeClr val="accent5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AWPPG0!$A$77:$EE$77</c:f>
              <c:numCache>
                <c:formatCode>General</c:formatCode>
                <c:ptCount val="135"/>
                <c:pt idx="0">
                  <c:v>2057.7326660156</c:v>
                </c:pt>
                <c:pt idx="1">
                  <c:v>1624.3422851562</c:v>
                </c:pt>
                <c:pt idx="2">
                  <c:v>1265.3068847656</c:v>
                </c:pt>
                <c:pt idx="3">
                  <c:v>767.01342773440001</c:v>
                </c:pt>
                <c:pt idx="4">
                  <c:v>146.13409423830001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376.99438476559999</c:v>
                </c:pt>
                <c:pt idx="16">
                  <c:v>608.48876953119998</c:v>
                </c:pt>
                <c:pt idx="17">
                  <c:v>713.68621826169999</c:v>
                </c:pt>
                <c:pt idx="18">
                  <c:v>659.73864746089998</c:v>
                </c:pt>
                <c:pt idx="19">
                  <c:v>471.09295654300001</c:v>
                </c:pt>
                <c:pt idx="20">
                  <c:v>216.73971557620001</c:v>
                </c:pt>
                <c:pt idx="21">
                  <c:v>94.054588317899999</c:v>
                </c:pt>
                <c:pt idx="22">
                  <c:v>145.38375854489999</c:v>
                </c:pt>
                <c:pt idx="23">
                  <c:v>278.44046020510001</c:v>
                </c:pt>
                <c:pt idx="24">
                  <c:v>166.33631896969999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155.65409851070001</c:v>
                </c:pt>
                <c:pt idx="30">
                  <c:v>448.1890258789</c:v>
                </c:pt>
                <c:pt idx="31">
                  <c:v>704.96472167970001</c:v>
                </c:pt>
                <c:pt idx="32">
                  <c:v>963.81182861330001</c:v>
                </c:pt>
                <c:pt idx="33">
                  <c:v>1270.7249755859</c:v>
                </c:pt>
                <c:pt idx="34">
                  <c:v>1705.435546875</c:v>
                </c:pt>
                <c:pt idx="35">
                  <c:v>2171.2836914062</c:v>
                </c:pt>
                <c:pt idx="36">
                  <c:v>2567.2583007812</c:v>
                </c:pt>
                <c:pt idx="37">
                  <c:v>2568.5554199219</c:v>
                </c:pt>
                <c:pt idx="38">
                  <c:v>2270.5166015625</c:v>
                </c:pt>
                <c:pt idx="39">
                  <c:v>1717.1065673828</c:v>
                </c:pt>
                <c:pt idx="40">
                  <c:v>797.12390136720001</c:v>
                </c:pt>
                <c:pt idx="41">
                  <c:v>247.84686279300001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103.1617355347</c:v>
                </c:pt>
                <c:pt idx="47">
                  <c:v>240.65574645999999</c:v>
                </c:pt>
                <c:pt idx="48">
                  <c:v>328.94473266599999</c:v>
                </c:pt>
                <c:pt idx="49">
                  <c:v>535.94891357419999</c:v>
                </c:pt>
                <c:pt idx="50">
                  <c:v>449.3953552246</c:v>
                </c:pt>
                <c:pt idx="51">
                  <c:v>395.12115478520002</c:v>
                </c:pt>
                <c:pt idx="52">
                  <c:v>576.83581542970001</c:v>
                </c:pt>
                <c:pt idx="53">
                  <c:v>1059.3139648438</c:v>
                </c:pt>
                <c:pt idx="54">
                  <c:v>1474.0942382812</c:v>
                </c:pt>
                <c:pt idx="55">
                  <c:v>2105.677734375</c:v>
                </c:pt>
                <c:pt idx="56">
                  <c:v>2512.0114746094</c:v>
                </c:pt>
                <c:pt idx="57">
                  <c:v>2795.419921875</c:v>
                </c:pt>
                <c:pt idx="58">
                  <c:v>2892.4375</c:v>
                </c:pt>
                <c:pt idx="59">
                  <c:v>2660.3061523438</c:v>
                </c:pt>
                <c:pt idx="60">
                  <c:v>2398.3178710938</c:v>
                </c:pt>
                <c:pt idx="61">
                  <c:v>1810.033203125</c:v>
                </c:pt>
                <c:pt idx="62">
                  <c:v>1095.4075927734</c:v>
                </c:pt>
                <c:pt idx="63">
                  <c:v>391.0627746582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216.59916687009999</c:v>
                </c:pt>
                <c:pt idx="69">
                  <c:v>661.48345947270002</c:v>
                </c:pt>
                <c:pt idx="70">
                  <c:v>985.5513305664</c:v>
                </c:pt>
                <c:pt idx="71">
                  <c:v>1400.7249755859</c:v>
                </c:pt>
                <c:pt idx="72">
                  <c:v>1777.0620117188</c:v>
                </c:pt>
                <c:pt idx="73">
                  <c:v>1997.1346435547</c:v>
                </c:pt>
                <c:pt idx="74">
                  <c:v>1885.4619140625</c:v>
                </c:pt>
                <c:pt idx="75">
                  <c:v>2055.9458007812</c:v>
                </c:pt>
                <c:pt idx="76">
                  <c:v>1935.8505859375</c:v>
                </c:pt>
                <c:pt idx="77">
                  <c:v>1834.6904296875</c:v>
                </c:pt>
                <c:pt idx="78">
                  <c:v>1971.5460205078</c:v>
                </c:pt>
                <c:pt idx="79">
                  <c:v>1899.6198730469</c:v>
                </c:pt>
                <c:pt idx="80">
                  <c:v>1748.4898681641</c:v>
                </c:pt>
                <c:pt idx="81">
                  <c:v>1256.1398925781</c:v>
                </c:pt>
                <c:pt idx="82">
                  <c:v>693.52380371089998</c:v>
                </c:pt>
                <c:pt idx="83">
                  <c:v>606.64685058589998</c:v>
                </c:pt>
                <c:pt idx="84">
                  <c:v>460.72137451169999</c:v>
                </c:pt>
                <c:pt idx="85">
                  <c:v>375.2114868164</c:v>
                </c:pt>
                <c:pt idx="86">
                  <c:v>174.78796386720001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236.7495727539</c:v>
                </c:pt>
                <c:pt idx="94">
                  <c:v>350.65237426760001</c:v>
                </c:pt>
                <c:pt idx="95">
                  <c:v>211.6766052246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231.33081054690001</c:v>
                </c:pt>
                <c:pt idx="102">
                  <c:v>662.56372070309999</c:v>
                </c:pt>
                <c:pt idx="103">
                  <c:v>932.17651367190001</c:v>
                </c:pt>
                <c:pt idx="104">
                  <c:v>1011.0335693359</c:v>
                </c:pt>
                <c:pt idx="105">
                  <c:v>931.39129638669999</c:v>
                </c:pt>
                <c:pt idx="106">
                  <c:v>794.86547851559999</c:v>
                </c:pt>
                <c:pt idx="107">
                  <c:v>713.95983886720001</c:v>
                </c:pt>
                <c:pt idx="108">
                  <c:v>696.29815673830001</c:v>
                </c:pt>
                <c:pt idx="109">
                  <c:v>837.64453125</c:v>
                </c:pt>
                <c:pt idx="110">
                  <c:v>1171.7490234375</c:v>
                </c:pt>
                <c:pt idx="111">
                  <c:v>1611.2043457031</c:v>
                </c:pt>
                <c:pt idx="112">
                  <c:v>2048.2663574219</c:v>
                </c:pt>
                <c:pt idx="113">
                  <c:v>2389.017578125</c:v>
                </c:pt>
                <c:pt idx="114">
                  <c:v>2657.8388671875</c:v>
                </c:pt>
                <c:pt idx="115">
                  <c:v>2800.2561035156</c:v>
                </c:pt>
                <c:pt idx="116">
                  <c:v>2826.8078613281</c:v>
                </c:pt>
                <c:pt idx="117">
                  <c:v>2681.0837402344</c:v>
                </c:pt>
                <c:pt idx="118">
                  <c:v>2475.9074707031</c:v>
                </c:pt>
                <c:pt idx="119">
                  <c:v>2176.5686035156</c:v>
                </c:pt>
                <c:pt idx="120">
                  <c:v>2031.4171142578</c:v>
                </c:pt>
                <c:pt idx="121">
                  <c:v>1984.6909179688</c:v>
                </c:pt>
                <c:pt idx="122">
                  <c:v>1897.3698730469</c:v>
                </c:pt>
                <c:pt idx="123">
                  <c:v>1846.4857177734</c:v>
                </c:pt>
                <c:pt idx="124">
                  <c:v>1728.3604736328</c:v>
                </c:pt>
                <c:pt idx="125">
                  <c:v>1534.6571044922</c:v>
                </c:pt>
                <c:pt idx="126">
                  <c:v>1243.6363525391</c:v>
                </c:pt>
                <c:pt idx="127">
                  <c:v>862.85595703119998</c:v>
                </c:pt>
                <c:pt idx="128">
                  <c:v>457.25476074220001</c:v>
                </c:pt>
                <c:pt idx="129">
                  <c:v>121.6405334473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C-22CD-4B01-BA7B-B0C0144F00B4}"/>
            </c:ext>
          </c:extLst>
        </c:ser>
        <c:ser>
          <c:idx val="77"/>
          <c:order val="77"/>
          <c:spPr>
            <a:solidFill>
              <a:schemeClr val="accent6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AWPPG0!$A$78:$EE$78</c:f>
              <c:numCache>
                <c:formatCode>General</c:formatCode>
                <c:ptCount val="135"/>
                <c:pt idx="0">
                  <c:v>1950.8522949219</c:v>
                </c:pt>
                <c:pt idx="1">
                  <c:v>1556.1396484375</c:v>
                </c:pt>
                <c:pt idx="2">
                  <c:v>1228.9664306641</c:v>
                </c:pt>
                <c:pt idx="3">
                  <c:v>769.43103027339998</c:v>
                </c:pt>
                <c:pt idx="4">
                  <c:v>187.6675415039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349.88598632809999</c:v>
                </c:pt>
                <c:pt idx="16">
                  <c:v>592.59753417970001</c:v>
                </c:pt>
                <c:pt idx="17">
                  <c:v>715.0576171875</c:v>
                </c:pt>
                <c:pt idx="18">
                  <c:v>673.81640625</c:v>
                </c:pt>
                <c:pt idx="19">
                  <c:v>484.93075561519998</c:v>
                </c:pt>
                <c:pt idx="20">
                  <c:v>223.68423461910001</c:v>
                </c:pt>
                <c:pt idx="21">
                  <c:v>89.036262512199997</c:v>
                </c:pt>
                <c:pt idx="22">
                  <c:v>125.99718475340001</c:v>
                </c:pt>
                <c:pt idx="23">
                  <c:v>247.20616149899999</c:v>
                </c:pt>
                <c:pt idx="24">
                  <c:v>141.01559448239999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160.0258178711</c:v>
                </c:pt>
                <c:pt idx="30">
                  <c:v>476.28955078119998</c:v>
                </c:pt>
                <c:pt idx="31">
                  <c:v>754.0073852539</c:v>
                </c:pt>
                <c:pt idx="32">
                  <c:v>1010.4237060547</c:v>
                </c:pt>
                <c:pt idx="33">
                  <c:v>1291.5335693359</c:v>
                </c:pt>
                <c:pt idx="34">
                  <c:v>1682.4985351562</c:v>
                </c:pt>
                <c:pt idx="35">
                  <c:v>2103.7973632812</c:v>
                </c:pt>
                <c:pt idx="36">
                  <c:v>2461.5249023438</c:v>
                </c:pt>
                <c:pt idx="37">
                  <c:v>2456.2517089844</c:v>
                </c:pt>
                <c:pt idx="38">
                  <c:v>2181.4477539062</c:v>
                </c:pt>
                <c:pt idx="39">
                  <c:v>1665.6560058594</c:v>
                </c:pt>
                <c:pt idx="40">
                  <c:v>801.52764892580001</c:v>
                </c:pt>
                <c:pt idx="41">
                  <c:v>279.04455566410002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76.158691406200006</c:v>
                </c:pt>
                <c:pt idx="47">
                  <c:v>238.65837097170001</c:v>
                </c:pt>
                <c:pt idx="48">
                  <c:v>373.9377746582</c:v>
                </c:pt>
                <c:pt idx="49">
                  <c:v>618.53100585940001</c:v>
                </c:pt>
                <c:pt idx="50">
                  <c:v>560.4956665039</c:v>
                </c:pt>
                <c:pt idx="51">
                  <c:v>488.70361328119998</c:v>
                </c:pt>
                <c:pt idx="52">
                  <c:v>614.50189208979998</c:v>
                </c:pt>
                <c:pt idx="53">
                  <c:v>1032.3449707031</c:v>
                </c:pt>
                <c:pt idx="54">
                  <c:v>1404.3237304688</c:v>
                </c:pt>
                <c:pt idx="55">
                  <c:v>1999.0988769531</c:v>
                </c:pt>
                <c:pt idx="56">
                  <c:v>2393.2136230469</c:v>
                </c:pt>
                <c:pt idx="57">
                  <c:v>2674.4440917969</c:v>
                </c:pt>
                <c:pt idx="58">
                  <c:v>2793.6245117188</c:v>
                </c:pt>
                <c:pt idx="59">
                  <c:v>2609.9978027344</c:v>
                </c:pt>
                <c:pt idx="60">
                  <c:v>2401.5478515625</c:v>
                </c:pt>
                <c:pt idx="61">
                  <c:v>1861.2120361328</c:v>
                </c:pt>
                <c:pt idx="62">
                  <c:v>1173.7503662109</c:v>
                </c:pt>
                <c:pt idx="63">
                  <c:v>485.95147705080001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8.4710884094000001</c:v>
                </c:pt>
                <c:pt idx="68">
                  <c:v>289.58697509770002</c:v>
                </c:pt>
                <c:pt idx="69">
                  <c:v>707.1416015625</c:v>
                </c:pt>
                <c:pt idx="70">
                  <c:v>1010.6784057617</c:v>
                </c:pt>
                <c:pt idx="71">
                  <c:v>1407.0876464844</c:v>
                </c:pt>
                <c:pt idx="72">
                  <c:v>1767.2036132812</c:v>
                </c:pt>
                <c:pt idx="73">
                  <c:v>1981.9660644531</c:v>
                </c:pt>
                <c:pt idx="74">
                  <c:v>1867.9111328125</c:v>
                </c:pt>
                <c:pt idx="75">
                  <c:v>2046.5701904297</c:v>
                </c:pt>
                <c:pt idx="76">
                  <c:v>1953.0205078125</c:v>
                </c:pt>
                <c:pt idx="77">
                  <c:v>1895.8251953125</c:v>
                </c:pt>
                <c:pt idx="78">
                  <c:v>2037.9044189453</c:v>
                </c:pt>
                <c:pt idx="79">
                  <c:v>1946.0197753906</c:v>
                </c:pt>
                <c:pt idx="80">
                  <c:v>1756.1915283203</c:v>
                </c:pt>
                <c:pt idx="81">
                  <c:v>1201.6175537109</c:v>
                </c:pt>
                <c:pt idx="82">
                  <c:v>595.25506591800001</c:v>
                </c:pt>
                <c:pt idx="83">
                  <c:v>484.69561767580001</c:v>
                </c:pt>
                <c:pt idx="84">
                  <c:v>342.44543457029999</c:v>
                </c:pt>
                <c:pt idx="85">
                  <c:v>264.9057006836</c:v>
                </c:pt>
                <c:pt idx="86">
                  <c:v>78.958984375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343.27117919919999</c:v>
                </c:pt>
                <c:pt idx="94">
                  <c:v>444.05865478520002</c:v>
                </c:pt>
                <c:pt idx="95">
                  <c:v>283.34088134770002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213.85215759280001</c:v>
                </c:pt>
                <c:pt idx="102">
                  <c:v>604.73504638669999</c:v>
                </c:pt>
                <c:pt idx="103">
                  <c:v>826.19171142580001</c:v>
                </c:pt>
                <c:pt idx="104">
                  <c:v>863.50036621089998</c:v>
                </c:pt>
                <c:pt idx="105">
                  <c:v>762.67858886720001</c:v>
                </c:pt>
                <c:pt idx="106">
                  <c:v>634.05841064449999</c:v>
                </c:pt>
                <c:pt idx="107">
                  <c:v>587.10852050779999</c:v>
                </c:pt>
                <c:pt idx="108">
                  <c:v>623.56872558589998</c:v>
                </c:pt>
                <c:pt idx="109">
                  <c:v>820.90557861330001</c:v>
                </c:pt>
                <c:pt idx="110">
                  <c:v>1200.8284912109</c:v>
                </c:pt>
                <c:pt idx="111">
                  <c:v>1669.0505371094</c:v>
                </c:pt>
                <c:pt idx="112">
                  <c:v>2112.2028808594</c:v>
                </c:pt>
                <c:pt idx="113">
                  <c:v>2440.2387695312</c:v>
                </c:pt>
                <c:pt idx="114">
                  <c:v>2682.4123535156</c:v>
                </c:pt>
                <c:pt idx="115">
                  <c:v>2797.1948242188</c:v>
                </c:pt>
                <c:pt idx="116">
                  <c:v>2797.3540039062</c:v>
                </c:pt>
                <c:pt idx="117">
                  <c:v>2635.6787109375</c:v>
                </c:pt>
                <c:pt idx="118">
                  <c:v>2417.26953125</c:v>
                </c:pt>
                <c:pt idx="119">
                  <c:v>2116.38671875</c:v>
                </c:pt>
                <c:pt idx="120">
                  <c:v>1973.7388916016</c:v>
                </c:pt>
                <c:pt idx="121">
                  <c:v>1929.5561523438</c:v>
                </c:pt>
                <c:pt idx="122">
                  <c:v>1843.1763916016</c:v>
                </c:pt>
                <c:pt idx="123">
                  <c:v>1794.9613037109</c:v>
                </c:pt>
                <c:pt idx="124">
                  <c:v>1685.6103515625</c:v>
                </c:pt>
                <c:pt idx="125">
                  <c:v>1502.0850830078</c:v>
                </c:pt>
                <c:pt idx="126">
                  <c:v>1223.9169921875</c:v>
                </c:pt>
                <c:pt idx="127">
                  <c:v>856.080078125</c:v>
                </c:pt>
                <c:pt idx="128">
                  <c:v>462.18536376949999</c:v>
                </c:pt>
                <c:pt idx="129">
                  <c:v>134.69512939449999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22CD-4B01-BA7B-B0C0144F00B4}"/>
            </c:ext>
          </c:extLst>
        </c:ser>
        <c:ser>
          <c:idx val="78"/>
          <c:order val="78"/>
          <c:spPr>
            <a:solidFill>
              <a:schemeClr val="accent1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AWPPG0!$A$79:$EE$79</c:f>
              <c:numCache>
                <c:formatCode>General</c:formatCode>
                <c:ptCount val="135"/>
                <c:pt idx="0">
                  <c:v>1940.6728515625</c:v>
                </c:pt>
                <c:pt idx="1">
                  <c:v>1549.1401367188</c:v>
                </c:pt>
                <c:pt idx="2">
                  <c:v>1228.6109619141</c:v>
                </c:pt>
                <c:pt idx="3">
                  <c:v>776.03790283199999</c:v>
                </c:pt>
                <c:pt idx="4">
                  <c:v>202.62915039059999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372.19064331049998</c:v>
                </c:pt>
                <c:pt idx="16">
                  <c:v>600.22094726559999</c:v>
                </c:pt>
                <c:pt idx="17">
                  <c:v>713.66973876949999</c:v>
                </c:pt>
                <c:pt idx="18">
                  <c:v>675.50201416020002</c:v>
                </c:pt>
                <c:pt idx="19">
                  <c:v>493.4363708496</c:v>
                </c:pt>
                <c:pt idx="20">
                  <c:v>235.9243927002</c:v>
                </c:pt>
                <c:pt idx="21">
                  <c:v>95.772796630900004</c:v>
                </c:pt>
                <c:pt idx="22">
                  <c:v>120.0062789917</c:v>
                </c:pt>
                <c:pt idx="23">
                  <c:v>228.0859375</c:v>
                </c:pt>
                <c:pt idx="24">
                  <c:v>115.1122131348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156.64904785159999</c:v>
                </c:pt>
                <c:pt idx="30">
                  <c:v>463.84948730470001</c:v>
                </c:pt>
                <c:pt idx="31">
                  <c:v>735.81756591800001</c:v>
                </c:pt>
                <c:pt idx="32">
                  <c:v>996.76153564449999</c:v>
                </c:pt>
                <c:pt idx="33">
                  <c:v>1290.5400390625</c:v>
                </c:pt>
                <c:pt idx="34">
                  <c:v>1694.4724121094</c:v>
                </c:pt>
                <c:pt idx="35">
                  <c:v>2120.2563476562</c:v>
                </c:pt>
                <c:pt idx="36">
                  <c:v>2476.6474609375</c:v>
                </c:pt>
                <c:pt idx="37">
                  <c:v>2467.9638671875</c:v>
                </c:pt>
                <c:pt idx="38">
                  <c:v>2187.08203125</c:v>
                </c:pt>
                <c:pt idx="39">
                  <c:v>1664.3872070312</c:v>
                </c:pt>
                <c:pt idx="40">
                  <c:v>786.70190429690001</c:v>
                </c:pt>
                <c:pt idx="41">
                  <c:v>252.0556793213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96.840751647900007</c:v>
                </c:pt>
                <c:pt idx="47">
                  <c:v>261.82745361330001</c:v>
                </c:pt>
                <c:pt idx="48">
                  <c:v>377.30334472660002</c:v>
                </c:pt>
                <c:pt idx="49">
                  <c:v>589.71179199220001</c:v>
                </c:pt>
                <c:pt idx="50">
                  <c:v>513.6478881836</c:v>
                </c:pt>
                <c:pt idx="51">
                  <c:v>448.65844726559999</c:v>
                </c:pt>
                <c:pt idx="52">
                  <c:v>594.26306152339998</c:v>
                </c:pt>
                <c:pt idx="53">
                  <c:v>1033.3924560547</c:v>
                </c:pt>
                <c:pt idx="54">
                  <c:v>1417.2745361328</c:v>
                </c:pt>
                <c:pt idx="55">
                  <c:v>2024.4696044922</c:v>
                </c:pt>
                <c:pt idx="56">
                  <c:v>2434.6105957031</c:v>
                </c:pt>
                <c:pt idx="57">
                  <c:v>2727.5725097656</c:v>
                </c:pt>
                <c:pt idx="58">
                  <c:v>2839.51953125</c:v>
                </c:pt>
                <c:pt idx="59">
                  <c:v>2633.6823730469</c:v>
                </c:pt>
                <c:pt idx="60">
                  <c:v>2389.4560546875</c:v>
                </c:pt>
                <c:pt idx="61">
                  <c:v>1822.2258300781</c:v>
                </c:pt>
                <c:pt idx="62">
                  <c:v>1129.1824951172</c:v>
                </c:pt>
                <c:pt idx="63">
                  <c:v>444.58883666989999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1.6314246655</c:v>
                </c:pt>
                <c:pt idx="68">
                  <c:v>292.95483398440001</c:v>
                </c:pt>
                <c:pt idx="69">
                  <c:v>723.39636230470001</c:v>
                </c:pt>
                <c:pt idx="70">
                  <c:v>1035.5828857422</c:v>
                </c:pt>
                <c:pt idx="71">
                  <c:v>1435.3829345703</c:v>
                </c:pt>
                <c:pt idx="72">
                  <c:v>1796.0163574219</c:v>
                </c:pt>
                <c:pt idx="73">
                  <c:v>2008.1583251953</c:v>
                </c:pt>
                <c:pt idx="74">
                  <c:v>1900.4932861328</c:v>
                </c:pt>
                <c:pt idx="75">
                  <c:v>2065.177734375</c:v>
                </c:pt>
                <c:pt idx="76">
                  <c:v>1964.3626708984</c:v>
                </c:pt>
                <c:pt idx="77">
                  <c:v>1897.1156005859</c:v>
                </c:pt>
                <c:pt idx="78">
                  <c:v>2024.9010009766</c:v>
                </c:pt>
                <c:pt idx="79">
                  <c:v>1921.4711914062</c:v>
                </c:pt>
                <c:pt idx="80">
                  <c:v>1717.998046875</c:v>
                </c:pt>
                <c:pt idx="81">
                  <c:v>1166.57421875</c:v>
                </c:pt>
                <c:pt idx="82">
                  <c:v>567.26098632809999</c:v>
                </c:pt>
                <c:pt idx="83">
                  <c:v>462.85897827150001</c:v>
                </c:pt>
                <c:pt idx="84">
                  <c:v>334.6755065918</c:v>
                </c:pt>
                <c:pt idx="85">
                  <c:v>268.3722229004</c:v>
                </c:pt>
                <c:pt idx="86">
                  <c:v>89.022277832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347.50750732419999</c:v>
                </c:pt>
                <c:pt idx="94">
                  <c:v>440.2973022461</c:v>
                </c:pt>
                <c:pt idx="95">
                  <c:v>265.88586425779999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220.29415893550001</c:v>
                </c:pt>
                <c:pt idx="102">
                  <c:v>624.58367919919999</c:v>
                </c:pt>
                <c:pt idx="103">
                  <c:v>857.27087402339998</c:v>
                </c:pt>
                <c:pt idx="104">
                  <c:v>900.78228759770002</c:v>
                </c:pt>
                <c:pt idx="105">
                  <c:v>798.68194580080001</c:v>
                </c:pt>
                <c:pt idx="106">
                  <c:v>660.703125</c:v>
                </c:pt>
                <c:pt idx="107">
                  <c:v>599.96270751949999</c:v>
                </c:pt>
                <c:pt idx="108">
                  <c:v>620.24798583979998</c:v>
                </c:pt>
                <c:pt idx="109">
                  <c:v>806.40661621089998</c:v>
                </c:pt>
                <c:pt idx="110">
                  <c:v>1177.9659423828</c:v>
                </c:pt>
                <c:pt idx="111">
                  <c:v>1639.6759033203</c:v>
                </c:pt>
                <c:pt idx="112">
                  <c:v>2078.6442871094</c:v>
                </c:pt>
                <c:pt idx="113">
                  <c:v>2406.0361328125</c:v>
                </c:pt>
                <c:pt idx="114">
                  <c:v>2652.66796875</c:v>
                </c:pt>
                <c:pt idx="115">
                  <c:v>2775.7082519531</c:v>
                </c:pt>
                <c:pt idx="116">
                  <c:v>2786.33203125</c:v>
                </c:pt>
                <c:pt idx="117">
                  <c:v>2636.4321289062</c:v>
                </c:pt>
                <c:pt idx="118">
                  <c:v>2433.10546875</c:v>
                </c:pt>
                <c:pt idx="119">
                  <c:v>2145.490234375</c:v>
                </c:pt>
                <c:pt idx="120">
                  <c:v>2016.2927246094</c:v>
                </c:pt>
                <c:pt idx="121">
                  <c:v>1980.7220458984</c:v>
                </c:pt>
                <c:pt idx="122">
                  <c:v>1897.01171875</c:v>
                </c:pt>
                <c:pt idx="123">
                  <c:v>1846.1962890625</c:v>
                </c:pt>
                <c:pt idx="124">
                  <c:v>1732.5184326172</c:v>
                </c:pt>
                <c:pt idx="125">
                  <c:v>1540.5400390625</c:v>
                </c:pt>
                <c:pt idx="126">
                  <c:v>1251.4504394531</c:v>
                </c:pt>
                <c:pt idx="127">
                  <c:v>870.22052001949999</c:v>
                </c:pt>
                <c:pt idx="128">
                  <c:v>465.23999023440001</c:v>
                </c:pt>
                <c:pt idx="129">
                  <c:v>132.96992492679999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E-22CD-4B01-BA7B-B0C0144F00B4}"/>
            </c:ext>
          </c:extLst>
        </c:ser>
        <c:ser>
          <c:idx val="79"/>
          <c:order val="79"/>
          <c:spPr>
            <a:solidFill>
              <a:schemeClr val="accent2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AWPPG0!$A$80:$EE$80</c:f>
              <c:numCache>
                <c:formatCode>General</c:formatCode>
                <c:ptCount val="135"/>
                <c:pt idx="0">
                  <c:v>1968.0914306641</c:v>
                </c:pt>
                <c:pt idx="1">
                  <c:v>1568.1169433594</c:v>
                </c:pt>
                <c:pt idx="2">
                  <c:v>1242.1256103516</c:v>
                </c:pt>
                <c:pt idx="3">
                  <c:v>783.00036621089998</c:v>
                </c:pt>
                <c:pt idx="4">
                  <c:v>203.7548828125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377.78662109380002</c:v>
                </c:pt>
                <c:pt idx="16">
                  <c:v>606.1484375</c:v>
                </c:pt>
                <c:pt idx="17">
                  <c:v>717.6962890625</c:v>
                </c:pt>
                <c:pt idx="18">
                  <c:v>674.55737304690001</c:v>
                </c:pt>
                <c:pt idx="19">
                  <c:v>484.70977783199999</c:v>
                </c:pt>
                <c:pt idx="20">
                  <c:v>217.8572845459</c:v>
                </c:pt>
                <c:pt idx="21">
                  <c:v>73.8710479736</c:v>
                </c:pt>
                <c:pt idx="22">
                  <c:v>106.90209197999999</c:v>
                </c:pt>
                <c:pt idx="23">
                  <c:v>235.81063842770001</c:v>
                </c:pt>
                <c:pt idx="24">
                  <c:v>141.13815307620001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151.79907226559999</c:v>
                </c:pt>
                <c:pt idx="30">
                  <c:v>463.88534545900001</c:v>
                </c:pt>
                <c:pt idx="31">
                  <c:v>737.32690429690001</c:v>
                </c:pt>
                <c:pt idx="32">
                  <c:v>991.90270996089998</c:v>
                </c:pt>
                <c:pt idx="33">
                  <c:v>1273.9475097656</c:v>
                </c:pt>
                <c:pt idx="34">
                  <c:v>1674.3073730469</c:v>
                </c:pt>
                <c:pt idx="35">
                  <c:v>2112.9296875</c:v>
                </c:pt>
                <c:pt idx="36">
                  <c:v>2494.5705566406</c:v>
                </c:pt>
                <c:pt idx="37">
                  <c:v>2502.4504394531</c:v>
                </c:pt>
                <c:pt idx="38">
                  <c:v>2216.5673828125</c:v>
                </c:pt>
                <c:pt idx="39">
                  <c:v>1678.330078125</c:v>
                </c:pt>
                <c:pt idx="40">
                  <c:v>782.21649169919999</c:v>
                </c:pt>
                <c:pt idx="41">
                  <c:v>240.59643554690001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98.659378051800005</c:v>
                </c:pt>
                <c:pt idx="47">
                  <c:v>244.92086791989999</c:v>
                </c:pt>
                <c:pt idx="48">
                  <c:v>346.60220336909998</c:v>
                </c:pt>
                <c:pt idx="49">
                  <c:v>563.80950927729998</c:v>
                </c:pt>
                <c:pt idx="50">
                  <c:v>497.35842895510001</c:v>
                </c:pt>
                <c:pt idx="51">
                  <c:v>438.4259338379</c:v>
                </c:pt>
                <c:pt idx="52">
                  <c:v>587.37506103520002</c:v>
                </c:pt>
                <c:pt idx="53">
                  <c:v>1032.8171386719</c:v>
                </c:pt>
                <c:pt idx="54">
                  <c:v>1430.7052001953</c:v>
                </c:pt>
                <c:pt idx="55">
                  <c:v>2044.1619873047</c:v>
                </c:pt>
                <c:pt idx="56">
                  <c:v>2444.8132324219</c:v>
                </c:pt>
                <c:pt idx="57">
                  <c:v>2724.9602050781</c:v>
                </c:pt>
                <c:pt idx="58">
                  <c:v>2823.4311523438</c:v>
                </c:pt>
                <c:pt idx="59">
                  <c:v>2611.8195800781</c:v>
                </c:pt>
                <c:pt idx="60">
                  <c:v>2384.0727539062</c:v>
                </c:pt>
                <c:pt idx="61">
                  <c:v>1836.0405273438</c:v>
                </c:pt>
                <c:pt idx="62">
                  <c:v>1149.8618164062</c:v>
                </c:pt>
                <c:pt idx="63">
                  <c:v>464.29669189449999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242.7854309082</c:v>
                </c:pt>
                <c:pt idx="69">
                  <c:v>671.9478149414</c:v>
                </c:pt>
                <c:pt idx="70">
                  <c:v>987.24871826169999</c:v>
                </c:pt>
                <c:pt idx="71">
                  <c:v>1397.763671875</c:v>
                </c:pt>
                <c:pt idx="72">
                  <c:v>1774.3148193359</c:v>
                </c:pt>
                <c:pt idx="73">
                  <c:v>2003.1901855469</c:v>
                </c:pt>
                <c:pt idx="74">
                  <c:v>1902.2327880859</c:v>
                </c:pt>
                <c:pt idx="75">
                  <c:v>2084.3090820312</c:v>
                </c:pt>
                <c:pt idx="76">
                  <c:v>1979.6345214844</c:v>
                </c:pt>
                <c:pt idx="77">
                  <c:v>1898.3629150391</c:v>
                </c:pt>
                <c:pt idx="78">
                  <c:v>2021.1828613281</c:v>
                </c:pt>
                <c:pt idx="79">
                  <c:v>1918.1478271484</c:v>
                </c:pt>
                <c:pt idx="80">
                  <c:v>1724.1334228516</c:v>
                </c:pt>
                <c:pt idx="81">
                  <c:v>1188.6014404297</c:v>
                </c:pt>
                <c:pt idx="82">
                  <c:v>593.71240234380002</c:v>
                </c:pt>
                <c:pt idx="83">
                  <c:v>490.7861328125</c:v>
                </c:pt>
                <c:pt idx="84">
                  <c:v>356.98666381840002</c:v>
                </c:pt>
                <c:pt idx="85">
                  <c:v>286.96490478520002</c:v>
                </c:pt>
                <c:pt idx="86">
                  <c:v>106.2950515747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329.83575439449999</c:v>
                </c:pt>
                <c:pt idx="94">
                  <c:v>433.95095825200002</c:v>
                </c:pt>
                <c:pt idx="95">
                  <c:v>272.42764282230002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199.57263183590001</c:v>
                </c:pt>
                <c:pt idx="102">
                  <c:v>616.76776123050001</c:v>
                </c:pt>
                <c:pt idx="103">
                  <c:v>867.31860351559999</c:v>
                </c:pt>
                <c:pt idx="104">
                  <c:v>928.04681396479998</c:v>
                </c:pt>
                <c:pt idx="105">
                  <c:v>838.69024658199999</c:v>
                </c:pt>
                <c:pt idx="106">
                  <c:v>703.93438720699999</c:v>
                </c:pt>
                <c:pt idx="107">
                  <c:v>637.9349975586</c:v>
                </c:pt>
                <c:pt idx="108">
                  <c:v>645.37670898440001</c:v>
                </c:pt>
                <c:pt idx="109">
                  <c:v>813.072265625</c:v>
                </c:pt>
                <c:pt idx="110">
                  <c:v>1172.9838867188</c:v>
                </c:pt>
                <c:pt idx="111">
                  <c:v>1632.1531982422</c:v>
                </c:pt>
                <c:pt idx="112">
                  <c:v>2077.1687011719</c:v>
                </c:pt>
                <c:pt idx="113">
                  <c:v>2412.0708007812</c:v>
                </c:pt>
                <c:pt idx="114">
                  <c:v>2667.4919433594</c:v>
                </c:pt>
                <c:pt idx="115">
                  <c:v>2796.189453125</c:v>
                </c:pt>
                <c:pt idx="116">
                  <c:v>2805.6333007812</c:v>
                </c:pt>
                <c:pt idx="117">
                  <c:v>2648.4772949219</c:v>
                </c:pt>
                <c:pt idx="118">
                  <c:v>2436.0046386719</c:v>
                </c:pt>
                <c:pt idx="119">
                  <c:v>2133.5715332031</c:v>
                </c:pt>
                <c:pt idx="120">
                  <c:v>1989.2491455078</c:v>
                </c:pt>
                <c:pt idx="121">
                  <c:v>1944.0885009766</c:v>
                </c:pt>
                <c:pt idx="122">
                  <c:v>1859.3905029297</c:v>
                </c:pt>
                <c:pt idx="123">
                  <c:v>1814.1352539062</c:v>
                </c:pt>
                <c:pt idx="124">
                  <c:v>1708.1312255859</c:v>
                </c:pt>
                <c:pt idx="125">
                  <c:v>1527.2596435547</c:v>
                </c:pt>
                <c:pt idx="126">
                  <c:v>1249.1896972656</c:v>
                </c:pt>
                <c:pt idx="127">
                  <c:v>877.55407714839998</c:v>
                </c:pt>
                <c:pt idx="128">
                  <c:v>478.61791992190001</c:v>
                </c:pt>
                <c:pt idx="129">
                  <c:v>145.95770263669999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F-22CD-4B01-BA7B-B0C0144F00B4}"/>
            </c:ext>
          </c:extLst>
        </c:ser>
        <c:ser>
          <c:idx val="80"/>
          <c:order val="80"/>
          <c:spPr>
            <a:solidFill>
              <a:schemeClr val="accent3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AWPPG0!$A$81:$EE$81</c:f>
              <c:numCache>
                <c:formatCode>General</c:formatCode>
                <c:ptCount val="135"/>
                <c:pt idx="0">
                  <c:v>1986.0587158203</c:v>
                </c:pt>
                <c:pt idx="1">
                  <c:v>1577.1456298828</c:v>
                </c:pt>
                <c:pt idx="2">
                  <c:v>1240.7181396484</c:v>
                </c:pt>
                <c:pt idx="3">
                  <c:v>768.86004638669999</c:v>
                </c:pt>
                <c:pt idx="4">
                  <c:v>172.5014038086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366.08209228520002</c:v>
                </c:pt>
                <c:pt idx="16">
                  <c:v>581.08575439449999</c:v>
                </c:pt>
                <c:pt idx="17">
                  <c:v>689.57830810550001</c:v>
                </c:pt>
                <c:pt idx="18">
                  <c:v>656.06170654300001</c:v>
                </c:pt>
                <c:pt idx="19">
                  <c:v>485.13354492190001</c:v>
                </c:pt>
                <c:pt idx="20">
                  <c:v>235.68942260739999</c:v>
                </c:pt>
                <c:pt idx="21">
                  <c:v>99.080131530800003</c:v>
                </c:pt>
                <c:pt idx="22">
                  <c:v>127.7316665649</c:v>
                </c:pt>
                <c:pt idx="23">
                  <c:v>244.93955993649999</c:v>
                </c:pt>
                <c:pt idx="24">
                  <c:v>141.41760253909999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152.90850830080001</c:v>
                </c:pt>
                <c:pt idx="30">
                  <c:v>449.74569702150001</c:v>
                </c:pt>
                <c:pt idx="31">
                  <c:v>712.92419433589998</c:v>
                </c:pt>
                <c:pt idx="32">
                  <c:v>972.05541992190001</c:v>
                </c:pt>
                <c:pt idx="33">
                  <c:v>1271.6906738281</c:v>
                </c:pt>
                <c:pt idx="34">
                  <c:v>1689.0972900391</c:v>
                </c:pt>
                <c:pt idx="35">
                  <c:v>2132.9645996094</c:v>
                </c:pt>
                <c:pt idx="36">
                  <c:v>2506.9064941406</c:v>
                </c:pt>
                <c:pt idx="37">
                  <c:v>2508.1640625</c:v>
                </c:pt>
                <c:pt idx="38">
                  <c:v>2227.5891113281</c:v>
                </c:pt>
                <c:pt idx="39">
                  <c:v>1700.3317871094</c:v>
                </c:pt>
                <c:pt idx="40">
                  <c:v>813.50378417970001</c:v>
                </c:pt>
                <c:pt idx="41">
                  <c:v>276.3519897461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83.424026489300005</c:v>
                </c:pt>
                <c:pt idx="47">
                  <c:v>238.8224029541</c:v>
                </c:pt>
                <c:pt idx="48">
                  <c:v>348.58352661129999</c:v>
                </c:pt>
                <c:pt idx="49">
                  <c:v>564.52996826169999</c:v>
                </c:pt>
                <c:pt idx="50">
                  <c:v>484.86462402339998</c:v>
                </c:pt>
                <c:pt idx="51">
                  <c:v>419.08096313480002</c:v>
                </c:pt>
                <c:pt idx="52">
                  <c:v>571.93530273440001</c:v>
                </c:pt>
                <c:pt idx="53">
                  <c:v>1027.9145507812</c:v>
                </c:pt>
                <c:pt idx="54">
                  <c:v>1428.6579589844</c:v>
                </c:pt>
                <c:pt idx="55">
                  <c:v>2051.4733886719</c:v>
                </c:pt>
                <c:pt idx="56">
                  <c:v>2464.7250976562</c:v>
                </c:pt>
                <c:pt idx="57">
                  <c:v>2756.8605957031</c:v>
                </c:pt>
                <c:pt idx="58">
                  <c:v>2864.4150390625</c:v>
                </c:pt>
                <c:pt idx="59">
                  <c:v>2648.8154296875</c:v>
                </c:pt>
                <c:pt idx="60">
                  <c:v>2402.447265625</c:v>
                </c:pt>
                <c:pt idx="61">
                  <c:v>1829.1965332031</c:v>
                </c:pt>
                <c:pt idx="62">
                  <c:v>1126.0461425781</c:v>
                </c:pt>
                <c:pt idx="63">
                  <c:v>439.08981323239999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273.7554321289</c:v>
                </c:pt>
                <c:pt idx="69">
                  <c:v>699.01782226559999</c:v>
                </c:pt>
                <c:pt idx="70">
                  <c:v>1002.9413452148</c:v>
                </c:pt>
                <c:pt idx="71">
                  <c:v>1398.2596435547</c:v>
                </c:pt>
                <c:pt idx="72">
                  <c:v>1760.5699462891</c:v>
                </c:pt>
                <c:pt idx="73">
                  <c:v>1977.0943603516</c:v>
                </c:pt>
                <c:pt idx="74">
                  <c:v>1874.2542724609</c:v>
                </c:pt>
                <c:pt idx="75">
                  <c:v>2054.9372558594</c:v>
                </c:pt>
                <c:pt idx="76">
                  <c:v>1957.9027099609</c:v>
                </c:pt>
                <c:pt idx="77">
                  <c:v>1891.2491455078</c:v>
                </c:pt>
                <c:pt idx="78">
                  <c:v>2031.8345947266</c:v>
                </c:pt>
                <c:pt idx="79">
                  <c:v>1945.2150878906</c:v>
                </c:pt>
                <c:pt idx="80">
                  <c:v>1765.1177978516</c:v>
                </c:pt>
                <c:pt idx="81">
                  <c:v>1233.1433105469</c:v>
                </c:pt>
                <c:pt idx="82">
                  <c:v>636.05432128910002</c:v>
                </c:pt>
                <c:pt idx="83">
                  <c:v>524.39764404300001</c:v>
                </c:pt>
                <c:pt idx="84">
                  <c:v>373.09268188480002</c:v>
                </c:pt>
                <c:pt idx="85">
                  <c:v>287.0523071289</c:v>
                </c:pt>
                <c:pt idx="86">
                  <c:v>95.463211059599999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291.5877380371</c:v>
                </c:pt>
                <c:pt idx="94">
                  <c:v>385.37985229489999</c:v>
                </c:pt>
                <c:pt idx="95">
                  <c:v>232.10551452639999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218.21594238279999</c:v>
                </c:pt>
                <c:pt idx="102">
                  <c:v>615.21685791020002</c:v>
                </c:pt>
                <c:pt idx="103">
                  <c:v>850.18957519529999</c:v>
                </c:pt>
                <c:pt idx="104">
                  <c:v>903.5435180664</c:v>
                </c:pt>
                <c:pt idx="105">
                  <c:v>815.19287109380002</c:v>
                </c:pt>
                <c:pt idx="106">
                  <c:v>691.041015625</c:v>
                </c:pt>
                <c:pt idx="107">
                  <c:v>638.1430053711</c:v>
                </c:pt>
                <c:pt idx="108">
                  <c:v>659.70703125</c:v>
                </c:pt>
                <c:pt idx="109">
                  <c:v>839.17041015619998</c:v>
                </c:pt>
                <c:pt idx="110">
                  <c:v>1200.0632324219</c:v>
                </c:pt>
                <c:pt idx="111">
                  <c:v>1649.5338134766</c:v>
                </c:pt>
                <c:pt idx="112">
                  <c:v>2080.3388671875</c:v>
                </c:pt>
                <c:pt idx="113">
                  <c:v>2404.3806152344</c:v>
                </c:pt>
                <c:pt idx="114">
                  <c:v>2647.4831542969</c:v>
                </c:pt>
                <c:pt idx="115">
                  <c:v>2771.642578125</c:v>
                </c:pt>
                <c:pt idx="116">
                  <c:v>2784.8994140625</c:v>
                </c:pt>
                <c:pt idx="117">
                  <c:v>2637.8129882812</c:v>
                </c:pt>
                <c:pt idx="118">
                  <c:v>2439.0815429688</c:v>
                </c:pt>
                <c:pt idx="119">
                  <c:v>2150.419921875</c:v>
                </c:pt>
                <c:pt idx="120">
                  <c:v>2015.2557373047</c:v>
                </c:pt>
                <c:pt idx="121">
                  <c:v>1972.2529296875</c:v>
                </c:pt>
                <c:pt idx="122">
                  <c:v>1883.3173828125</c:v>
                </c:pt>
                <c:pt idx="123">
                  <c:v>1829.3673095703</c:v>
                </c:pt>
                <c:pt idx="124">
                  <c:v>1713.2646484375</c:v>
                </c:pt>
                <c:pt idx="125">
                  <c:v>1521.7294921875</c:v>
                </c:pt>
                <c:pt idx="126">
                  <c:v>1234.3852539062</c:v>
                </c:pt>
                <c:pt idx="127">
                  <c:v>856.51220703119998</c:v>
                </c:pt>
                <c:pt idx="128">
                  <c:v>454.94091796880002</c:v>
                </c:pt>
                <c:pt idx="129">
                  <c:v>122.5204696655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0-22CD-4B01-BA7B-B0C0144F00B4}"/>
            </c:ext>
          </c:extLst>
        </c:ser>
        <c:ser>
          <c:idx val="81"/>
          <c:order val="81"/>
          <c:spPr>
            <a:solidFill>
              <a:schemeClr val="accent4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AWPPG0!$A$82:$EE$82</c:f>
              <c:numCache>
                <c:formatCode>General</c:formatCode>
                <c:ptCount val="135"/>
                <c:pt idx="0">
                  <c:v>1976.4713134766</c:v>
                </c:pt>
                <c:pt idx="1">
                  <c:v>1571.4207763672</c:v>
                </c:pt>
                <c:pt idx="2">
                  <c:v>1238.2326660156</c:v>
                </c:pt>
                <c:pt idx="3">
                  <c:v>767.7041015625</c:v>
                </c:pt>
                <c:pt idx="4">
                  <c:v>175.48658752439999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387.37155151370001</c:v>
                </c:pt>
                <c:pt idx="16">
                  <c:v>612.37725830080001</c:v>
                </c:pt>
                <c:pt idx="17">
                  <c:v>720.7778930664</c:v>
                </c:pt>
                <c:pt idx="18">
                  <c:v>678.87768554690001</c:v>
                </c:pt>
                <c:pt idx="19">
                  <c:v>497.31140136720001</c:v>
                </c:pt>
                <c:pt idx="20">
                  <c:v>241.35232543949999</c:v>
                </c:pt>
                <c:pt idx="21">
                  <c:v>104.6093826294</c:v>
                </c:pt>
                <c:pt idx="22">
                  <c:v>136.56628417970001</c:v>
                </c:pt>
                <c:pt idx="23">
                  <c:v>252.58140563960001</c:v>
                </c:pt>
                <c:pt idx="24">
                  <c:v>137.52168273929999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130.013671875</c:v>
                </c:pt>
                <c:pt idx="30">
                  <c:v>450.69262695309999</c:v>
                </c:pt>
                <c:pt idx="31">
                  <c:v>731.32330322270002</c:v>
                </c:pt>
                <c:pt idx="32">
                  <c:v>996.06756591800001</c:v>
                </c:pt>
                <c:pt idx="33">
                  <c:v>1294.8782958984</c:v>
                </c:pt>
                <c:pt idx="34">
                  <c:v>1714.1138916016</c:v>
                </c:pt>
                <c:pt idx="35">
                  <c:v>2163.6694335938</c:v>
                </c:pt>
                <c:pt idx="36">
                  <c:v>2544.0056152344</c:v>
                </c:pt>
                <c:pt idx="37">
                  <c:v>2545.7036132812</c:v>
                </c:pt>
                <c:pt idx="38">
                  <c:v>2259.5473632812</c:v>
                </c:pt>
                <c:pt idx="39">
                  <c:v>1721.9923095703</c:v>
                </c:pt>
                <c:pt idx="40">
                  <c:v>820.61102294919999</c:v>
                </c:pt>
                <c:pt idx="41">
                  <c:v>269.90997314449999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67.657058715800005</c:v>
                </c:pt>
                <c:pt idx="47">
                  <c:v>233.46887207029999</c:v>
                </c:pt>
                <c:pt idx="48">
                  <c:v>352.35000610349999</c:v>
                </c:pt>
                <c:pt idx="49">
                  <c:v>580.25177001949999</c:v>
                </c:pt>
                <c:pt idx="50">
                  <c:v>516.2914428711</c:v>
                </c:pt>
                <c:pt idx="51">
                  <c:v>462.64270019529999</c:v>
                </c:pt>
                <c:pt idx="52">
                  <c:v>618.72326660160002</c:v>
                </c:pt>
                <c:pt idx="53">
                  <c:v>1064.2335205078</c:v>
                </c:pt>
                <c:pt idx="54">
                  <c:v>1442.8852539062</c:v>
                </c:pt>
                <c:pt idx="55">
                  <c:v>2046.4387207031</c:v>
                </c:pt>
                <c:pt idx="56">
                  <c:v>2447.9528808594</c:v>
                </c:pt>
                <c:pt idx="57">
                  <c:v>2736.8315429688</c:v>
                </c:pt>
                <c:pt idx="58">
                  <c:v>2848.7526855469</c:v>
                </c:pt>
                <c:pt idx="59">
                  <c:v>2643.9885253906</c:v>
                </c:pt>
                <c:pt idx="60">
                  <c:v>2411.2414550781</c:v>
                </c:pt>
                <c:pt idx="61">
                  <c:v>1850.1799316406</c:v>
                </c:pt>
                <c:pt idx="62">
                  <c:v>1151.51171875</c:v>
                </c:pt>
                <c:pt idx="63">
                  <c:v>457.34286499019998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241.73246765139999</c:v>
                </c:pt>
                <c:pt idx="69">
                  <c:v>668.82092285160002</c:v>
                </c:pt>
                <c:pt idx="70">
                  <c:v>983.50769042970001</c:v>
                </c:pt>
                <c:pt idx="71">
                  <c:v>1395.6741943359</c:v>
                </c:pt>
                <c:pt idx="72">
                  <c:v>1771.5151367188</c:v>
                </c:pt>
                <c:pt idx="73">
                  <c:v>1995.5002441406</c:v>
                </c:pt>
                <c:pt idx="74">
                  <c:v>1895.2523193359</c:v>
                </c:pt>
                <c:pt idx="75">
                  <c:v>2064.4125976562</c:v>
                </c:pt>
                <c:pt idx="76">
                  <c:v>1948.0604248047</c:v>
                </c:pt>
                <c:pt idx="77">
                  <c:v>1864.1586914062</c:v>
                </c:pt>
                <c:pt idx="78">
                  <c:v>1998.4638671875</c:v>
                </c:pt>
                <c:pt idx="79">
                  <c:v>1916.3796386719</c:v>
                </c:pt>
                <c:pt idx="80">
                  <c:v>1744.4603271484</c:v>
                </c:pt>
                <c:pt idx="81">
                  <c:v>1229.1258544922</c:v>
                </c:pt>
                <c:pt idx="82">
                  <c:v>643.43103027339998</c:v>
                </c:pt>
                <c:pt idx="83">
                  <c:v>535.70306396479998</c:v>
                </c:pt>
                <c:pt idx="84">
                  <c:v>388.55297851559999</c:v>
                </c:pt>
                <c:pt idx="85">
                  <c:v>309.0274963379</c:v>
                </c:pt>
                <c:pt idx="86">
                  <c:v>121.9060592651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282.90032958979998</c:v>
                </c:pt>
                <c:pt idx="94">
                  <c:v>392.20889282230002</c:v>
                </c:pt>
                <c:pt idx="95">
                  <c:v>243.90000915530001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218.34260559079999</c:v>
                </c:pt>
                <c:pt idx="102">
                  <c:v>623.63763427729998</c:v>
                </c:pt>
                <c:pt idx="103">
                  <c:v>866.82318115229998</c:v>
                </c:pt>
                <c:pt idx="104">
                  <c:v>929.34619140619998</c:v>
                </c:pt>
                <c:pt idx="105">
                  <c:v>843.08862304690001</c:v>
                </c:pt>
                <c:pt idx="106">
                  <c:v>713.01281738279999</c:v>
                </c:pt>
                <c:pt idx="107">
                  <c:v>651.03002929690001</c:v>
                </c:pt>
                <c:pt idx="108">
                  <c:v>661.78552246089998</c:v>
                </c:pt>
                <c:pt idx="109">
                  <c:v>832.03985595699999</c:v>
                </c:pt>
                <c:pt idx="110">
                  <c:v>1194.8024902344</c:v>
                </c:pt>
                <c:pt idx="111">
                  <c:v>1654.5324707031</c:v>
                </c:pt>
                <c:pt idx="112">
                  <c:v>2096.8156738281</c:v>
                </c:pt>
                <c:pt idx="113">
                  <c:v>2426.0383300781</c:v>
                </c:pt>
                <c:pt idx="114">
                  <c:v>2672.5061035156</c:v>
                </c:pt>
                <c:pt idx="115">
                  <c:v>2794.3706054688</c:v>
                </c:pt>
                <c:pt idx="116">
                  <c:v>2800.5463867188</c:v>
                </c:pt>
                <c:pt idx="117">
                  <c:v>2640.7038574219</c:v>
                </c:pt>
                <c:pt idx="118">
                  <c:v>2426.5078125</c:v>
                </c:pt>
                <c:pt idx="119">
                  <c:v>2126.82421875</c:v>
                </c:pt>
                <c:pt idx="120">
                  <c:v>1988.458984375</c:v>
                </c:pt>
                <c:pt idx="121">
                  <c:v>1951.3537597656</c:v>
                </c:pt>
                <c:pt idx="122">
                  <c:v>1871.3293457031</c:v>
                </c:pt>
                <c:pt idx="123">
                  <c:v>1828.4112548828</c:v>
                </c:pt>
                <c:pt idx="124">
                  <c:v>1725.9946289062</c:v>
                </c:pt>
                <c:pt idx="125">
                  <c:v>1547.1829833984</c:v>
                </c:pt>
                <c:pt idx="126">
                  <c:v>1268.1212158203</c:v>
                </c:pt>
                <c:pt idx="127">
                  <c:v>891.99127197270002</c:v>
                </c:pt>
                <c:pt idx="128">
                  <c:v>486.32913208010001</c:v>
                </c:pt>
                <c:pt idx="129">
                  <c:v>147.06869506839999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1-22CD-4B01-BA7B-B0C0144F00B4}"/>
            </c:ext>
          </c:extLst>
        </c:ser>
        <c:ser>
          <c:idx val="82"/>
          <c:order val="82"/>
          <c:spPr>
            <a:solidFill>
              <a:schemeClr val="accent5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AWPPG0!$A$83:$EE$83</c:f>
              <c:numCache>
                <c:formatCode>General</c:formatCode>
                <c:ptCount val="135"/>
                <c:pt idx="0">
                  <c:v>2014.6037597656</c:v>
                </c:pt>
                <c:pt idx="1">
                  <c:v>1585.625</c:v>
                </c:pt>
                <c:pt idx="2">
                  <c:v>1234.3204345703</c:v>
                </c:pt>
                <c:pt idx="3">
                  <c:v>747.9038696289</c:v>
                </c:pt>
                <c:pt idx="4">
                  <c:v>139.82749938960001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356.44497680659998</c:v>
                </c:pt>
                <c:pt idx="16">
                  <c:v>605.3900756836</c:v>
                </c:pt>
                <c:pt idx="17">
                  <c:v>724.61938476559999</c:v>
                </c:pt>
                <c:pt idx="18">
                  <c:v>679.93536376949999</c:v>
                </c:pt>
                <c:pt idx="19">
                  <c:v>489.11819458010001</c:v>
                </c:pt>
                <c:pt idx="20">
                  <c:v>224.16760253909999</c:v>
                </c:pt>
                <c:pt idx="21">
                  <c:v>85.078659057600007</c:v>
                </c:pt>
                <c:pt idx="22">
                  <c:v>122.62019348139999</c:v>
                </c:pt>
                <c:pt idx="23">
                  <c:v>251.32356262210001</c:v>
                </c:pt>
                <c:pt idx="24">
                  <c:v>149.41856384280001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159.1254272461</c:v>
                </c:pt>
                <c:pt idx="30">
                  <c:v>462.08291625980002</c:v>
                </c:pt>
                <c:pt idx="31">
                  <c:v>727.03002929690001</c:v>
                </c:pt>
                <c:pt idx="32">
                  <c:v>984.76806640619998</c:v>
                </c:pt>
                <c:pt idx="33">
                  <c:v>1277.3751220703</c:v>
                </c:pt>
                <c:pt idx="34">
                  <c:v>1686.1004638672</c:v>
                </c:pt>
                <c:pt idx="35">
                  <c:v>2129.0141601562</c:v>
                </c:pt>
                <c:pt idx="36">
                  <c:v>2516.71875</c:v>
                </c:pt>
                <c:pt idx="37">
                  <c:v>2537.8757324219</c:v>
                </c:pt>
                <c:pt idx="38">
                  <c:v>2269.4379882812</c:v>
                </c:pt>
                <c:pt idx="39">
                  <c:v>1737.1315917969</c:v>
                </c:pt>
                <c:pt idx="40">
                  <c:v>832.59948730470001</c:v>
                </c:pt>
                <c:pt idx="41">
                  <c:v>272.15567016599999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84.599319457999997</c:v>
                </c:pt>
                <c:pt idx="47">
                  <c:v>262.466796875</c:v>
                </c:pt>
                <c:pt idx="48">
                  <c:v>385.88568115229998</c:v>
                </c:pt>
                <c:pt idx="49">
                  <c:v>611.46398925779999</c:v>
                </c:pt>
                <c:pt idx="50">
                  <c:v>526.36688232419999</c:v>
                </c:pt>
                <c:pt idx="51">
                  <c:v>444.7853088379</c:v>
                </c:pt>
                <c:pt idx="52">
                  <c:v>586.0712890625</c:v>
                </c:pt>
                <c:pt idx="53">
                  <c:v>1028.9080810547</c:v>
                </c:pt>
                <c:pt idx="54">
                  <c:v>1410.580078125</c:v>
                </c:pt>
                <c:pt idx="55">
                  <c:v>2025.6281738281</c:v>
                </c:pt>
                <c:pt idx="56">
                  <c:v>2442.2028808594</c:v>
                </c:pt>
                <c:pt idx="57">
                  <c:v>2748.0009765625</c:v>
                </c:pt>
                <c:pt idx="58">
                  <c:v>2875.1298828125</c:v>
                </c:pt>
                <c:pt idx="59">
                  <c:v>2676.2360839844</c:v>
                </c:pt>
                <c:pt idx="60">
                  <c:v>2437.0185546875</c:v>
                </c:pt>
                <c:pt idx="61">
                  <c:v>1855.6611328125</c:v>
                </c:pt>
                <c:pt idx="62">
                  <c:v>1136.5562744141</c:v>
                </c:pt>
                <c:pt idx="63">
                  <c:v>423.88314819340002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212.93739318850001</c:v>
                </c:pt>
                <c:pt idx="69">
                  <c:v>662.08953857419999</c:v>
                </c:pt>
                <c:pt idx="70">
                  <c:v>995.55285644529999</c:v>
                </c:pt>
                <c:pt idx="71">
                  <c:v>1418.5688476562</c:v>
                </c:pt>
                <c:pt idx="72">
                  <c:v>1799.4058837891</c:v>
                </c:pt>
                <c:pt idx="73">
                  <c:v>2024.8289794922</c:v>
                </c:pt>
                <c:pt idx="74">
                  <c:v>1927.0113525391</c:v>
                </c:pt>
                <c:pt idx="75">
                  <c:v>2098.3842773438</c:v>
                </c:pt>
                <c:pt idx="76">
                  <c:v>1982.7515869141</c:v>
                </c:pt>
                <c:pt idx="77">
                  <c:v>1881.4018554688</c:v>
                </c:pt>
                <c:pt idx="78">
                  <c:v>1996.8737792969</c:v>
                </c:pt>
                <c:pt idx="79">
                  <c:v>1896.1030273438</c:v>
                </c:pt>
                <c:pt idx="80">
                  <c:v>1714.4602050781</c:v>
                </c:pt>
                <c:pt idx="81">
                  <c:v>1192.5383300781</c:v>
                </c:pt>
                <c:pt idx="82">
                  <c:v>618.53442382809999</c:v>
                </c:pt>
                <c:pt idx="83">
                  <c:v>531.33331298830001</c:v>
                </c:pt>
                <c:pt idx="84">
                  <c:v>397.45291137700002</c:v>
                </c:pt>
                <c:pt idx="85">
                  <c:v>326.66708374019998</c:v>
                </c:pt>
                <c:pt idx="86">
                  <c:v>144.49192810060001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273.67263793950002</c:v>
                </c:pt>
                <c:pt idx="94">
                  <c:v>368.7677307129</c:v>
                </c:pt>
                <c:pt idx="95">
                  <c:v>215.41439819339999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231.68403625490001</c:v>
                </c:pt>
                <c:pt idx="102">
                  <c:v>643.32745361330001</c:v>
                </c:pt>
                <c:pt idx="103">
                  <c:v>886.74401855470001</c:v>
                </c:pt>
                <c:pt idx="104">
                  <c:v>945.42022705080001</c:v>
                </c:pt>
                <c:pt idx="105">
                  <c:v>858.36529541020002</c:v>
                </c:pt>
                <c:pt idx="106">
                  <c:v>727.26086425779999</c:v>
                </c:pt>
                <c:pt idx="107">
                  <c:v>665.57470703119998</c:v>
                </c:pt>
                <c:pt idx="108">
                  <c:v>676.59283447270002</c:v>
                </c:pt>
                <c:pt idx="109">
                  <c:v>847.79272460940001</c:v>
                </c:pt>
                <c:pt idx="110">
                  <c:v>1208.2081298828</c:v>
                </c:pt>
                <c:pt idx="111">
                  <c:v>1661.53515625</c:v>
                </c:pt>
                <c:pt idx="112">
                  <c:v>2097.208984375</c:v>
                </c:pt>
                <c:pt idx="113">
                  <c:v>2422.115234375</c:v>
                </c:pt>
                <c:pt idx="114">
                  <c:v>2668.6892089844</c:v>
                </c:pt>
                <c:pt idx="115">
                  <c:v>2792.5251464844</c:v>
                </c:pt>
                <c:pt idx="116">
                  <c:v>2803.3137207031</c:v>
                </c:pt>
                <c:pt idx="117">
                  <c:v>2649.55078125</c:v>
                </c:pt>
                <c:pt idx="118">
                  <c:v>2442.4819335938</c:v>
                </c:pt>
                <c:pt idx="119">
                  <c:v>2146.4396972656</c:v>
                </c:pt>
                <c:pt idx="120">
                  <c:v>2008.6184082031</c:v>
                </c:pt>
                <c:pt idx="121">
                  <c:v>1967.3897705078</c:v>
                </c:pt>
                <c:pt idx="122">
                  <c:v>1880.9610595703</c:v>
                </c:pt>
                <c:pt idx="123">
                  <c:v>1829.2261962891</c:v>
                </c:pt>
                <c:pt idx="124">
                  <c:v>1713.0861816406</c:v>
                </c:pt>
                <c:pt idx="125">
                  <c:v>1522.0460205078</c:v>
                </c:pt>
                <c:pt idx="126">
                  <c:v>1232.5262451172</c:v>
                </c:pt>
                <c:pt idx="127">
                  <c:v>848.94329833979998</c:v>
                </c:pt>
                <c:pt idx="128">
                  <c:v>439.88952636720001</c:v>
                </c:pt>
                <c:pt idx="129">
                  <c:v>104.8402938843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2-22CD-4B01-BA7B-B0C0144F00B4}"/>
            </c:ext>
          </c:extLst>
        </c:ser>
        <c:ser>
          <c:idx val="83"/>
          <c:order val="83"/>
          <c:spPr>
            <a:solidFill>
              <a:schemeClr val="accent6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AWPPG0!$A$84:$EE$84</c:f>
              <c:numCache>
                <c:formatCode>General</c:formatCode>
                <c:ptCount val="135"/>
                <c:pt idx="0">
                  <c:v>1984.2969970703</c:v>
                </c:pt>
                <c:pt idx="1">
                  <c:v>1567.7000732422</c:v>
                </c:pt>
                <c:pt idx="2">
                  <c:v>1223.7681884766</c:v>
                </c:pt>
                <c:pt idx="3">
                  <c:v>741.44146728520002</c:v>
                </c:pt>
                <c:pt idx="4">
                  <c:v>138.45889282229999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350.77795410160002</c:v>
                </c:pt>
                <c:pt idx="16">
                  <c:v>587.5697631836</c:v>
                </c:pt>
                <c:pt idx="17">
                  <c:v>702.5249633789</c:v>
                </c:pt>
                <c:pt idx="18">
                  <c:v>658.01373291020002</c:v>
                </c:pt>
                <c:pt idx="19">
                  <c:v>472.87518310550001</c:v>
                </c:pt>
                <c:pt idx="20">
                  <c:v>218.55708312990001</c:v>
                </c:pt>
                <c:pt idx="21">
                  <c:v>92.759094238299994</c:v>
                </c:pt>
                <c:pt idx="22">
                  <c:v>138.78756713870001</c:v>
                </c:pt>
                <c:pt idx="23">
                  <c:v>269.5122680664</c:v>
                </c:pt>
                <c:pt idx="24">
                  <c:v>164.85563659670001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169.3017578125</c:v>
                </c:pt>
                <c:pt idx="30">
                  <c:v>461.4677734375</c:v>
                </c:pt>
                <c:pt idx="31">
                  <c:v>719.56787109380002</c:v>
                </c:pt>
                <c:pt idx="32">
                  <c:v>974.49383544919999</c:v>
                </c:pt>
                <c:pt idx="33">
                  <c:v>1273.2852783203</c:v>
                </c:pt>
                <c:pt idx="34">
                  <c:v>1698.9306640625</c:v>
                </c:pt>
                <c:pt idx="35">
                  <c:v>2158.2197265625</c:v>
                </c:pt>
                <c:pt idx="36">
                  <c:v>2548.3459472656</c:v>
                </c:pt>
                <c:pt idx="37">
                  <c:v>2542.0837402344</c:v>
                </c:pt>
                <c:pt idx="38">
                  <c:v>2243.8264160156</c:v>
                </c:pt>
                <c:pt idx="39">
                  <c:v>1693.5733642578</c:v>
                </c:pt>
                <c:pt idx="40">
                  <c:v>782.68310546880002</c:v>
                </c:pt>
                <c:pt idx="41">
                  <c:v>250.517868042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111.9270858765</c:v>
                </c:pt>
                <c:pt idx="47">
                  <c:v>246.13249206539999</c:v>
                </c:pt>
                <c:pt idx="48">
                  <c:v>332.14715576169999</c:v>
                </c:pt>
                <c:pt idx="49">
                  <c:v>545.69903564449999</c:v>
                </c:pt>
                <c:pt idx="50">
                  <c:v>474.9038696289</c:v>
                </c:pt>
                <c:pt idx="51">
                  <c:v>421.36157226559999</c:v>
                </c:pt>
                <c:pt idx="52">
                  <c:v>592.57604980470001</c:v>
                </c:pt>
                <c:pt idx="53">
                  <c:v>1062.9677734375</c:v>
                </c:pt>
                <c:pt idx="54">
                  <c:v>1464.3043212891</c:v>
                </c:pt>
                <c:pt idx="55">
                  <c:v>2090.7609863281</c:v>
                </c:pt>
                <c:pt idx="56">
                  <c:v>2499.9030761719</c:v>
                </c:pt>
                <c:pt idx="57">
                  <c:v>2785.2150878906</c:v>
                </c:pt>
                <c:pt idx="58">
                  <c:v>2882.2333984375</c:v>
                </c:pt>
                <c:pt idx="59">
                  <c:v>2649.4035644531</c:v>
                </c:pt>
                <c:pt idx="60">
                  <c:v>2387.5766601562</c:v>
                </c:pt>
                <c:pt idx="61">
                  <c:v>1798.5651855469</c:v>
                </c:pt>
                <c:pt idx="62">
                  <c:v>1078.3565673828</c:v>
                </c:pt>
                <c:pt idx="63">
                  <c:v>373.1890258789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253.82048034670001</c:v>
                </c:pt>
                <c:pt idx="69">
                  <c:v>707.24444580080001</c:v>
                </c:pt>
                <c:pt idx="70">
                  <c:v>1033.5111083984</c:v>
                </c:pt>
                <c:pt idx="71">
                  <c:v>1442.8317871094</c:v>
                </c:pt>
                <c:pt idx="72">
                  <c:v>1804.9268798828</c:v>
                </c:pt>
                <c:pt idx="73">
                  <c:v>2009.1651611328</c:v>
                </c:pt>
                <c:pt idx="74">
                  <c:v>1880.5103759766</c:v>
                </c:pt>
                <c:pt idx="75">
                  <c:v>2035.6842041016</c:v>
                </c:pt>
                <c:pt idx="76">
                  <c:v>1893.91796875</c:v>
                </c:pt>
                <c:pt idx="77">
                  <c:v>1780.2971191406</c:v>
                </c:pt>
                <c:pt idx="78">
                  <c:v>1911.8127441406</c:v>
                </c:pt>
                <c:pt idx="79">
                  <c:v>1848.7137451172</c:v>
                </c:pt>
                <c:pt idx="80">
                  <c:v>1711.3541259766</c:v>
                </c:pt>
                <c:pt idx="81">
                  <c:v>1251.5637207031</c:v>
                </c:pt>
                <c:pt idx="82">
                  <c:v>707.82025146479998</c:v>
                </c:pt>
                <c:pt idx="83">
                  <c:v>630.84857177729998</c:v>
                </c:pt>
                <c:pt idx="84">
                  <c:v>480.27017211909998</c:v>
                </c:pt>
                <c:pt idx="85">
                  <c:v>384.77935791020002</c:v>
                </c:pt>
                <c:pt idx="86">
                  <c:v>177.2774810791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222.8155822754</c:v>
                </c:pt>
                <c:pt idx="94">
                  <c:v>329.9301147461</c:v>
                </c:pt>
                <c:pt idx="95">
                  <c:v>191.07678222659999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244.56170654300001</c:v>
                </c:pt>
                <c:pt idx="102">
                  <c:v>655.11157226559999</c:v>
                </c:pt>
                <c:pt idx="103">
                  <c:v>901.84637451169999</c:v>
                </c:pt>
                <c:pt idx="104">
                  <c:v>964.09240722660002</c:v>
                </c:pt>
                <c:pt idx="105">
                  <c:v>877.25866699220001</c:v>
                </c:pt>
                <c:pt idx="106">
                  <c:v>743.19915771479998</c:v>
                </c:pt>
                <c:pt idx="107">
                  <c:v>675.71765136720001</c:v>
                </c:pt>
                <c:pt idx="108">
                  <c:v>680.39971923830001</c:v>
                </c:pt>
                <c:pt idx="109">
                  <c:v>845.55792236330001</c:v>
                </c:pt>
                <c:pt idx="110">
                  <c:v>1200.1020507812</c:v>
                </c:pt>
                <c:pt idx="111">
                  <c:v>1651.1573486328</c:v>
                </c:pt>
                <c:pt idx="112">
                  <c:v>2089.3530273438</c:v>
                </c:pt>
                <c:pt idx="113">
                  <c:v>2421.3073730469</c:v>
                </c:pt>
                <c:pt idx="114">
                  <c:v>2673.9643554688</c:v>
                </c:pt>
                <c:pt idx="115">
                  <c:v>2801.0903320312</c:v>
                </c:pt>
                <c:pt idx="116">
                  <c:v>2814.1110839844</c:v>
                </c:pt>
                <c:pt idx="117">
                  <c:v>2662.4282226562</c:v>
                </c:pt>
                <c:pt idx="118">
                  <c:v>2453.4990234375</c:v>
                </c:pt>
                <c:pt idx="119">
                  <c:v>2152.3740234375</c:v>
                </c:pt>
                <c:pt idx="120">
                  <c:v>2004.7296142578</c:v>
                </c:pt>
                <c:pt idx="121">
                  <c:v>1953.5848388672</c:v>
                </c:pt>
                <c:pt idx="122">
                  <c:v>1861.1087646484</c:v>
                </c:pt>
                <c:pt idx="123">
                  <c:v>1808.1751708984</c:v>
                </c:pt>
                <c:pt idx="124">
                  <c:v>1694.2763671875</c:v>
                </c:pt>
                <c:pt idx="125">
                  <c:v>1507.1817626953</c:v>
                </c:pt>
                <c:pt idx="126">
                  <c:v>1225.6721191406</c:v>
                </c:pt>
                <c:pt idx="127">
                  <c:v>853.45300292970001</c:v>
                </c:pt>
                <c:pt idx="128">
                  <c:v>455.00457763669999</c:v>
                </c:pt>
                <c:pt idx="129">
                  <c:v>125.6374588013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3-22CD-4B01-BA7B-B0C0144F00B4}"/>
            </c:ext>
          </c:extLst>
        </c:ser>
        <c:ser>
          <c:idx val="84"/>
          <c:order val="84"/>
          <c:spPr>
            <a:solidFill>
              <a:schemeClr val="accent1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AWPPG0!$A$85:$EE$85</c:f>
              <c:numCache>
                <c:formatCode>General</c:formatCode>
                <c:ptCount val="135"/>
                <c:pt idx="0">
                  <c:v>1994.2742919922</c:v>
                </c:pt>
                <c:pt idx="1">
                  <c:v>1595.4255371094</c:v>
                </c:pt>
                <c:pt idx="2">
                  <c:v>1268.0065917969</c:v>
                </c:pt>
                <c:pt idx="3">
                  <c:v>810.73266601559999</c:v>
                </c:pt>
                <c:pt idx="4">
                  <c:v>230.1964416504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359.25973510739999</c:v>
                </c:pt>
                <c:pt idx="16">
                  <c:v>584.83013916020002</c:v>
                </c:pt>
                <c:pt idx="17">
                  <c:v>705.02020263669999</c:v>
                </c:pt>
                <c:pt idx="18">
                  <c:v>678.21112060550001</c:v>
                </c:pt>
                <c:pt idx="19">
                  <c:v>505.26239013669999</c:v>
                </c:pt>
                <c:pt idx="20">
                  <c:v>246.41973876949999</c:v>
                </c:pt>
                <c:pt idx="21">
                  <c:v>94.735740661600005</c:v>
                </c:pt>
                <c:pt idx="22">
                  <c:v>107.42212677000001</c:v>
                </c:pt>
                <c:pt idx="23">
                  <c:v>212.72549438479999</c:v>
                </c:pt>
                <c:pt idx="24">
                  <c:v>107.25105285639999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126.51211547849999</c:v>
                </c:pt>
                <c:pt idx="30">
                  <c:v>452.02935791020002</c:v>
                </c:pt>
                <c:pt idx="31">
                  <c:v>751.22729492190001</c:v>
                </c:pt>
                <c:pt idx="32">
                  <c:v>1032.7276611328</c:v>
                </c:pt>
                <c:pt idx="33">
                  <c:v>1328.0135498047</c:v>
                </c:pt>
                <c:pt idx="34">
                  <c:v>1712.4102783203</c:v>
                </c:pt>
                <c:pt idx="35">
                  <c:v>2111.1950683594</c:v>
                </c:pt>
                <c:pt idx="36">
                  <c:v>2442.8312988281</c:v>
                </c:pt>
                <c:pt idx="37">
                  <c:v>2427.7114257812</c:v>
                </c:pt>
                <c:pt idx="38">
                  <c:v>2163.4641113281</c:v>
                </c:pt>
                <c:pt idx="39">
                  <c:v>1664.7985839844</c:v>
                </c:pt>
                <c:pt idx="40">
                  <c:v>817.74114990229998</c:v>
                </c:pt>
                <c:pt idx="41">
                  <c:v>293.13787841800001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34.820678710899998</c:v>
                </c:pt>
                <c:pt idx="47">
                  <c:v>215.4345703125</c:v>
                </c:pt>
                <c:pt idx="48">
                  <c:v>364.8694152832</c:v>
                </c:pt>
                <c:pt idx="49">
                  <c:v>616.73315429690001</c:v>
                </c:pt>
                <c:pt idx="50">
                  <c:v>562.36651611330001</c:v>
                </c:pt>
                <c:pt idx="51">
                  <c:v>496.12252807620001</c:v>
                </c:pt>
                <c:pt idx="52">
                  <c:v>628.01776123050001</c:v>
                </c:pt>
                <c:pt idx="53">
                  <c:v>1046.9713134766</c:v>
                </c:pt>
                <c:pt idx="54">
                  <c:v>1418.1319580078</c:v>
                </c:pt>
                <c:pt idx="55">
                  <c:v>2007.0137939453</c:v>
                </c:pt>
                <c:pt idx="56">
                  <c:v>2399.2944335938</c:v>
                </c:pt>
                <c:pt idx="57">
                  <c:v>2673.935546875</c:v>
                </c:pt>
                <c:pt idx="58">
                  <c:v>2784.453125</c:v>
                </c:pt>
                <c:pt idx="59">
                  <c:v>2594.1708984375</c:v>
                </c:pt>
                <c:pt idx="60">
                  <c:v>2376.7421875</c:v>
                </c:pt>
                <c:pt idx="61">
                  <c:v>1837.7659912109</c:v>
                </c:pt>
                <c:pt idx="62">
                  <c:v>1165.2645263672</c:v>
                </c:pt>
                <c:pt idx="63">
                  <c:v>492.6911315918</c:v>
                </c:pt>
                <c:pt idx="64">
                  <c:v>4.7232046127</c:v>
                </c:pt>
                <c:pt idx="65">
                  <c:v>0</c:v>
                </c:pt>
                <c:pt idx="66">
                  <c:v>0</c:v>
                </c:pt>
                <c:pt idx="67">
                  <c:v>45.942108154300001</c:v>
                </c:pt>
                <c:pt idx="68">
                  <c:v>313.96896362299998</c:v>
                </c:pt>
                <c:pt idx="69">
                  <c:v>708.51336669919999</c:v>
                </c:pt>
                <c:pt idx="70">
                  <c:v>986.4380493164</c:v>
                </c:pt>
                <c:pt idx="71">
                  <c:v>1366.4112548828</c:v>
                </c:pt>
                <c:pt idx="72">
                  <c:v>1719.2655029297</c:v>
                </c:pt>
                <c:pt idx="73">
                  <c:v>1939.3572998047</c:v>
                </c:pt>
                <c:pt idx="74">
                  <c:v>1834.7741699219</c:v>
                </c:pt>
                <c:pt idx="75">
                  <c:v>2029.8540039062</c:v>
                </c:pt>
                <c:pt idx="76">
                  <c:v>1962.2888183594</c:v>
                </c:pt>
                <c:pt idx="77">
                  <c:v>1921.0289306641</c:v>
                </c:pt>
                <c:pt idx="78">
                  <c:v>2072.5668945312</c:v>
                </c:pt>
                <c:pt idx="79">
                  <c:v>1984.3819580078</c:v>
                </c:pt>
                <c:pt idx="80">
                  <c:v>1787.7965087891</c:v>
                </c:pt>
                <c:pt idx="81">
                  <c:v>1230.4796142578</c:v>
                </c:pt>
                <c:pt idx="82">
                  <c:v>611.82501220699999</c:v>
                </c:pt>
                <c:pt idx="83">
                  <c:v>477.8444519043</c:v>
                </c:pt>
                <c:pt idx="84">
                  <c:v>315.24899291989999</c:v>
                </c:pt>
                <c:pt idx="85">
                  <c:v>219.65301513669999</c:v>
                </c:pt>
                <c:pt idx="86">
                  <c:v>21.282814025899999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352.10427856450002</c:v>
                </c:pt>
                <c:pt idx="94">
                  <c:v>451.38662719730002</c:v>
                </c:pt>
                <c:pt idx="95">
                  <c:v>295.72875976559999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233.53959655759999</c:v>
                </c:pt>
                <c:pt idx="102">
                  <c:v>609.36352539059999</c:v>
                </c:pt>
                <c:pt idx="103">
                  <c:v>817.03314208979998</c:v>
                </c:pt>
                <c:pt idx="104">
                  <c:v>842.64959716800001</c:v>
                </c:pt>
                <c:pt idx="105">
                  <c:v>735.40240478520002</c:v>
                </c:pt>
                <c:pt idx="106">
                  <c:v>605.35614013669999</c:v>
                </c:pt>
                <c:pt idx="107">
                  <c:v>561.59924316410002</c:v>
                </c:pt>
                <c:pt idx="108">
                  <c:v>604.8330078125</c:v>
                </c:pt>
                <c:pt idx="109">
                  <c:v>810.6205444336</c:v>
                </c:pt>
                <c:pt idx="110">
                  <c:v>1194.5670166016</c:v>
                </c:pt>
                <c:pt idx="111">
                  <c:v>1656.5443115234</c:v>
                </c:pt>
                <c:pt idx="112">
                  <c:v>2085.5390625</c:v>
                </c:pt>
                <c:pt idx="113">
                  <c:v>2397.3247070312</c:v>
                </c:pt>
                <c:pt idx="114">
                  <c:v>2628.4470214844</c:v>
                </c:pt>
                <c:pt idx="115">
                  <c:v>2740.7355957031</c:v>
                </c:pt>
                <c:pt idx="116">
                  <c:v>2743.6306152344</c:v>
                </c:pt>
                <c:pt idx="117">
                  <c:v>2594.4206542969</c:v>
                </c:pt>
                <c:pt idx="118">
                  <c:v>2398.8754882812</c:v>
                </c:pt>
                <c:pt idx="119">
                  <c:v>2126.2224121094</c:v>
                </c:pt>
                <c:pt idx="120">
                  <c:v>2012.5947265625</c:v>
                </c:pt>
                <c:pt idx="121">
                  <c:v>1989.8648681641</c:v>
                </c:pt>
                <c:pt idx="122">
                  <c:v>1913.0052490234</c:v>
                </c:pt>
                <c:pt idx="123">
                  <c:v>1865.1162109375</c:v>
                </c:pt>
                <c:pt idx="124">
                  <c:v>1750.6424560547</c:v>
                </c:pt>
                <c:pt idx="125">
                  <c:v>1555.8614501953</c:v>
                </c:pt>
                <c:pt idx="126">
                  <c:v>1263.8767089844</c:v>
                </c:pt>
                <c:pt idx="127">
                  <c:v>879.70190429690001</c:v>
                </c:pt>
                <c:pt idx="128">
                  <c:v>469.85830688480002</c:v>
                </c:pt>
                <c:pt idx="129">
                  <c:v>128.177734375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4-22CD-4B01-BA7B-B0C0144F00B4}"/>
            </c:ext>
          </c:extLst>
        </c:ser>
        <c:ser>
          <c:idx val="85"/>
          <c:order val="85"/>
          <c:spPr>
            <a:solidFill>
              <a:schemeClr val="accent2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AWPPG0!$A$86:$EE$86</c:f>
              <c:numCache>
                <c:formatCode>General</c:formatCode>
                <c:ptCount val="135"/>
                <c:pt idx="0">
                  <c:v>1966.8781738281</c:v>
                </c:pt>
                <c:pt idx="1">
                  <c:v>1571.8212890625</c:v>
                </c:pt>
                <c:pt idx="2">
                  <c:v>1246.7271728516</c:v>
                </c:pt>
                <c:pt idx="3">
                  <c:v>794.47882080080001</c:v>
                </c:pt>
                <c:pt idx="4">
                  <c:v>223.2838897705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349.8194885254</c:v>
                </c:pt>
                <c:pt idx="16">
                  <c:v>573.19268798830001</c:v>
                </c:pt>
                <c:pt idx="17">
                  <c:v>687.28704833979998</c:v>
                </c:pt>
                <c:pt idx="18">
                  <c:v>656.83166503910002</c:v>
                </c:pt>
                <c:pt idx="19">
                  <c:v>484.35540771479998</c:v>
                </c:pt>
                <c:pt idx="20">
                  <c:v>231.63385009769999</c:v>
                </c:pt>
                <c:pt idx="21">
                  <c:v>93.967666625999996</c:v>
                </c:pt>
                <c:pt idx="22">
                  <c:v>124.16358184809999</c:v>
                </c:pt>
                <c:pt idx="23">
                  <c:v>240.85241699220001</c:v>
                </c:pt>
                <c:pt idx="24">
                  <c:v>129.20942687990001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146.53398132320001</c:v>
                </c:pt>
                <c:pt idx="30">
                  <c:v>474.70379638669999</c:v>
                </c:pt>
                <c:pt idx="31">
                  <c:v>760.44830322270002</c:v>
                </c:pt>
                <c:pt idx="32">
                  <c:v>1022.2919311523</c:v>
                </c:pt>
                <c:pt idx="33">
                  <c:v>1301.0744628906</c:v>
                </c:pt>
                <c:pt idx="34">
                  <c:v>1678.9005126953</c:v>
                </c:pt>
                <c:pt idx="35">
                  <c:v>2084.6477050781</c:v>
                </c:pt>
                <c:pt idx="36">
                  <c:v>2433.9228515625</c:v>
                </c:pt>
                <c:pt idx="37">
                  <c:v>2437.6496582031</c:v>
                </c:pt>
                <c:pt idx="38">
                  <c:v>2178.9958496094</c:v>
                </c:pt>
                <c:pt idx="39">
                  <c:v>1670.5932617188</c:v>
                </c:pt>
                <c:pt idx="40">
                  <c:v>797.79528808589998</c:v>
                </c:pt>
                <c:pt idx="41">
                  <c:v>243.60917663570001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55.279182434100001</c:v>
                </c:pt>
                <c:pt idx="47">
                  <c:v>247.37704467770001</c:v>
                </c:pt>
                <c:pt idx="48">
                  <c:v>398.70574951169999</c:v>
                </c:pt>
                <c:pt idx="49">
                  <c:v>640.82800292970001</c:v>
                </c:pt>
                <c:pt idx="50">
                  <c:v>573.99639892580001</c:v>
                </c:pt>
                <c:pt idx="51">
                  <c:v>495.49545288090002</c:v>
                </c:pt>
                <c:pt idx="52">
                  <c:v>619.39251708979998</c:v>
                </c:pt>
                <c:pt idx="53">
                  <c:v>1033.5620117188</c:v>
                </c:pt>
                <c:pt idx="54">
                  <c:v>1406.6270751953</c:v>
                </c:pt>
                <c:pt idx="55">
                  <c:v>2003.9069824219</c:v>
                </c:pt>
                <c:pt idx="56">
                  <c:v>2403.0090332031</c:v>
                </c:pt>
                <c:pt idx="57">
                  <c:v>2683.3156738281</c:v>
                </c:pt>
                <c:pt idx="58">
                  <c:v>2797.2438964844</c:v>
                </c:pt>
                <c:pt idx="59">
                  <c:v>2605.2478027344</c:v>
                </c:pt>
                <c:pt idx="60">
                  <c:v>2378.8581542969</c:v>
                </c:pt>
                <c:pt idx="61">
                  <c:v>1833.2039794922</c:v>
                </c:pt>
                <c:pt idx="62">
                  <c:v>1159.6065673828</c:v>
                </c:pt>
                <c:pt idx="63">
                  <c:v>488.8928527832</c:v>
                </c:pt>
                <c:pt idx="64">
                  <c:v>1.3046512604</c:v>
                </c:pt>
                <c:pt idx="65">
                  <c:v>0</c:v>
                </c:pt>
                <c:pt idx="66">
                  <c:v>0</c:v>
                </c:pt>
                <c:pt idx="67">
                  <c:v>29.4020061493</c:v>
                </c:pt>
                <c:pt idx="68">
                  <c:v>298.07598876949999</c:v>
                </c:pt>
                <c:pt idx="69">
                  <c:v>708.3032836914</c:v>
                </c:pt>
                <c:pt idx="70">
                  <c:v>1006.5546264648</c:v>
                </c:pt>
                <c:pt idx="71">
                  <c:v>1397.7392578125</c:v>
                </c:pt>
                <c:pt idx="72">
                  <c:v>1757.1920166016</c:v>
                </c:pt>
                <c:pt idx="73">
                  <c:v>1978.3446044922</c:v>
                </c:pt>
                <c:pt idx="74">
                  <c:v>1883.1547851562</c:v>
                </c:pt>
                <c:pt idx="75">
                  <c:v>2057.8923339844</c:v>
                </c:pt>
                <c:pt idx="76">
                  <c:v>1974.8330078125</c:v>
                </c:pt>
                <c:pt idx="77">
                  <c:v>1920.5041503906</c:v>
                </c:pt>
                <c:pt idx="78">
                  <c:v>2053.9392089844</c:v>
                </c:pt>
                <c:pt idx="79">
                  <c:v>1955.1057128906</c:v>
                </c:pt>
                <c:pt idx="80">
                  <c:v>1748.2607421875</c:v>
                </c:pt>
                <c:pt idx="81">
                  <c:v>1197.5324707031</c:v>
                </c:pt>
                <c:pt idx="82">
                  <c:v>578.13073730470001</c:v>
                </c:pt>
                <c:pt idx="83">
                  <c:v>447.97552490229998</c:v>
                </c:pt>
                <c:pt idx="84">
                  <c:v>294.87240600590002</c:v>
                </c:pt>
                <c:pt idx="85">
                  <c:v>207.82681274410001</c:v>
                </c:pt>
                <c:pt idx="86">
                  <c:v>20.444227218599998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357.93627929690001</c:v>
                </c:pt>
                <c:pt idx="94">
                  <c:v>458.19149780269998</c:v>
                </c:pt>
                <c:pt idx="95">
                  <c:v>296.21505737299998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217.96601867679999</c:v>
                </c:pt>
                <c:pt idx="102">
                  <c:v>596.05493164059999</c:v>
                </c:pt>
                <c:pt idx="103">
                  <c:v>808.6572265625</c:v>
                </c:pt>
                <c:pt idx="104">
                  <c:v>845.51745605470001</c:v>
                </c:pt>
                <c:pt idx="105">
                  <c:v>750.61553955080001</c:v>
                </c:pt>
                <c:pt idx="106">
                  <c:v>628.58508300779999</c:v>
                </c:pt>
                <c:pt idx="107">
                  <c:v>587.38006591800001</c:v>
                </c:pt>
                <c:pt idx="108">
                  <c:v>627.58251953119998</c:v>
                </c:pt>
                <c:pt idx="109">
                  <c:v>825.35888671880002</c:v>
                </c:pt>
                <c:pt idx="110">
                  <c:v>1200.029296875</c:v>
                </c:pt>
                <c:pt idx="111">
                  <c:v>1655.5433349609</c:v>
                </c:pt>
                <c:pt idx="112">
                  <c:v>2079.9111328125</c:v>
                </c:pt>
                <c:pt idx="113">
                  <c:v>2389.4360351562</c:v>
                </c:pt>
                <c:pt idx="114">
                  <c:v>2620.6135253906</c:v>
                </c:pt>
                <c:pt idx="115">
                  <c:v>2734.7390136719</c:v>
                </c:pt>
                <c:pt idx="116">
                  <c:v>2743.2111816406</c:v>
                </c:pt>
                <c:pt idx="117">
                  <c:v>2600.3366699219</c:v>
                </c:pt>
                <c:pt idx="118">
                  <c:v>2407.55859375</c:v>
                </c:pt>
                <c:pt idx="119">
                  <c:v>2134.8542480469</c:v>
                </c:pt>
                <c:pt idx="120">
                  <c:v>2013.9753417969</c:v>
                </c:pt>
                <c:pt idx="121">
                  <c:v>1976.8480224609</c:v>
                </c:pt>
                <c:pt idx="122">
                  <c:v>1886.0245361328</c:v>
                </c:pt>
                <c:pt idx="123">
                  <c:v>1826.8792724609</c:v>
                </c:pt>
                <c:pt idx="124">
                  <c:v>1710.3151855469</c:v>
                </c:pt>
                <c:pt idx="125">
                  <c:v>1520.3372802734</c:v>
                </c:pt>
                <c:pt idx="126">
                  <c:v>1236.9438476562</c:v>
                </c:pt>
                <c:pt idx="127">
                  <c:v>863.73175048830001</c:v>
                </c:pt>
                <c:pt idx="128">
                  <c:v>466.45254516599999</c:v>
                </c:pt>
                <c:pt idx="129">
                  <c:v>138.56268310550001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5-22CD-4B01-BA7B-B0C0144F00B4}"/>
            </c:ext>
          </c:extLst>
        </c:ser>
        <c:ser>
          <c:idx val="86"/>
          <c:order val="86"/>
          <c:spPr>
            <a:solidFill>
              <a:schemeClr val="accent3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AWPPG0!$A$87:$EE$87</c:f>
              <c:numCache>
                <c:formatCode>General</c:formatCode>
                <c:ptCount val="135"/>
                <c:pt idx="0">
                  <c:v>1994.2600097656</c:v>
                </c:pt>
                <c:pt idx="1">
                  <c:v>1588.8513183594</c:v>
                </c:pt>
                <c:pt idx="2">
                  <c:v>1254.3154296875</c:v>
                </c:pt>
                <c:pt idx="3">
                  <c:v>785.36218261720001</c:v>
                </c:pt>
                <c:pt idx="4">
                  <c:v>193.39128112789999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368.31436157230002</c:v>
                </c:pt>
                <c:pt idx="16">
                  <c:v>607.53521728520002</c:v>
                </c:pt>
                <c:pt idx="17">
                  <c:v>725.11883544919999</c:v>
                </c:pt>
                <c:pt idx="18">
                  <c:v>682.88739013669999</c:v>
                </c:pt>
                <c:pt idx="19">
                  <c:v>493.8247680664</c:v>
                </c:pt>
                <c:pt idx="20">
                  <c:v>227.90278625490001</c:v>
                </c:pt>
                <c:pt idx="21">
                  <c:v>83.319664001500001</c:v>
                </c:pt>
                <c:pt idx="22">
                  <c:v>111.7660980225</c:v>
                </c:pt>
                <c:pt idx="23">
                  <c:v>230.6050567627</c:v>
                </c:pt>
                <c:pt idx="24">
                  <c:v>124.01165771479999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158.37879943850001</c:v>
                </c:pt>
                <c:pt idx="30">
                  <c:v>492.3218383789</c:v>
                </c:pt>
                <c:pt idx="31">
                  <c:v>771.66290283199999</c:v>
                </c:pt>
                <c:pt idx="32">
                  <c:v>1012.6592407227</c:v>
                </c:pt>
                <c:pt idx="33">
                  <c:v>1269.3436279297</c:v>
                </c:pt>
                <c:pt idx="34">
                  <c:v>1641.3514404297</c:v>
                </c:pt>
                <c:pt idx="35">
                  <c:v>2059.3776855469</c:v>
                </c:pt>
                <c:pt idx="36">
                  <c:v>2433.8815917969</c:v>
                </c:pt>
                <c:pt idx="37">
                  <c:v>2460.1015625</c:v>
                </c:pt>
                <c:pt idx="38">
                  <c:v>2212.2956542969</c:v>
                </c:pt>
                <c:pt idx="39">
                  <c:v>1703.9542236328</c:v>
                </c:pt>
                <c:pt idx="40">
                  <c:v>828.77416992190001</c:v>
                </c:pt>
                <c:pt idx="41">
                  <c:v>274.77825927729998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65.844177246100003</c:v>
                </c:pt>
                <c:pt idx="47">
                  <c:v>256.06057739260001</c:v>
                </c:pt>
                <c:pt idx="48">
                  <c:v>406.4298400879</c:v>
                </c:pt>
                <c:pt idx="49">
                  <c:v>641.65307617190001</c:v>
                </c:pt>
                <c:pt idx="50">
                  <c:v>565.81140136720001</c:v>
                </c:pt>
                <c:pt idx="51">
                  <c:v>478.51879882809999</c:v>
                </c:pt>
                <c:pt idx="52">
                  <c:v>591.0029296875</c:v>
                </c:pt>
                <c:pt idx="53">
                  <c:v>997.97564697270002</c:v>
                </c:pt>
                <c:pt idx="54">
                  <c:v>1370.1176757812</c:v>
                </c:pt>
                <c:pt idx="55">
                  <c:v>1972.3686523438</c:v>
                </c:pt>
                <c:pt idx="56">
                  <c:v>2382.7770996094</c:v>
                </c:pt>
                <c:pt idx="57">
                  <c:v>2689.2302246094</c:v>
                </c:pt>
                <c:pt idx="58">
                  <c:v>2826.7321777344</c:v>
                </c:pt>
                <c:pt idx="59">
                  <c:v>2647.134765625</c:v>
                </c:pt>
                <c:pt idx="60">
                  <c:v>2434.4086914062</c:v>
                </c:pt>
                <c:pt idx="61">
                  <c:v>1890.6094970703</c:v>
                </c:pt>
                <c:pt idx="62">
                  <c:v>1203.2843017578</c:v>
                </c:pt>
                <c:pt idx="63">
                  <c:v>507.1321105957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254.43557739260001</c:v>
                </c:pt>
                <c:pt idx="69">
                  <c:v>675.38360595699999</c:v>
                </c:pt>
                <c:pt idx="70">
                  <c:v>986.42962646479998</c:v>
                </c:pt>
                <c:pt idx="71">
                  <c:v>1392.0667724609</c:v>
                </c:pt>
                <c:pt idx="72">
                  <c:v>1765.3271484375</c:v>
                </c:pt>
                <c:pt idx="73">
                  <c:v>1996.8359375</c:v>
                </c:pt>
                <c:pt idx="74">
                  <c:v>1900.7945556641</c:v>
                </c:pt>
                <c:pt idx="75">
                  <c:v>2086.6127929688</c:v>
                </c:pt>
                <c:pt idx="76">
                  <c:v>1992.8305664062</c:v>
                </c:pt>
                <c:pt idx="77">
                  <c:v>1920.5544433594</c:v>
                </c:pt>
                <c:pt idx="78">
                  <c:v>2041.1719970703</c:v>
                </c:pt>
                <c:pt idx="79">
                  <c:v>1930.9091796875</c:v>
                </c:pt>
                <c:pt idx="80">
                  <c:v>1724.193359375</c:v>
                </c:pt>
                <c:pt idx="81">
                  <c:v>1174.4295654297</c:v>
                </c:pt>
                <c:pt idx="82">
                  <c:v>574.43029785160002</c:v>
                </c:pt>
                <c:pt idx="83">
                  <c:v>470.98754882809999</c:v>
                </c:pt>
                <c:pt idx="84">
                  <c:v>334.46545410160002</c:v>
                </c:pt>
                <c:pt idx="85">
                  <c:v>260.32846069340002</c:v>
                </c:pt>
                <c:pt idx="86">
                  <c:v>74.796524047899993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357.87268066410002</c:v>
                </c:pt>
                <c:pt idx="94">
                  <c:v>446.3282775879</c:v>
                </c:pt>
                <c:pt idx="95">
                  <c:v>273.50326538090002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189.685836792</c:v>
                </c:pt>
                <c:pt idx="102">
                  <c:v>578.23895263669999</c:v>
                </c:pt>
                <c:pt idx="103">
                  <c:v>801.84588623050001</c:v>
                </c:pt>
                <c:pt idx="104">
                  <c:v>847.8187866211</c:v>
                </c:pt>
                <c:pt idx="105">
                  <c:v>755.90258789059999</c:v>
                </c:pt>
                <c:pt idx="106">
                  <c:v>634.11505126949999</c:v>
                </c:pt>
                <c:pt idx="107">
                  <c:v>593.57830810550001</c:v>
                </c:pt>
                <c:pt idx="108">
                  <c:v>633.10961914059999</c:v>
                </c:pt>
                <c:pt idx="109">
                  <c:v>831.53063964839998</c:v>
                </c:pt>
                <c:pt idx="110">
                  <c:v>1213.2047119141</c:v>
                </c:pt>
                <c:pt idx="111">
                  <c:v>1678.0454101562</c:v>
                </c:pt>
                <c:pt idx="112">
                  <c:v>2112.9182128906</c:v>
                </c:pt>
                <c:pt idx="113">
                  <c:v>2427.5805664062</c:v>
                </c:pt>
                <c:pt idx="114">
                  <c:v>2658.0288085938</c:v>
                </c:pt>
                <c:pt idx="115">
                  <c:v>2770.8234863281</c:v>
                </c:pt>
                <c:pt idx="116">
                  <c:v>2774.7709960938</c:v>
                </c:pt>
                <c:pt idx="117">
                  <c:v>2621.2438964844</c:v>
                </c:pt>
                <c:pt idx="118">
                  <c:v>2416.0803222656</c:v>
                </c:pt>
                <c:pt idx="119">
                  <c:v>2129.3811035156</c:v>
                </c:pt>
                <c:pt idx="120">
                  <c:v>2000.7314453125</c:v>
                </c:pt>
                <c:pt idx="121">
                  <c:v>1965.3701171875</c:v>
                </c:pt>
                <c:pt idx="122">
                  <c:v>1880.7447509766</c:v>
                </c:pt>
                <c:pt idx="123">
                  <c:v>1829.5563964844</c:v>
                </c:pt>
                <c:pt idx="124">
                  <c:v>1718.4143066406</c:v>
                </c:pt>
                <c:pt idx="125">
                  <c:v>1532.8359375</c:v>
                </c:pt>
                <c:pt idx="126">
                  <c:v>1249.923828125</c:v>
                </c:pt>
                <c:pt idx="127">
                  <c:v>874.06280517580001</c:v>
                </c:pt>
                <c:pt idx="128">
                  <c:v>473.28106689449999</c:v>
                </c:pt>
                <c:pt idx="129">
                  <c:v>140.94932556149999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22CD-4B01-BA7B-B0C0144F00B4}"/>
            </c:ext>
          </c:extLst>
        </c:ser>
        <c:ser>
          <c:idx val="87"/>
          <c:order val="87"/>
          <c:spPr>
            <a:solidFill>
              <a:schemeClr val="accent4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AWPPG0!$A$88:$EE$88</c:f>
              <c:numCache>
                <c:formatCode>General</c:formatCode>
                <c:ptCount val="135"/>
                <c:pt idx="0">
                  <c:v>1946.9162597656</c:v>
                </c:pt>
                <c:pt idx="1">
                  <c:v>1562.5244140625</c:v>
                </c:pt>
                <c:pt idx="2">
                  <c:v>1247.1585693359</c:v>
                </c:pt>
                <c:pt idx="3">
                  <c:v>795.29431152339998</c:v>
                </c:pt>
                <c:pt idx="4">
                  <c:v>220.53814697269999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344.21600341800001</c:v>
                </c:pt>
                <c:pt idx="16">
                  <c:v>577.88159179690001</c:v>
                </c:pt>
                <c:pt idx="17">
                  <c:v>700.93280029300001</c:v>
                </c:pt>
                <c:pt idx="18">
                  <c:v>668.14636230470001</c:v>
                </c:pt>
                <c:pt idx="19">
                  <c:v>488.49487304690001</c:v>
                </c:pt>
                <c:pt idx="20">
                  <c:v>235.71333312990001</c:v>
                </c:pt>
                <c:pt idx="21">
                  <c:v>103.2245941162</c:v>
                </c:pt>
                <c:pt idx="22">
                  <c:v>134.82299804690001</c:v>
                </c:pt>
                <c:pt idx="23">
                  <c:v>245.01086425779999</c:v>
                </c:pt>
                <c:pt idx="24">
                  <c:v>129.8345336914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138.41287231449999</c:v>
                </c:pt>
                <c:pt idx="30">
                  <c:v>457.34634399409998</c:v>
                </c:pt>
                <c:pt idx="31">
                  <c:v>743.31750488279999</c:v>
                </c:pt>
                <c:pt idx="32">
                  <c:v>1010.7951049805</c:v>
                </c:pt>
                <c:pt idx="33">
                  <c:v>1299.3387451172</c:v>
                </c:pt>
                <c:pt idx="34">
                  <c:v>1689.6789550781</c:v>
                </c:pt>
                <c:pt idx="35">
                  <c:v>2105.6540527344</c:v>
                </c:pt>
                <c:pt idx="36">
                  <c:v>2457.6574707031</c:v>
                </c:pt>
                <c:pt idx="37">
                  <c:v>2457.7048339844</c:v>
                </c:pt>
                <c:pt idx="38">
                  <c:v>2192.5583496094</c:v>
                </c:pt>
                <c:pt idx="39">
                  <c:v>1686.3129882812</c:v>
                </c:pt>
                <c:pt idx="40">
                  <c:v>821.6547241211</c:v>
                </c:pt>
                <c:pt idx="41">
                  <c:v>283.15704345699999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29.5131797791</c:v>
                </c:pt>
                <c:pt idx="47">
                  <c:v>200.7740020752</c:v>
                </c:pt>
                <c:pt idx="48">
                  <c:v>345.26745605470001</c:v>
                </c:pt>
                <c:pt idx="49">
                  <c:v>595.78057861330001</c:v>
                </c:pt>
                <c:pt idx="50">
                  <c:v>546.87622070309999</c:v>
                </c:pt>
                <c:pt idx="51">
                  <c:v>487.84036254879999</c:v>
                </c:pt>
                <c:pt idx="52">
                  <c:v>622.76501464839998</c:v>
                </c:pt>
                <c:pt idx="53">
                  <c:v>1045.2064208984</c:v>
                </c:pt>
                <c:pt idx="54">
                  <c:v>1421.2886962891</c:v>
                </c:pt>
                <c:pt idx="55">
                  <c:v>2023.0314941406</c:v>
                </c:pt>
                <c:pt idx="56">
                  <c:v>2420.4440917969</c:v>
                </c:pt>
                <c:pt idx="57">
                  <c:v>2699.4567871094</c:v>
                </c:pt>
                <c:pt idx="58">
                  <c:v>2808.2102050781</c:v>
                </c:pt>
                <c:pt idx="59">
                  <c:v>2612.4177246094</c:v>
                </c:pt>
                <c:pt idx="60">
                  <c:v>2390.5444335938</c:v>
                </c:pt>
                <c:pt idx="61">
                  <c:v>1847.2956542969</c:v>
                </c:pt>
                <c:pt idx="62">
                  <c:v>1171.2371826172</c:v>
                </c:pt>
                <c:pt idx="63">
                  <c:v>495.31121826169999</c:v>
                </c:pt>
                <c:pt idx="64">
                  <c:v>1.8457453251</c:v>
                </c:pt>
                <c:pt idx="65">
                  <c:v>0</c:v>
                </c:pt>
                <c:pt idx="66">
                  <c:v>0</c:v>
                </c:pt>
                <c:pt idx="67">
                  <c:v>20.0923404694</c:v>
                </c:pt>
                <c:pt idx="68">
                  <c:v>292.06768798830001</c:v>
                </c:pt>
                <c:pt idx="69">
                  <c:v>699.27471923830001</c:v>
                </c:pt>
                <c:pt idx="70">
                  <c:v>992.83563232419999</c:v>
                </c:pt>
                <c:pt idx="71">
                  <c:v>1379.5804443359</c:v>
                </c:pt>
                <c:pt idx="72">
                  <c:v>1740.7690429688</c:v>
                </c:pt>
                <c:pt idx="73">
                  <c:v>1963.7275390625</c:v>
                </c:pt>
                <c:pt idx="74">
                  <c:v>1872.501953125</c:v>
                </c:pt>
                <c:pt idx="75">
                  <c:v>2051.3151855469</c:v>
                </c:pt>
                <c:pt idx="76">
                  <c:v>1957.6390380859</c:v>
                </c:pt>
                <c:pt idx="77">
                  <c:v>1891.3602294922</c:v>
                </c:pt>
                <c:pt idx="78">
                  <c:v>2025.6030273438</c:v>
                </c:pt>
                <c:pt idx="79">
                  <c:v>1935.0382080078</c:v>
                </c:pt>
                <c:pt idx="80">
                  <c:v>1752.8037109375</c:v>
                </c:pt>
                <c:pt idx="81">
                  <c:v>1211.9057617188</c:v>
                </c:pt>
                <c:pt idx="82">
                  <c:v>608.71740722660002</c:v>
                </c:pt>
                <c:pt idx="83">
                  <c:v>483.82611083979998</c:v>
                </c:pt>
                <c:pt idx="84">
                  <c:v>328.75192260739999</c:v>
                </c:pt>
                <c:pt idx="85">
                  <c:v>241.67141723629999</c:v>
                </c:pt>
                <c:pt idx="86">
                  <c:v>53.059345245400003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342.3166809082</c:v>
                </c:pt>
                <c:pt idx="94">
                  <c:v>441.52978515619998</c:v>
                </c:pt>
                <c:pt idx="95">
                  <c:v>283.7798461914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211.00959777829999</c:v>
                </c:pt>
                <c:pt idx="102">
                  <c:v>592.42401123050001</c:v>
                </c:pt>
                <c:pt idx="103">
                  <c:v>809.23962402339998</c:v>
                </c:pt>
                <c:pt idx="104">
                  <c:v>850.15997314449999</c:v>
                </c:pt>
                <c:pt idx="105">
                  <c:v>756.28430175779999</c:v>
                </c:pt>
                <c:pt idx="106">
                  <c:v>631.3422241211</c:v>
                </c:pt>
                <c:pt idx="107">
                  <c:v>587.08056640619998</c:v>
                </c:pt>
                <c:pt idx="108">
                  <c:v>622.93280029300001</c:v>
                </c:pt>
                <c:pt idx="109">
                  <c:v>819.1275024414</c:v>
                </c:pt>
                <c:pt idx="110">
                  <c:v>1198.5614013672</c:v>
                </c:pt>
                <c:pt idx="111">
                  <c:v>1662.6577148438</c:v>
                </c:pt>
                <c:pt idx="112">
                  <c:v>2099.3117675781</c:v>
                </c:pt>
                <c:pt idx="113">
                  <c:v>2420.1108398438</c:v>
                </c:pt>
                <c:pt idx="114">
                  <c:v>2658.4885253906</c:v>
                </c:pt>
                <c:pt idx="115">
                  <c:v>2776.6208496094</c:v>
                </c:pt>
                <c:pt idx="116">
                  <c:v>2783.9626464844</c:v>
                </c:pt>
                <c:pt idx="117">
                  <c:v>2633.3198242188</c:v>
                </c:pt>
                <c:pt idx="118">
                  <c:v>2430.8381347656</c:v>
                </c:pt>
                <c:pt idx="119">
                  <c:v>2144.42578125</c:v>
                </c:pt>
                <c:pt idx="120">
                  <c:v>2011.1114501953</c:v>
                </c:pt>
                <c:pt idx="121">
                  <c:v>1965.5565185547</c:v>
                </c:pt>
                <c:pt idx="122">
                  <c:v>1870.1019287109</c:v>
                </c:pt>
                <c:pt idx="123">
                  <c:v>1807.8403320312</c:v>
                </c:pt>
                <c:pt idx="124">
                  <c:v>1689.7510986328</c:v>
                </c:pt>
                <c:pt idx="125">
                  <c:v>1500.3015136719</c:v>
                </c:pt>
                <c:pt idx="126">
                  <c:v>1216.7926025391</c:v>
                </c:pt>
                <c:pt idx="127">
                  <c:v>844.23223876949999</c:v>
                </c:pt>
                <c:pt idx="128">
                  <c:v>447.29568481450002</c:v>
                </c:pt>
                <c:pt idx="129">
                  <c:v>117.9882736206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7-22CD-4B01-BA7B-B0C0144F00B4}"/>
            </c:ext>
          </c:extLst>
        </c:ser>
        <c:ser>
          <c:idx val="88"/>
          <c:order val="88"/>
          <c:spPr>
            <a:solidFill>
              <a:schemeClr val="accent5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AWPPG0!$A$89:$EE$89</c:f>
              <c:numCache>
                <c:formatCode>General</c:formatCode>
                <c:ptCount val="135"/>
                <c:pt idx="0">
                  <c:v>1965.7368164062</c:v>
                </c:pt>
                <c:pt idx="1">
                  <c:v>1562.5950927734</c:v>
                </c:pt>
                <c:pt idx="2">
                  <c:v>1232.4592285156</c:v>
                </c:pt>
                <c:pt idx="3">
                  <c:v>771.66217041020002</c:v>
                </c:pt>
                <c:pt idx="4">
                  <c:v>190.88864135739999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353.3601989746</c:v>
                </c:pt>
                <c:pt idx="16">
                  <c:v>592.17224121089998</c:v>
                </c:pt>
                <c:pt idx="17">
                  <c:v>710.9169921875</c:v>
                </c:pt>
                <c:pt idx="18">
                  <c:v>670.95574951169999</c:v>
                </c:pt>
                <c:pt idx="19">
                  <c:v>485.79089355470001</c:v>
                </c:pt>
                <c:pt idx="20">
                  <c:v>226.36587524410001</c:v>
                </c:pt>
                <c:pt idx="21">
                  <c:v>88.719535827599998</c:v>
                </c:pt>
                <c:pt idx="22">
                  <c:v>121.98946380620001</c:v>
                </c:pt>
                <c:pt idx="23">
                  <c:v>245.98181152340001</c:v>
                </c:pt>
                <c:pt idx="24">
                  <c:v>147.21682739260001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147.93307495120001</c:v>
                </c:pt>
                <c:pt idx="30">
                  <c:v>461.9299621582</c:v>
                </c:pt>
                <c:pt idx="31">
                  <c:v>738.11492919919999</c:v>
                </c:pt>
                <c:pt idx="32">
                  <c:v>995.87396240229998</c:v>
                </c:pt>
                <c:pt idx="33">
                  <c:v>1279.1442871094</c:v>
                </c:pt>
                <c:pt idx="34">
                  <c:v>1674.0416259766</c:v>
                </c:pt>
                <c:pt idx="35">
                  <c:v>2103.2526855469</c:v>
                </c:pt>
                <c:pt idx="36">
                  <c:v>2475.3054199219</c:v>
                </c:pt>
                <c:pt idx="37">
                  <c:v>2483.8015136719</c:v>
                </c:pt>
                <c:pt idx="38">
                  <c:v>2218.1298828125</c:v>
                </c:pt>
                <c:pt idx="39">
                  <c:v>1698.0516357422</c:v>
                </c:pt>
                <c:pt idx="40">
                  <c:v>812.75695800779999</c:v>
                </c:pt>
                <c:pt idx="41">
                  <c:v>268.08444213870001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66.448097228999998</c:v>
                </c:pt>
                <c:pt idx="47">
                  <c:v>241.27716064449999</c:v>
                </c:pt>
                <c:pt idx="48">
                  <c:v>374.45449829099999</c:v>
                </c:pt>
                <c:pt idx="49">
                  <c:v>606.57385253910002</c:v>
                </c:pt>
                <c:pt idx="50">
                  <c:v>533.98651123050001</c:v>
                </c:pt>
                <c:pt idx="51">
                  <c:v>461.3583984375</c:v>
                </c:pt>
                <c:pt idx="52">
                  <c:v>602.93768310550001</c:v>
                </c:pt>
                <c:pt idx="53">
                  <c:v>1040.0408935547</c:v>
                </c:pt>
                <c:pt idx="54">
                  <c:v>1417.6147460938</c:v>
                </c:pt>
                <c:pt idx="55">
                  <c:v>2021.1922607422</c:v>
                </c:pt>
                <c:pt idx="56">
                  <c:v>2421.2768554688</c:v>
                </c:pt>
                <c:pt idx="57">
                  <c:v>2705.3425292969</c:v>
                </c:pt>
                <c:pt idx="58">
                  <c:v>2820.9450683594</c:v>
                </c:pt>
                <c:pt idx="59">
                  <c:v>2623.1108398438</c:v>
                </c:pt>
                <c:pt idx="60">
                  <c:v>2396.6401367188</c:v>
                </c:pt>
                <c:pt idx="61">
                  <c:v>1843.9633789062</c:v>
                </c:pt>
                <c:pt idx="62">
                  <c:v>1154.8834228516</c:v>
                </c:pt>
                <c:pt idx="63">
                  <c:v>469.84112548830001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273.70944213870001</c:v>
                </c:pt>
                <c:pt idx="69">
                  <c:v>698.271484375</c:v>
                </c:pt>
                <c:pt idx="70">
                  <c:v>1008.9191894531</c:v>
                </c:pt>
                <c:pt idx="71">
                  <c:v>1410.6140136719</c:v>
                </c:pt>
                <c:pt idx="72">
                  <c:v>1776.5817871094</c:v>
                </c:pt>
                <c:pt idx="73">
                  <c:v>1995.3458251953</c:v>
                </c:pt>
                <c:pt idx="74">
                  <c:v>1889.1335449219</c:v>
                </c:pt>
                <c:pt idx="75">
                  <c:v>2061.1462402344</c:v>
                </c:pt>
                <c:pt idx="76">
                  <c:v>1958.4016113281</c:v>
                </c:pt>
                <c:pt idx="77">
                  <c:v>1889.0264892578</c:v>
                </c:pt>
                <c:pt idx="78">
                  <c:v>2022.9553222656</c:v>
                </c:pt>
                <c:pt idx="79">
                  <c:v>1932.3653564453</c:v>
                </c:pt>
                <c:pt idx="80">
                  <c:v>1745.6882324219</c:v>
                </c:pt>
                <c:pt idx="81">
                  <c:v>1205.3244628906</c:v>
                </c:pt>
                <c:pt idx="82">
                  <c:v>601.99353027339998</c:v>
                </c:pt>
                <c:pt idx="83">
                  <c:v>482.74081420900001</c:v>
                </c:pt>
                <c:pt idx="84">
                  <c:v>332.08364868159998</c:v>
                </c:pt>
                <c:pt idx="85">
                  <c:v>250.0048675537</c:v>
                </c:pt>
                <c:pt idx="86">
                  <c:v>67.515136718799994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319.78741455080001</c:v>
                </c:pt>
                <c:pt idx="94">
                  <c:v>412.45751953119998</c:v>
                </c:pt>
                <c:pt idx="95">
                  <c:v>250.86294555660001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228.50619506839999</c:v>
                </c:pt>
                <c:pt idx="102">
                  <c:v>619.86248779300001</c:v>
                </c:pt>
                <c:pt idx="103">
                  <c:v>842.0971069336</c:v>
                </c:pt>
                <c:pt idx="104">
                  <c:v>882.11767578119998</c:v>
                </c:pt>
                <c:pt idx="105">
                  <c:v>781.72790527339998</c:v>
                </c:pt>
                <c:pt idx="106">
                  <c:v>647.0580444336</c:v>
                </c:pt>
                <c:pt idx="107">
                  <c:v>593.32427978520002</c:v>
                </c:pt>
                <c:pt idx="108">
                  <c:v>623.17974853520002</c:v>
                </c:pt>
                <c:pt idx="109">
                  <c:v>818.60931396479998</c:v>
                </c:pt>
                <c:pt idx="110">
                  <c:v>1196.8203125</c:v>
                </c:pt>
                <c:pt idx="111">
                  <c:v>1659.8082275391</c:v>
                </c:pt>
                <c:pt idx="112">
                  <c:v>2093.3198242188</c:v>
                </c:pt>
                <c:pt idx="113">
                  <c:v>2409.5949707031</c:v>
                </c:pt>
                <c:pt idx="114">
                  <c:v>2644.5441894531</c:v>
                </c:pt>
                <c:pt idx="115">
                  <c:v>2759.0849609375</c:v>
                </c:pt>
                <c:pt idx="116">
                  <c:v>2763.2580566406</c:v>
                </c:pt>
                <c:pt idx="117">
                  <c:v>2610.2900390625</c:v>
                </c:pt>
                <c:pt idx="118">
                  <c:v>2407.9582519531</c:v>
                </c:pt>
                <c:pt idx="119">
                  <c:v>2123.7834472656</c:v>
                </c:pt>
                <c:pt idx="120">
                  <c:v>2000.9078369141</c:v>
                </c:pt>
                <c:pt idx="121">
                  <c:v>1973.1394042969</c:v>
                </c:pt>
                <c:pt idx="122">
                  <c:v>1895.720703125</c:v>
                </c:pt>
                <c:pt idx="123">
                  <c:v>1853.5207519531</c:v>
                </c:pt>
                <c:pt idx="124">
                  <c:v>1748.3033447266</c:v>
                </c:pt>
                <c:pt idx="125">
                  <c:v>1563.3247070312</c:v>
                </c:pt>
                <c:pt idx="126">
                  <c:v>1276.4259033203</c:v>
                </c:pt>
                <c:pt idx="127">
                  <c:v>895.62115478520002</c:v>
                </c:pt>
                <c:pt idx="128">
                  <c:v>487.1647644043</c:v>
                </c:pt>
                <c:pt idx="129">
                  <c:v>144.7359161377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8-22CD-4B01-BA7B-B0C0144F00B4}"/>
            </c:ext>
          </c:extLst>
        </c:ser>
        <c:ser>
          <c:idx val="89"/>
          <c:order val="89"/>
          <c:spPr>
            <a:solidFill>
              <a:schemeClr val="accent6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AWPPG0!$A$90:$EE$90</c:f>
              <c:numCache>
                <c:formatCode>General</c:formatCode>
                <c:ptCount val="135"/>
                <c:pt idx="0">
                  <c:v>1960.0743408203</c:v>
                </c:pt>
                <c:pt idx="1">
                  <c:v>1555.9273681641</c:v>
                </c:pt>
                <c:pt idx="2">
                  <c:v>1223.9035644531</c:v>
                </c:pt>
                <c:pt idx="3">
                  <c:v>755.1962890625</c:v>
                </c:pt>
                <c:pt idx="4">
                  <c:v>164.7579498291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374.4818725586</c:v>
                </c:pt>
                <c:pt idx="16">
                  <c:v>608.43908691410002</c:v>
                </c:pt>
                <c:pt idx="17">
                  <c:v>721.90185546880002</c:v>
                </c:pt>
                <c:pt idx="18">
                  <c:v>678.95184326169999</c:v>
                </c:pt>
                <c:pt idx="19">
                  <c:v>492.76132202150001</c:v>
                </c:pt>
                <c:pt idx="20">
                  <c:v>231.66513061520001</c:v>
                </c:pt>
                <c:pt idx="21">
                  <c:v>91.699867248499999</c:v>
                </c:pt>
                <c:pt idx="22">
                  <c:v>123.6872558594</c:v>
                </c:pt>
                <c:pt idx="23">
                  <c:v>247.4510345459</c:v>
                </c:pt>
                <c:pt idx="24">
                  <c:v>147.82153320309999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155.12557983400001</c:v>
                </c:pt>
                <c:pt idx="30">
                  <c:v>466.80264282230002</c:v>
                </c:pt>
                <c:pt idx="31">
                  <c:v>735.93310546880002</c:v>
                </c:pt>
                <c:pt idx="32">
                  <c:v>984.79388427729998</c:v>
                </c:pt>
                <c:pt idx="33">
                  <c:v>1262.2072753906</c:v>
                </c:pt>
                <c:pt idx="34">
                  <c:v>1658.7181396484</c:v>
                </c:pt>
                <c:pt idx="35">
                  <c:v>2092.4252929688</c:v>
                </c:pt>
                <c:pt idx="36">
                  <c:v>2474.0275878906</c:v>
                </c:pt>
                <c:pt idx="37">
                  <c:v>2498.7924804688</c:v>
                </c:pt>
                <c:pt idx="38">
                  <c:v>2248.1901855469</c:v>
                </c:pt>
                <c:pt idx="39">
                  <c:v>1739.9582519531</c:v>
                </c:pt>
                <c:pt idx="40">
                  <c:v>857.39874267580001</c:v>
                </c:pt>
                <c:pt idx="41">
                  <c:v>299.8112487793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56.677925109900002</c:v>
                </c:pt>
                <c:pt idx="47">
                  <c:v>234.95721435550001</c:v>
                </c:pt>
                <c:pt idx="48">
                  <c:v>371.97018432620001</c:v>
                </c:pt>
                <c:pt idx="49">
                  <c:v>612.31036376949999</c:v>
                </c:pt>
                <c:pt idx="50">
                  <c:v>544.8814086914</c:v>
                </c:pt>
                <c:pt idx="51">
                  <c:v>474.10427856450002</c:v>
                </c:pt>
                <c:pt idx="52">
                  <c:v>608.59680175779999</c:v>
                </c:pt>
                <c:pt idx="53">
                  <c:v>1036.9299316406</c:v>
                </c:pt>
                <c:pt idx="54">
                  <c:v>1410.2905273438</c:v>
                </c:pt>
                <c:pt idx="55">
                  <c:v>2013.2398681641</c:v>
                </c:pt>
                <c:pt idx="56">
                  <c:v>2419.8024902344</c:v>
                </c:pt>
                <c:pt idx="57">
                  <c:v>2716.720703125</c:v>
                </c:pt>
                <c:pt idx="58">
                  <c:v>2839.4697265625</c:v>
                </c:pt>
                <c:pt idx="59">
                  <c:v>2645.3029785156</c:v>
                </c:pt>
                <c:pt idx="60">
                  <c:v>2419.5754394531</c:v>
                </c:pt>
                <c:pt idx="61">
                  <c:v>1858.5451660156</c:v>
                </c:pt>
                <c:pt idx="62">
                  <c:v>1162.7509765625</c:v>
                </c:pt>
                <c:pt idx="63">
                  <c:v>467.04821777339998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231.34754943850001</c:v>
                </c:pt>
                <c:pt idx="69">
                  <c:v>658.53057861330001</c:v>
                </c:pt>
                <c:pt idx="70">
                  <c:v>975.06311035160002</c:v>
                </c:pt>
                <c:pt idx="71">
                  <c:v>1387.1574707031</c:v>
                </c:pt>
                <c:pt idx="72">
                  <c:v>1766.3227539062</c:v>
                </c:pt>
                <c:pt idx="73">
                  <c:v>1998.3692626953</c:v>
                </c:pt>
                <c:pt idx="74">
                  <c:v>1902.8768310547</c:v>
                </c:pt>
                <c:pt idx="75">
                  <c:v>2087.3972167969</c:v>
                </c:pt>
                <c:pt idx="76">
                  <c:v>1985.31640625</c:v>
                </c:pt>
                <c:pt idx="77">
                  <c:v>1900.0281982422</c:v>
                </c:pt>
                <c:pt idx="78">
                  <c:v>2023.1949462891</c:v>
                </c:pt>
                <c:pt idx="79">
                  <c:v>1924.1958007812</c:v>
                </c:pt>
                <c:pt idx="80">
                  <c:v>1736.3234863281</c:v>
                </c:pt>
                <c:pt idx="81">
                  <c:v>1208.2818603516</c:v>
                </c:pt>
                <c:pt idx="82">
                  <c:v>619.97741699220001</c:v>
                </c:pt>
                <c:pt idx="83">
                  <c:v>515.54913330080001</c:v>
                </c:pt>
                <c:pt idx="84">
                  <c:v>366.4352722168</c:v>
                </c:pt>
                <c:pt idx="85">
                  <c:v>277.67068481450002</c:v>
                </c:pt>
                <c:pt idx="86">
                  <c:v>79.936302185100004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338.36196899409998</c:v>
                </c:pt>
                <c:pt idx="94">
                  <c:v>430.97625732419999</c:v>
                </c:pt>
                <c:pt idx="95">
                  <c:v>269.79656982419999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206.0311126709</c:v>
                </c:pt>
                <c:pt idx="102">
                  <c:v>597.15783691410002</c:v>
                </c:pt>
                <c:pt idx="103">
                  <c:v>823.88049316410002</c:v>
                </c:pt>
                <c:pt idx="104">
                  <c:v>870.03314208979998</c:v>
                </c:pt>
                <c:pt idx="105">
                  <c:v>774.8941040039</c:v>
                </c:pt>
                <c:pt idx="106">
                  <c:v>647.56823730470001</c:v>
                </c:pt>
                <c:pt idx="107">
                  <c:v>602.90258789059999</c:v>
                </c:pt>
                <c:pt idx="108">
                  <c:v>643.68762207029999</c:v>
                </c:pt>
                <c:pt idx="109">
                  <c:v>846.5376586914</c:v>
                </c:pt>
                <c:pt idx="110">
                  <c:v>1229.4104003906</c:v>
                </c:pt>
                <c:pt idx="111">
                  <c:v>1693.8664550781</c:v>
                </c:pt>
                <c:pt idx="112">
                  <c:v>2129.3840332031</c:v>
                </c:pt>
                <c:pt idx="113">
                  <c:v>2447.5705566406</c:v>
                </c:pt>
                <c:pt idx="114">
                  <c:v>2685.05078125</c:v>
                </c:pt>
                <c:pt idx="115">
                  <c:v>2798.9699707031</c:v>
                </c:pt>
                <c:pt idx="116">
                  <c:v>2799.2438964844</c:v>
                </c:pt>
                <c:pt idx="117">
                  <c:v>2634.3076171875</c:v>
                </c:pt>
                <c:pt idx="118">
                  <c:v>2415.3491210938</c:v>
                </c:pt>
                <c:pt idx="119">
                  <c:v>2117.3076171875</c:v>
                </c:pt>
                <c:pt idx="120">
                  <c:v>1980.9001464844</c:v>
                </c:pt>
                <c:pt idx="121">
                  <c:v>1943.9057617188</c:v>
                </c:pt>
                <c:pt idx="122">
                  <c:v>1861.8322753906</c:v>
                </c:pt>
                <c:pt idx="123">
                  <c:v>1817.2446289062</c:v>
                </c:pt>
                <c:pt idx="124">
                  <c:v>1710.9002685547</c:v>
                </c:pt>
                <c:pt idx="125">
                  <c:v>1528.6822509766</c:v>
                </c:pt>
                <c:pt idx="126">
                  <c:v>1249.0936279297</c:v>
                </c:pt>
                <c:pt idx="127">
                  <c:v>876.75091552729998</c:v>
                </c:pt>
                <c:pt idx="128">
                  <c:v>480.04150390619998</c:v>
                </c:pt>
                <c:pt idx="129">
                  <c:v>152.07527160640001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9-22CD-4B01-BA7B-B0C0144F00B4}"/>
            </c:ext>
          </c:extLst>
        </c:ser>
        <c:ser>
          <c:idx val="90"/>
          <c:order val="90"/>
          <c:spPr>
            <a:solidFill>
              <a:schemeClr val="accent1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AWPPG0!$A$91:$EE$91</c:f>
              <c:numCache>
                <c:formatCode>General</c:formatCode>
                <c:ptCount val="135"/>
                <c:pt idx="0">
                  <c:v>2040.8271484375</c:v>
                </c:pt>
                <c:pt idx="1">
                  <c:v>1607.7905273438</c:v>
                </c:pt>
                <c:pt idx="2">
                  <c:v>1252.7193603516</c:v>
                </c:pt>
                <c:pt idx="3">
                  <c:v>760.89471435550001</c:v>
                </c:pt>
                <c:pt idx="4">
                  <c:v>145.48336791989999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375.39324951169999</c:v>
                </c:pt>
                <c:pt idx="16">
                  <c:v>595.69024658199999</c:v>
                </c:pt>
                <c:pt idx="17">
                  <c:v>700.02911376949999</c:v>
                </c:pt>
                <c:pt idx="18">
                  <c:v>655.50689697270002</c:v>
                </c:pt>
                <c:pt idx="19">
                  <c:v>472.3182067871</c:v>
                </c:pt>
                <c:pt idx="20">
                  <c:v>212.86753845210001</c:v>
                </c:pt>
                <c:pt idx="21">
                  <c:v>73.594802856399994</c:v>
                </c:pt>
                <c:pt idx="22">
                  <c:v>109.1654129028</c:v>
                </c:pt>
                <c:pt idx="23">
                  <c:v>241.5812072754</c:v>
                </c:pt>
                <c:pt idx="24">
                  <c:v>148.46809387210001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160.3392791748</c:v>
                </c:pt>
                <c:pt idx="30">
                  <c:v>469.89401245120001</c:v>
                </c:pt>
                <c:pt idx="31">
                  <c:v>737.34893798830001</c:v>
                </c:pt>
                <c:pt idx="32">
                  <c:v>989.69348144529999</c:v>
                </c:pt>
                <c:pt idx="33">
                  <c:v>1278.0125732422</c:v>
                </c:pt>
                <c:pt idx="34">
                  <c:v>1692.0030517578</c:v>
                </c:pt>
                <c:pt idx="35">
                  <c:v>2142.1430664062</c:v>
                </c:pt>
                <c:pt idx="36">
                  <c:v>2527.8837890625</c:v>
                </c:pt>
                <c:pt idx="37">
                  <c:v>2536.7292480469</c:v>
                </c:pt>
                <c:pt idx="38">
                  <c:v>2256.5856933594</c:v>
                </c:pt>
                <c:pt idx="39">
                  <c:v>1718.8352050781</c:v>
                </c:pt>
                <c:pt idx="40">
                  <c:v>804.11895751949999</c:v>
                </c:pt>
                <c:pt idx="41">
                  <c:v>245.28959655759999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101.36219024659999</c:v>
                </c:pt>
                <c:pt idx="47">
                  <c:v>270.5467224121</c:v>
                </c:pt>
                <c:pt idx="48">
                  <c:v>382.8794555664</c:v>
                </c:pt>
                <c:pt idx="49">
                  <c:v>593.1137084961</c:v>
                </c:pt>
                <c:pt idx="50">
                  <c:v>506.46878051760001</c:v>
                </c:pt>
                <c:pt idx="51">
                  <c:v>430.98489379879999</c:v>
                </c:pt>
                <c:pt idx="52">
                  <c:v>575.38024902339998</c:v>
                </c:pt>
                <c:pt idx="53">
                  <c:v>1025.1529541016</c:v>
                </c:pt>
                <c:pt idx="54">
                  <c:v>1419.4638671875</c:v>
                </c:pt>
                <c:pt idx="55">
                  <c:v>2042.9047851562</c:v>
                </c:pt>
                <c:pt idx="56">
                  <c:v>2464.9753417969</c:v>
                </c:pt>
                <c:pt idx="57">
                  <c:v>2767.8876953125</c:v>
                </c:pt>
                <c:pt idx="58">
                  <c:v>2883.2397460938</c:v>
                </c:pt>
                <c:pt idx="59">
                  <c:v>2665.8674316406</c:v>
                </c:pt>
                <c:pt idx="60">
                  <c:v>2407.9846191406</c:v>
                </c:pt>
                <c:pt idx="61">
                  <c:v>1821.3583984375</c:v>
                </c:pt>
                <c:pt idx="62">
                  <c:v>1106.7136230469</c:v>
                </c:pt>
                <c:pt idx="63">
                  <c:v>406.53341674799998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256.80374145510001</c:v>
                </c:pt>
                <c:pt idx="69">
                  <c:v>697.68249511720001</c:v>
                </c:pt>
                <c:pt idx="70">
                  <c:v>1017.1450805664</c:v>
                </c:pt>
                <c:pt idx="71">
                  <c:v>1420.8088378906</c:v>
                </c:pt>
                <c:pt idx="72">
                  <c:v>1783.2121582031</c:v>
                </c:pt>
                <c:pt idx="73">
                  <c:v>1994.126953125</c:v>
                </c:pt>
                <c:pt idx="74">
                  <c:v>1872.5524902344</c:v>
                </c:pt>
                <c:pt idx="75">
                  <c:v>2042.0860595703</c:v>
                </c:pt>
                <c:pt idx="76">
                  <c:v>1925.462890625</c:v>
                </c:pt>
                <c:pt idx="77">
                  <c:v>1831.7510986328</c:v>
                </c:pt>
                <c:pt idx="78">
                  <c:v>1966.0192871094</c:v>
                </c:pt>
                <c:pt idx="79">
                  <c:v>1887.8746337891</c:v>
                </c:pt>
                <c:pt idx="80">
                  <c:v>1724.892578125</c:v>
                </c:pt>
                <c:pt idx="81">
                  <c:v>1221.9560546875</c:v>
                </c:pt>
                <c:pt idx="82">
                  <c:v>646.3291015625</c:v>
                </c:pt>
                <c:pt idx="83">
                  <c:v>543.31329345699999</c:v>
                </c:pt>
                <c:pt idx="84">
                  <c:v>396.14263916020002</c:v>
                </c:pt>
                <c:pt idx="85">
                  <c:v>312.92486572270002</c:v>
                </c:pt>
                <c:pt idx="86">
                  <c:v>125.2767028809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257.92807006840002</c:v>
                </c:pt>
                <c:pt idx="94">
                  <c:v>357.81637573239999</c:v>
                </c:pt>
                <c:pt idx="95">
                  <c:v>217.9729309082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217.45481872560001</c:v>
                </c:pt>
                <c:pt idx="102">
                  <c:v>613.59295654300001</c:v>
                </c:pt>
                <c:pt idx="103">
                  <c:v>851.44158935550001</c:v>
                </c:pt>
                <c:pt idx="104">
                  <c:v>912.4267578125</c:v>
                </c:pt>
                <c:pt idx="105">
                  <c:v>831.80358886720001</c:v>
                </c:pt>
                <c:pt idx="106">
                  <c:v>710.0142211914</c:v>
                </c:pt>
                <c:pt idx="107">
                  <c:v>656.81994628910002</c:v>
                </c:pt>
                <c:pt idx="108">
                  <c:v>675.22064208979998</c:v>
                </c:pt>
                <c:pt idx="109">
                  <c:v>850.8720703125</c:v>
                </c:pt>
                <c:pt idx="110">
                  <c:v>1209.1958007812</c:v>
                </c:pt>
                <c:pt idx="111">
                  <c:v>1653.5148925781</c:v>
                </c:pt>
                <c:pt idx="112">
                  <c:v>2076.3308105469</c:v>
                </c:pt>
                <c:pt idx="113">
                  <c:v>2388.072265625</c:v>
                </c:pt>
                <c:pt idx="114">
                  <c:v>2627.0107421875</c:v>
                </c:pt>
                <c:pt idx="115">
                  <c:v>2749.1381835938</c:v>
                </c:pt>
                <c:pt idx="116">
                  <c:v>2761.3649902344</c:v>
                </c:pt>
                <c:pt idx="117">
                  <c:v>2613.5134277344</c:v>
                </c:pt>
                <c:pt idx="118">
                  <c:v>2416.6672363281</c:v>
                </c:pt>
                <c:pt idx="119">
                  <c:v>2131.6684570312</c:v>
                </c:pt>
                <c:pt idx="120">
                  <c:v>2002.5836181641</c:v>
                </c:pt>
                <c:pt idx="121">
                  <c:v>1965.6793212891</c:v>
                </c:pt>
                <c:pt idx="122">
                  <c:v>1882.2495117188</c:v>
                </c:pt>
                <c:pt idx="123">
                  <c:v>1833.8498535156</c:v>
                </c:pt>
                <c:pt idx="124">
                  <c:v>1722.8671875</c:v>
                </c:pt>
                <c:pt idx="125">
                  <c:v>1536.0352783203</c:v>
                </c:pt>
                <c:pt idx="126">
                  <c:v>1249.8994140625</c:v>
                </c:pt>
                <c:pt idx="127">
                  <c:v>870.00616455080001</c:v>
                </c:pt>
                <c:pt idx="128">
                  <c:v>464.08767700200002</c:v>
                </c:pt>
                <c:pt idx="129">
                  <c:v>128.85891723629999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A-22CD-4B01-BA7B-B0C0144F00B4}"/>
            </c:ext>
          </c:extLst>
        </c:ser>
        <c:ser>
          <c:idx val="91"/>
          <c:order val="91"/>
          <c:spPr>
            <a:solidFill>
              <a:schemeClr val="accent2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AWPPG0!$A$92:$EE$92</c:f>
              <c:numCache>
                <c:formatCode>General</c:formatCode>
                <c:ptCount val="135"/>
                <c:pt idx="0">
                  <c:v>1909.57421875</c:v>
                </c:pt>
                <c:pt idx="1">
                  <c:v>1522.9348144531</c:v>
                </c:pt>
                <c:pt idx="2">
                  <c:v>1206.8908691406</c:v>
                </c:pt>
                <c:pt idx="3">
                  <c:v>766.91998291020002</c:v>
                </c:pt>
                <c:pt idx="4">
                  <c:v>209.71691894529999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348.23321533199999</c:v>
                </c:pt>
                <c:pt idx="16">
                  <c:v>592.9224243164</c:v>
                </c:pt>
                <c:pt idx="17">
                  <c:v>723.0570678711</c:v>
                </c:pt>
                <c:pt idx="18">
                  <c:v>692.28521728520002</c:v>
                </c:pt>
                <c:pt idx="19">
                  <c:v>507.89797973629999</c:v>
                </c:pt>
                <c:pt idx="20">
                  <c:v>244.0599822998</c:v>
                </c:pt>
                <c:pt idx="21">
                  <c:v>99.704032897900007</c:v>
                </c:pt>
                <c:pt idx="22">
                  <c:v>127.4657821655</c:v>
                </c:pt>
                <c:pt idx="23">
                  <c:v>241.11582946780001</c:v>
                </c:pt>
                <c:pt idx="24">
                  <c:v>130.8233947754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134.63500976559999</c:v>
                </c:pt>
                <c:pt idx="30">
                  <c:v>473.98309326169999</c:v>
                </c:pt>
                <c:pt idx="31">
                  <c:v>764.50305175779999</c:v>
                </c:pt>
                <c:pt idx="32">
                  <c:v>1015.7424316406</c:v>
                </c:pt>
                <c:pt idx="33">
                  <c:v>1275.9085693359</c:v>
                </c:pt>
                <c:pt idx="34">
                  <c:v>1643.2067871094</c:v>
                </c:pt>
                <c:pt idx="35">
                  <c:v>2051.4699707031</c:v>
                </c:pt>
                <c:pt idx="36">
                  <c:v>2409.7072753906</c:v>
                </c:pt>
                <c:pt idx="37">
                  <c:v>2428.9096679688</c:v>
                </c:pt>
                <c:pt idx="38">
                  <c:v>2179.9875488281</c:v>
                </c:pt>
                <c:pt idx="39">
                  <c:v>1676.2154541016</c:v>
                </c:pt>
                <c:pt idx="40">
                  <c:v>815.3148803711</c:v>
                </c:pt>
                <c:pt idx="41">
                  <c:v>270.67092895510001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63.127258300800001</c:v>
                </c:pt>
                <c:pt idx="47">
                  <c:v>254.24169921879999</c:v>
                </c:pt>
                <c:pt idx="48">
                  <c:v>407.23614501949999</c:v>
                </c:pt>
                <c:pt idx="49">
                  <c:v>646.51379394529999</c:v>
                </c:pt>
                <c:pt idx="50">
                  <c:v>581.7431640625</c:v>
                </c:pt>
                <c:pt idx="51">
                  <c:v>498.2808227539</c:v>
                </c:pt>
                <c:pt idx="52">
                  <c:v>604.62506103520002</c:v>
                </c:pt>
                <c:pt idx="53">
                  <c:v>1001.1479492188</c:v>
                </c:pt>
                <c:pt idx="54">
                  <c:v>1369.8728027344</c:v>
                </c:pt>
                <c:pt idx="55">
                  <c:v>1965.5393066406</c:v>
                </c:pt>
                <c:pt idx="56">
                  <c:v>2369.267578125</c:v>
                </c:pt>
                <c:pt idx="57">
                  <c:v>2658.9790039062</c:v>
                </c:pt>
                <c:pt idx="58">
                  <c:v>2784.3666992188</c:v>
                </c:pt>
                <c:pt idx="59">
                  <c:v>2609.509765625</c:v>
                </c:pt>
                <c:pt idx="60">
                  <c:v>2401.7001953125</c:v>
                </c:pt>
                <c:pt idx="61">
                  <c:v>1866.1201171875</c:v>
                </c:pt>
                <c:pt idx="62">
                  <c:v>1190.7369384766</c:v>
                </c:pt>
                <c:pt idx="63">
                  <c:v>508.3598022461</c:v>
                </c:pt>
                <c:pt idx="64">
                  <c:v>13.915667533900001</c:v>
                </c:pt>
                <c:pt idx="65">
                  <c:v>0</c:v>
                </c:pt>
                <c:pt idx="66">
                  <c:v>0</c:v>
                </c:pt>
                <c:pt idx="67">
                  <c:v>38.874843597400002</c:v>
                </c:pt>
                <c:pt idx="68">
                  <c:v>316.48016357419999</c:v>
                </c:pt>
                <c:pt idx="69">
                  <c:v>724.03662109380002</c:v>
                </c:pt>
                <c:pt idx="70">
                  <c:v>1018.6488037109</c:v>
                </c:pt>
                <c:pt idx="71">
                  <c:v>1410.5783691406</c:v>
                </c:pt>
                <c:pt idx="72">
                  <c:v>1765.8409423828</c:v>
                </c:pt>
                <c:pt idx="73">
                  <c:v>1980.8509521484</c:v>
                </c:pt>
                <c:pt idx="74">
                  <c:v>1868.7338867188</c:v>
                </c:pt>
                <c:pt idx="75">
                  <c:v>2050.4975585938</c:v>
                </c:pt>
                <c:pt idx="76">
                  <c:v>1971.7110595703</c:v>
                </c:pt>
                <c:pt idx="77">
                  <c:v>1924.0888671875</c:v>
                </c:pt>
                <c:pt idx="78">
                  <c:v>2058.3928222656</c:v>
                </c:pt>
                <c:pt idx="79">
                  <c:v>1951.5234375</c:v>
                </c:pt>
                <c:pt idx="80">
                  <c:v>1736.0550537109</c:v>
                </c:pt>
                <c:pt idx="81">
                  <c:v>1170.9213867188</c:v>
                </c:pt>
                <c:pt idx="82">
                  <c:v>553.54974365229998</c:v>
                </c:pt>
                <c:pt idx="83">
                  <c:v>437.25582885739999</c:v>
                </c:pt>
                <c:pt idx="84">
                  <c:v>293.12188720699999</c:v>
                </c:pt>
                <c:pt idx="85">
                  <c:v>212.39883422849999</c:v>
                </c:pt>
                <c:pt idx="86">
                  <c:v>25.557744979900001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28.918043136600001</c:v>
                </c:pt>
                <c:pt idx="93">
                  <c:v>393.25549316410002</c:v>
                </c:pt>
                <c:pt idx="94">
                  <c:v>479.98239135739999</c:v>
                </c:pt>
                <c:pt idx="95">
                  <c:v>306.20635986330001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199.79750061039999</c:v>
                </c:pt>
                <c:pt idx="102">
                  <c:v>571.58953857419999</c:v>
                </c:pt>
                <c:pt idx="103">
                  <c:v>775.66912841800001</c:v>
                </c:pt>
                <c:pt idx="104">
                  <c:v>806.68670654300001</c:v>
                </c:pt>
                <c:pt idx="105">
                  <c:v>709.27490234380002</c:v>
                </c:pt>
                <c:pt idx="106">
                  <c:v>590.68786621089998</c:v>
                </c:pt>
                <c:pt idx="107">
                  <c:v>559.13934326169999</c:v>
                </c:pt>
                <c:pt idx="108">
                  <c:v>611.56768798830001</c:v>
                </c:pt>
                <c:pt idx="109">
                  <c:v>823.51171875</c:v>
                </c:pt>
                <c:pt idx="110">
                  <c:v>1211.0395507812</c:v>
                </c:pt>
                <c:pt idx="111">
                  <c:v>1672.5642089844</c:v>
                </c:pt>
                <c:pt idx="112">
                  <c:v>2096.9858398438</c:v>
                </c:pt>
                <c:pt idx="113">
                  <c:v>2400.7905273438</c:v>
                </c:pt>
                <c:pt idx="114">
                  <c:v>2623.7458496094</c:v>
                </c:pt>
                <c:pt idx="115">
                  <c:v>2730.7126464844</c:v>
                </c:pt>
                <c:pt idx="116">
                  <c:v>2732.6967773438</c:v>
                </c:pt>
                <c:pt idx="117">
                  <c:v>2585.3474121094</c:v>
                </c:pt>
                <c:pt idx="118">
                  <c:v>2392.5603027344</c:v>
                </c:pt>
                <c:pt idx="119">
                  <c:v>2124.296875</c:v>
                </c:pt>
                <c:pt idx="120">
                  <c:v>2011.4552001953</c:v>
                </c:pt>
                <c:pt idx="121">
                  <c:v>1983.4448242188</c:v>
                </c:pt>
                <c:pt idx="122">
                  <c:v>1899.5200195312</c:v>
                </c:pt>
                <c:pt idx="123">
                  <c:v>1845.3347167969</c:v>
                </c:pt>
                <c:pt idx="124">
                  <c:v>1733.4586181641</c:v>
                </c:pt>
                <c:pt idx="125">
                  <c:v>1545.3109130859</c:v>
                </c:pt>
                <c:pt idx="126">
                  <c:v>1258.0616455078</c:v>
                </c:pt>
                <c:pt idx="127">
                  <c:v>876.57489013669999</c:v>
                </c:pt>
                <c:pt idx="128">
                  <c:v>471.37139892580001</c:v>
                </c:pt>
                <c:pt idx="129">
                  <c:v>136.72023010250001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B-22CD-4B01-BA7B-B0C0144F00B4}"/>
            </c:ext>
          </c:extLst>
        </c:ser>
        <c:ser>
          <c:idx val="92"/>
          <c:order val="92"/>
          <c:spPr>
            <a:solidFill>
              <a:schemeClr val="accent3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AWPPG0!$A$93:$EE$93</c:f>
              <c:numCache>
                <c:formatCode>General</c:formatCode>
                <c:ptCount val="135"/>
                <c:pt idx="0">
                  <c:v>1912.0875244141</c:v>
                </c:pt>
                <c:pt idx="1">
                  <c:v>1526.2535400391</c:v>
                </c:pt>
                <c:pt idx="2">
                  <c:v>1210.4281005859</c:v>
                </c:pt>
                <c:pt idx="3">
                  <c:v>764.3843383789</c:v>
                </c:pt>
                <c:pt idx="4">
                  <c:v>198.55421447750001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327.13659667970001</c:v>
                </c:pt>
                <c:pt idx="16">
                  <c:v>573.55981445309999</c:v>
                </c:pt>
                <c:pt idx="17">
                  <c:v>709.27532958979998</c:v>
                </c:pt>
                <c:pt idx="18">
                  <c:v>683.9164428711</c:v>
                </c:pt>
                <c:pt idx="19">
                  <c:v>500.3388671875</c:v>
                </c:pt>
                <c:pt idx="20">
                  <c:v>232.4889831543</c:v>
                </c:pt>
                <c:pt idx="21">
                  <c:v>81.454185485799997</c:v>
                </c:pt>
                <c:pt idx="22">
                  <c:v>105.0641174316</c:v>
                </c:pt>
                <c:pt idx="23">
                  <c:v>225.33457946780001</c:v>
                </c:pt>
                <c:pt idx="24">
                  <c:v>131.1683807373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123.7116241455</c:v>
                </c:pt>
                <c:pt idx="30">
                  <c:v>459.47479248050001</c:v>
                </c:pt>
                <c:pt idx="31">
                  <c:v>758.95013427729998</c:v>
                </c:pt>
                <c:pt idx="32">
                  <c:v>1024.9151611328</c:v>
                </c:pt>
                <c:pt idx="33">
                  <c:v>1297.1245117188</c:v>
                </c:pt>
                <c:pt idx="34">
                  <c:v>1666.1728515625</c:v>
                </c:pt>
                <c:pt idx="35">
                  <c:v>2062.4899902344</c:v>
                </c:pt>
                <c:pt idx="36">
                  <c:v>2406.6689453125</c:v>
                </c:pt>
                <c:pt idx="37">
                  <c:v>2415.3864746094</c:v>
                </c:pt>
                <c:pt idx="38">
                  <c:v>2170.5187988281</c:v>
                </c:pt>
                <c:pt idx="39">
                  <c:v>1683.0428466797</c:v>
                </c:pt>
                <c:pt idx="40">
                  <c:v>832.74005126949999</c:v>
                </c:pt>
                <c:pt idx="41">
                  <c:v>293.83477783199999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49.742580413799999</c:v>
                </c:pt>
                <c:pt idx="47">
                  <c:v>243.27174377439999</c:v>
                </c:pt>
                <c:pt idx="48">
                  <c:v>395.6004333496</c:v>
                </c:pt>
                <c:pt idx="49">
                  <c:v>634.19421386720001</c:v>
                </c:pt>
                <c:pt idx="50">
                  <c:v>572.13848876949999</c:v>
                </c:pt>
                <c:pt idx="51">
                  <c:v>493.76913452150001</c:v>
                </c:pt>
                <c:pt idx="52">
                  <c:v>604.87365722660002</c:v>
                </c:pt>
                <c:pt idx="53">
                  <c:v>1006.3950195312</c:v>
                </c:pt>
                <c:pt idx="54">
                  <c:v>1368.4514160156</c:v>
                </c:pt>
                <c:pt idx="55">
                  <c:v>1960.4128417969</c:v>
                </c:pt>
                <c:pt idx="56">
                  <c:v>2370.4694824219</c:v>
                </c:pt>
                <c:pt idx="57">
                  <c:v>2667.8388671875</c:v>
                </c:pt>
                <c:pt idx="58">
                  <c:v>2796.1408691406</c:v>
                </c:pt>
                <c:pt idx="59">
                  <c:v>2618.4582519531</c:v>
                </c:pt>
                <c:pt idx="60">
                  <c:v>2401.505859375</c:v>
                </c:pt>
                <c:pt idx="61">
                  <c:v>1854.5057373047</c:v>
                </c:pt>
                <c:pt idx="62">
                  <c:v>1177.357421875</c:v>
                </c:pt>
                <c:pt idx="63">
                  <c:v>502.650390625</c:v>
                </c:pt>
                <c:pt idx="64">
                  <c:v>12.4408969879</c:v>
                </c:pt>
                <c:pt idx="65">
                  <c:v>0</c:v>
                </c:pt>
                <c:pt idx="66">
                  <c:v>0</c:v>
                </c:pt>
                <c:pt idx="67">
                  <c:v>32.283340454099999</c:v>
                </c:pt>
                <c:pt idx="68">
                  <c:v>303.25387573239999</c:v>
                </c:pt>
                <c:pt idx="69">
                  <c:v>709.86737060550001</c:v>
                </c:pt>
                <c:pt idx="70">
                  <c:v>1007.6062011719</c:v>
                </c:pt>
                <c:pt idx="71">
                  <c:v>1404.9086914062</c:v>
                </c:pt>
                <c:pt idx="72">
                  <c:v>1770.0767822266</c:v>
                </c:pt>
                <c:pt idx="73">
                  <c:v>1991.7731933594</c:v>
                </c:pt>
                <c:pt idx="74">
                  <c:v>1887.5689697266</c:v>
                </c:pt>
                <c:pt idx="75">
                  <c:v>2068.4079589844</c:v>
                </c:pt>
                <c:pt idx="76">
                  <c:v>1981.5922851562</c:v>
                </c:pt>
                <c:pt idx="77">
                  <c:v>1933.3824462891</c:v>
                </c:pt>
                <c:pt idx="78">
                  <c:v>2065.3811035156</c:v>
                </c:pt>
                <c:pt idx="79">
                  <c:v>1957.9344482422</c:v>
                </c:pt>
                <c:pt idx="80">
                  <c:v>1742.4637451172</c:v>
                </c:pt>
                <c:pt idx="81">
                  <c:v>1171.8385009766</c:v>
                </c:pt>
                <c:pt idx="82">
                  <c:v>547.27001953119998</c:v>
                </c:pt>
                <c:pt idx="83">
                  <c:v>417.53659057620001</c:v>
                </c:pt>
                <c:pt idx="84">
                  <c:v>267.66592407230002</c:v>
                </c:pt>
                <c:pt idx="85">
                  <c:v>186.63999938960001</c:v>
                </c:pt>
                <c:pt idx="86">
                  <c:v>7.1921730041999998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43.315692901600002</c:v>
                </c:pt>
                <c:pt idx="93">
                  <c:v>404.50988769529999</c:v>
                </c:pt>
                <c:pt idx="94">
                  <c:v>484.74658203119998</c:v>
                </c:pt>
                <c:pt idx="95">
                  <c:v>303.49612426760001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199.46171569820001</c:v>
                </c:pt>
                <c:pt idx="102">
                  <c:v>581.01922607419999</c:v>
                </c:pt>
                <c:pt idx="103">
                  <c:v>791.99719238279999</c:v>
                </c:pt>
                <c:pt idx="104">
                  <c:v>823.45556640619998</c:v>
                </c:pt>
                <c:pt idx="105">
                  <c:v>722.07873535160002</c:v>
                </c:pt>
                <c:pt idx="106">
                  <c:v>598.26165771479998</c:v>
                </c:pt>
                <c:pt idx="107">
                  <c:v>563.92663574220001</c:v>
                </c:pt>
                <c:pt idx="108">
                  <c:v>615.16064453119998</c:v>
                </c:pt>
                <c:pt idx="109">
                  <c:v>825.85778808589998</c:v>
                </c:pt>
                <c:pt idx="110">
                  <c:v>1212.6345214844</c:v>
                </c:pt>
                <c:pt idx="111">
                  <c:v>1674.828125</c:v>
                </c:pt>
                <c:pt idx="112">
                  <c:v>2099.9306640625</c:v>
                </c:pt>
                <c:pt idx="113">
                  <c:v>2404.1420898438</c:v>
                </c:pt>
                <c:pt idx="114">
                  <c:v>2626.9870605469</c:v>
                </c:pt>
                <c:pt idx="115">
                  <c:v>2733.6730957031</c:v>
                </c:pt>
                <c:pt idx="116">
                  <c:v>2732.7951660156</c:v>
                </c:pt>
                <c:pt idx="117">
                  <c:v>2577.1870117188</c:v>
                </c:pt>
                <c:pt idx="118">
                  <c:v>2373.2890625</c:v>
                </c:pt>
                <c:pt idx="119">
                  <c:v>2094.8994140625</c:v>
                </c:pt>
                <c:pt idx="120">
                  <c:v>1975.3026123047</c:v>
                </c:pt>
                <c:pt idx="121">
                  <c:v>1946.3090820312</c:v>
                </c:pt>
                <c:pt idx="122">
                  <c:v>1864.4869384766</c:v>
                </c:pt>
                <c:pt idx="123">
                  <c:v>1813.6354980469</c:v>
                </c:pt>
                <c:pt idx="124">
                  <c:v>1704.0888671875</c:v>
                </c:pt>
                <c:pt idx="125">
                  <c:v>1519.3192138672</c:v>
                </c:pt>
                <c:pt idx="126">
                  <c:v>1237.6256103516</c:v>
                </c:pt>
                <c:pt idx="127">
                  <c:v>864.87225341800001</c:v>
                </c:pt>
                <c:pt idx="128">
                  <c:v>468.59872436519998</c:v>
                </c:pt>
                <c:pt idx="129">
                  <c:v>142.45515441890001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C-22CD-4B01-BA7B-B0C0144F00B4}"/>
            </c:ext>
          </c:extLst>
        </c:ser>
        <c:ser>
          <c:idx val="93"/>
          <c:order val="93"/>
          <c:spPr>
            <a:solidFill>
              <a:schemeClr val="accent4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AWPPG0!$A$94:$EE$94</c:f>
              <c:numCache>
                <c:formatCode>General</c:formatCode>
                <c:ptCount val="135"/>
                <c:pt idx="0">
                  <c:v>1953.1019287109</c:v>
                </c:pt>
                <c:pt idx="1">
                  <c:v>1557.306640625</c:v>
                </c:pt>
                <c:pt idx="2">
                  <c:v>1233.3480224609</c:v>
                </c:pt>
                <c:pt idx="3">
                  <c:v>778.49877929690001</c:v>
                </c:pt>
                <c:pt idx="4">
                  <c:v>200.46821594240001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339.8017578125</c:v>
                </c:pt>
                <c:pt idx="16">
                  <c:v>585.70806884770002</c:v>
                </c:pt>
                <c:pt idx="17">
                  <c:v>715.20983886720001</c:v>
                </c:pt>
                <c:pt idx="18">
                  <c:v>685.41302490229998</c:v>
                </c:pt>
                <c:pt idx="19">
                  <c:v>502.8680114746</c:v>
                </c:pt>
                <c:pt idx="20">
                  <c:v>240.96188354489999</c:v>
                </c:pt>
                <c:pt idx="21">
                  <c:v>96.590332031200006</c:v>
                </c:pt>
                <c:pt idx="22">
                  <c:v>120.8474121094</c:v>
                </c:pt>
                <c:pt idx="23">
                  <c:v>231.89994812009999</c:v>
                </c:pt>
                <c:pt idx="24">
                  <c:v>123.84759521479999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120.0515365601</c:v>
                </c:pt>
                <c:pt idx="30">
                  <c:v>447.15051269529999</c:v>
                </c:pt>
                <c:pt idx="31">
                  <c:v>745.61810302729998</c:v>
                </c:pt>
                <c:pt idx="32">
                  <c:v>1021.2963867188</c:v>
                </c:pt>
                <c:pt idx="33">
                  <c:v>1310.0147705078</c:v>
                </c:pt>
                <c:pt idx="34">
                  <c:v>1696.7042236328</c:v>
                </c:pt>
                <c:pt idx="35">
                  <c:v>2108.1101074219</c:v>
                </c:pt>
                <c:pt idx="36">
                  <c:v>2455.822265625</c:v>
                </c:pt>
                <c:pt idx="37">
                  <c:v>2451.6091308594</c:v>
                </c:pt>
                <c:pt idx="38">
                  <c:v>2184.2087402344</c:v>
                </c:pt>
                <c:pt idx="39">
                  <c:v>1670.046875</c:v>
                </c:pt>
                <c:pt idx="40">
                  <c:v>806.70709228520002</c:v>
                </c:pt>
                <c:pt idx="41">
                  <c:v>278.60876464839998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45.422168731699998</c:v>
                </c:pt>
                <c:pt idx="47">
                  <c:v>203.3609161377</c:v>
                </c:pt>
                <c:pt idx="48">
                  <c:v>335.32608032230002</c:v>
                </c:pt>
                <c:pt idx="49">
                  <c:v>579.30847167970001</c:v>
                </c:pt>
                <c:pt idx="50">
                  <c:v>530.78497314449999</c:v>
                </c:pt>
                <c:pt idx="51">
                  <c:v>484.95385742190001</c:v>
                </c:pt>
                <c:pt idx="52">
                  <c:v>633.3462524414</c:v>
                </c:pt>
                <c:pt idx="53">
                  <c:v>1063.1119384766</c:v>
                </c:pt>
                <c:pt idx="54">
                  <c:v>1442.3916015625</c:v>
                </c:pt>
                <c:pt idx="55">
                  <c:v>2038.6618652344</c:v>
                </c:pt>
                <c:pt idx="56">
                  <c:v>2428.0480957031</c:v>
                </c:pt>
                <c:pt idx="57">
                  <c:v>2693.3681640625</c:v>
                </c:pt>
                <c:pt idx="58">
                  <c:v>2786.2321777344</c:v>
                </c:pt>
                <c:pt idx="59">
                  <c:v>2582.2517089844</c:v>
                </c:pt>
                <c:pt idx="60">
                  <c:v>2355.6728515625</c:v>
                </c:pt>
                <c:pt idx="61">
                  <c:v>1816.9942626953</c:v>
                </c:pt>
                <c:pt idx="62">
                  <c:v>1154.990234375</c:v>
                </c:pt>
                <c:pt idx="63">
                  <c:v>491.79290771479998</c:v>
                </c:pt>
                <c:pt idx="64">
                  <c:v>7.7173562049999997</c:v>
                </c:pt>
                <c:pt idx="65">
                  <c:v>0</c:v>
                </c:pt>
                <c:pt idx="66">
                  <c:v>0</c:v>
                </c:pt>
                <c:pt idx="67">
                  <c:v>38.810737609900002</c:v>
                </c:pt>
                <c:pt idx="68">
                  <c:v>306.0873413086</c:v>
                </c:pt>
                <c:pt idx="69">
                  <c:v>708.58264160160002</c:v>
                </c:pt>
                <c:pt idx="70">
                  <c:v>997.25567626949999</c:v>
                </c:pt>
                <c:pt idx="71">
                  <c:v>1383.7255859375</c:v>
                </c:pt>
                <c:pt idx="72">
                  <c:v>1740.1911621094</c:v>
                </c:pt>
                <c:pt idx="73">
                  <c:v>1957.7147216797</c:v>
                </c:pt>
                <c:pt idx="74">
                  <c:v>1855.9296875</c:v>
                </c:pt>
                <c:pt idx="75">
                  <c:v>2036.0191650391</c:v>
                </c:pt>
                <c:pt idx="76">
                  <c:v>1951.4287109375</c:v>
                </c:pt>
                <c:pt idx="77">
                  <c:v>1897.8480224609</c:v>
                </c:pt>
                <c:pt idx="78">
                  <c:v>2040.9970703125</c:v>
                </c:pt>
                <c:pt idx="79">
                  <c:v>1950.740234375</c:v>
                </c:pt>
                <c:pt idx="80">
                  <c:v>1757.3471679688</c:v>
                </c:pt>
                <c:pt idx="81">
                  <c:v>1206.5140380859</c:v>
                </c:pt>
                <c:pt idx="82">
                  <c:v>595.70629882809999</c:v>
                </c:pt>
                <c:pt idx="83">
                  <c:v>469.25338745120001</c:v>
                </c:pt>
                <c:pt idx="84">
                  <c:v>320.53240966800001</c:v>
                </c:pt>
                <c:pt idx="85">
                  <c:v>239.1923828125</c:v>
                </c:pt>
                <c:pt idx="86">
                  <c:v>59.132797241200002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329.30404663090002</c:v>
                </c:pt>
                <c:pt idx="94">
                  <c:v>421.9826965332</c:v>
                </c:pt>
                <c:pt idx="95">
                  <c:v>259.8247680664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231.12603759769999</c:v>
                </c:pt>
                <c:pt idx="102">
                  <c:v>616.341796875</c:v>
                </c:pt>
                <c:pt idx="103">
                  <c:v>835.10858154300001</c:v>
                </c:pt>
                <c:pt idx="104">
                  <c:v>873.62377929690001</c:v>
                </c:pt>
                <c:pt idx="105">
                  <c:v>772.53466796880002</c:v>
                </c:pt>
                <c:pt idx="106">
                  <c:v>643.71166992190001</c:v>
                </c:pt>
                <c:pt idx="107">
                  <c:v>594.8950805664</c:v>
                </c:pt>
                <c:pt idx="108">
                  <c:v>625.54870605470001</c:v>
                </c:pt>
                <c:pt idx="109">
                  <c:v>815.82873535160002</c:v>
                </c:pt>
                <c:pt idx="110">
                  <c:v>1187.2994384766</c:v>
                </c:pt>
                <c:pt idx="111">
                  <c:v>1641.1524658203</c:v>
                </c:pt>
                <c:pt idx="112">
                  <c:v>2065.6960449219</c:v>
                </c:pt>
                <c:pt idx="113">
                  <c:v>2375.6567382812</c:v>
                </c:pt>
                <c:pt idx="114">
                  <c:v>2609.5407714844</c:v>
                </c:pt>
                <c:pt idx="115">
                  <c:v>2729.4909667969</c:v>
                </c:pt>
                <c:pt idx="116">
                  <c:v>2741.7307128906</c:v>
                </c:pt>
                <c:pt idx="117">
                  <c:v>2597.7639160156</c:v>
                </c:pt>
                <c:pt idx="118">
                  <c:v>2404.5625</c:v>
                </c:pt>
                <c:pt idx="119">
                  <c:v>2130.34765625</c:v>
                </c:pt>
                <c:pt idx="120">
                  <c:v>2009.462890625</c:v>
                </c:pt>
                <c:pt idx="121">
                  <c:v>1974.1781005859</c:v>
                </c:pt>
                <c:pt idx="122">
                  <c:v>1886.9439697266</c:v>
                </c:pt>
                <c:pt idx="123">
                  <c:v>1834.4752197266</c:v>
                </c:pt>
                <c:pt idx="124">
                  <c:v>1723.2916259766</c:v>
                </c:pt>
                <c:pt idx="125">
                  <c:v>1533.2248535156</c:v>
                </c:pt>
                <c:pt idx="126">
                  <c:v>1244.58203125</c:v>
                </c:pt>
                <c:pt idx="127">
                  <c:v>864.93133544919999</c:v>
                </c:pt>
                <c:pt idx="128">
                  <c:v>460.86932373050001</c:v>
                </c:pt>
                <c:pt idx="129">
                  <c:v>127.3441238403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D-22CD-4B01-BA7B-B0C0144F00B4}"/>
            </c:ext>
          </c:extLst>
        </c:ser>
        <c:ser>
          <c:idx val="94"/>
          <c:order val="94"/>
          <c:spPr>
            <a:solidFill>
              <a:schemeClr val="accent5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AWPPG0!$A$95:$EE$95</c:f>
              <c:numCache>
                <c:formatCode>General</c:formatCode>
                <c:ptCount val="135"/>
                <c:pt idx="0">
                  <c:v>1919.7989501953</c:v>
                </c:pt>
                <c:pt idx="1">
                  <c:v>1517.0511474609</c:v>
                </c:pt>
                <c:pt idx="2">
                  <c:v>1189.0891113281</c:v>
                </c:pt>
                <c:pt idx="3">
                  <c:v>732.5355834961</c:v>
                </c:pt>
                <c:pt idx="4">
                  <c:v>161.05781555179999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341.51458740229998</c:v>
                </c:pt>
                <c:pt idx="16">
                  <c:v>573.95080566410002</c:v>
                </c:pt>
                <c:pt idx="17">
                  <c:v>698.017578125</c:v>
                </c:pt>
                <c:pt idx="18">
                  <c:v>668.99688720699999</c:v>
                </c:pt>
                <c:pt idx="19">
                  <c:v>491.00497436519998</c:v>
                </c:pt>
                <c:pt idx="20">
                  <c:v>230.61891174319999</c:v>
                </c:pt>
                <c:pt idx="21">
                  <c:v>85.648536682100001</c:v>
                </c:pt>
                <c:pt idx="22">
                  <c:v>111.6469039917</c:v>
                </c:pt>
                <c:pt idx="23">
                  <c:v>229.87837219240001</c:v>
                </c:pt>
                <c:pt idx="24">
                  <c:v>125.78522491459999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143.5913696289</c:v>
                </c:pt>
                <c:pt idx="30">
                  <c:v>476.10473632809999</c:v>
                </c:pt>
                <c:pt idx="31">
                  <c:v>772.68969726559999</c:v>
                </c:pt>
                <c:pt idx="32">
                  <c:v>1042.6549072266</c:v>
                </c:pt>
                <c:pt idx="33">
                  <c:v>1320.9318847656</c:v>
                </c:pt>
                <c:pt idx="34">
                  <c:v>1693.5408935547</c:v>
                </c:pt>
                <c:pt idx="35">
                  <c:v>2094.5754394531</c:v>
                </c:pt>
                <c:pt idx="36">
                  <c:v>2444.7822265625</c:v>
                </c:pt>
                <c:pt idx="37">
                  <c:v>2451.7016601562</c:v>
                </c:pt>
                <c:pt idx="38">
                  <c:v>2196.4819335938</c:v>
                </c:pt>
                <c:pt idx="39">
                  <c:v>1693.9576416016</c:v>
                </c:pt>
                <c:pt idx="40">
                  <c:v>828.45050048830001</c:v>
                </c:pt>
                <c:pt idx="41">
                  <c:v>283.01181030269998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41.107669830299997</c:v>
                </c:pt>
                <c:pt idx="47">
                  <c:v>227.41799926760001</c:v>
                </c:pt>
                <c:pt idx="48">
                  <c:v>379.21270751949999</c:v>
                </c:pt>
                <c:pt idx="49">
                  <c:v>628.78063964839998</c:v>
                </c:pt>
                <c:pt idx="50">
                  <c:v>568.4331665039</c:v>
                </c:pt>
                <c:pt idx="51">
                  <c:v>493.119140625</c:v>
                </c:pt>
                <c:pt idx="52">
                  <c:v>620.78350830080001</c:v>
                </c:pt>
                <c:pt idx="53">
                  <c:v>1040.1052246094</c:v>
                </c:pt>
                <c:pt idx="54">
                  <c:v>1415.9439697266</c:v>
                </c:pt>
                <c:pt idx="55">
                  <c:v>2014.3728027344</c:v>
                </c:pt>
                <c:pt idx="56">
                  <c:v>2412.33203125</c:v>
                </c:pt>
                <c:pt idx="57">
                  <c:v>2695.7854003906</c:v>
                </c:pt>
                <c:pt idx="58">
                  <c:v>2811.0388183594</c:v>
                </c:pt>
                <c:pt idx="59">
                  <c:v>2619.5268554688</c:v>
                </c:pt>
                <c:pt idx="60">
                  <c:v>2395.7072753906</c:v>
                </c:pt>
                <c:pt idx="61">
                  <c:v>1847.6356201172</c:v>
                </c:pt>
                <c:pt idx="62">
                  <c:v>1168.6430664062</c:v>
                </c:pt>
                <c:pt idx="63">
                  <c:v>485.92822265619998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1.6971442698999999</c:v>
                </c:pt>
                <c:pt idx="68">
                  <c:v>275.73373413090002</c:v>
                </c:pt>
                <c:pt idx="69">
                  <c:v>688.92742919919999</c:v>
                </c:pt>
                <c:pt idx="70">
                  <c:v>990.76666259770002</c:v>
                </c:pt>
                <c:pt idx="71">
                  <c:v>1389.3560791016</c:v>
                </c:pt>
                <c:pt idx="72">
                  <c:v>1755.8840332031</c:v>
                </c:pt>
                <c:pt idx="73">
                  <c:v>1982.5388183594</c:v>
                </c:pt>
                <c:pt idx="74">
                  <c:v>1890.1685791016</c:v>
                </c:pt>
                <c:pt idx="75">
                  <c:v>2067.6022949219</c:v>
                </c:pt>
                <c:pt idx="76">
                  <c:v>1980.9548339844</c:v>
                </c:pt>
                <c:pt idx="77">
                  <c:v>1925.9315185547</c:v>
                </c:pt>
                <c:pt idx="78">
                  <c:v>2057.5703125</c:v>
                </c:pt>
                <c:pt idx="79">
                  <c:v>1955.9318847656</c:v>
                </c:pt>
                <c:pt idx="80">
                  <c:v>1747.9451904297</c:v>
                </c:pt>
                <c:pt idx="81">
                  <c:v>1190.1126708984</c:v>
                </c:pt>
                <c:pt idx="82">
                  <c:v>578.22833251949999</c:v>
                </c:pt>
                <c:pt idx="83">
                  <c:v>455.33047485349999</c:v>
                </c:pt>
                <c:pt idx="84">
                  <c:v>305.12670898440001</c:v>
                </c:pt>
                <c:pt idx="85">
                  <c:v>220.53796386720001</c:v>
                </c:pt>
                <c:pt idx="86">
                  <c:v>30.8489246368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356.4819946289</c:v>
                </c:pt>
                <c:pt idx="94">
                  <c:v>456.2573852539</c:v>
                </c:pt>
                <c:pt idx="95">
                  <c:v>293.20391845699999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219.14694213870001</c:v>
                </c:pt>
                <c:pt idx="102">
                  <c:v>597.60858154300001</c:v>
                </c:pt>
                <c:pt idx="103">
                  <c:v>811.51239013669999</c:v>
                </c:pt>
                <c:pt idx="104">
                  <c:v>849.21868896479998</c:v>
                </c:pt>
                <c:pt idx="105">
                  <c:v>756.69006347660002</c:v>
                </c:pt>
                <c:pt idx="106">
                  <c:v>631.91912841800001</c:v>
                </c:pt>
                <c:pt idx="107">
                  <c:v>583.62426757809999</c:v>
                </c:pt>
                <c:pt idx="108">
                  <c:v>615.5737915039</c:v>
                </c:pt>
                <c:pt idx="109">
                  <c:v>809.7134399414</c:v>
                </c:pt>
                <c:pt idx="110">
                  <c:v>1186.7336425781</c:v>
                </c:pt>
                <c:pt idx="111">
                  <c:v>1642.3443603516</c:v>
                </c:pt>
                <c:pt idx="112">
                  <c:v>2068.0834960938</c:v>
                </c:pt>
                <c:pt idx="113">
                  <c:v>2380.4606933594</c:v>
                </c:pt>
                <c:pt idx="114">
                  <c:v>2618.9633789062</c:v>
                </c:pt>
                <c:pt idx="115">
                  <c:v>2742.4731445312</c:v>
                </c:pt>
                <c:pt idx="116">
                  <c:v>2758.2348632812</c:v>
                </c:pt>
                <c:pt idx="117">
                  <c:v>2618.7861328125</c:v>
                </c:pt>
                <c:pt idx="118">
                  <c:v>2428.9013671875</c:v>
                </c:pt>
                <c:pt idx="119">
                  <c:v>2153.6923828125</c:v>
                </c:pt>
                <c:pt idx="120">
                  <c:v>2029.3956298828</c:v>
                </c:pt>
                <c:pt idx="121">
                  <c:v>1989.1614990234</c:v>
                </c:pt>
                <c:pt idx="122">
                  <c:v>1896.4914550781</c:v>
                </c:pt>
                <c:pt idx="123">
                  <c:v>1836.3712158203</c:v>
                </c:pt>
                <c:pt idx="124">
                  <c:v>1716.6676025391</c:v>
                </c:pt>
                <c:pt idx="125">
                  <c:v>1521.8186035156</c:v>
                </c:pt>
                <c:pt idx="126">
                  <c:v>1230.6645507812</c:v>
                </c:pt>
                <c:pt idx="127">
                  <c:v>848.79858398440001</c:v>
                </c:pt>
                <c:pt idx="128">
                  <c:v>443.521484375</c:v>
                </c:pt>
                <c:pt idx="129">
                  <c:v>110.2754898071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E-22CD-4B01-BA7B-B0C0144F00B4}"/>
            </c:ext>
          </c:extLst>
        </c:ser>
        <c:ser>
          <c:idx val="95"/>
          <c:order val="95"/>
          <c:spPr>
            <a:solidFill>
              <a:schemeClr val="accent6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AWPPG0!$A$96:$EE$96</c:f>
              <c:numCache>
                <c:formatCode>General</c:formatCode>
                <c:ptCount val="135"/>
                <c:pt idx="0">
                  <c:v>1976.6027832031</c:v>
                </c:pt>
                <c:pt idx="1">
                  <c:v>1571.6450195312</c:v>
                </c:pt>
                <c:pt idx="2">
                  <c:v>1237.4451904297</c:v>
                </c:pt>
                <c:pt idx="3">
                  <c:v>770.9429321289</c:v>
                </c:pt>
                <c:pt idx="4">
                  <c:v>188.16256713870001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372.87881469730002</c:v>
                </c:pt>
                <c:pt idx="16">
                  <c:v>604.58477783199999</c:v>
                </c:pt>
                <c:pt idx="17">
                  <c:v>712.35089111330001</c:v>
                </c:pt>
                <c:pt idx="18">
                  <c:v>666.2280883789</c:v>
                </c:pt>
                <c:pt idx="19">
                  <c:v>482.6987915039</c:v>
                </c:pt>
                <c:pt idx="20">
                  <c:v>229.4521636963</c:v>
                </c:pt>
                <c:pt idx="21">
                  <c:v>98.138336181599996</c:v>
                </c:pt>
                <c:pt idx="22">
                  <c:v>135.47825622560001</c:v>
                </c:pt>
                <c:pt idx="23">
                  <c:v>257.63088989260001</c:v>
                </c:pt>
                <c:pt idx="24">
                  <c:v>150.67631530759999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130.38229370120001</c:v>
                </c:pt>
                <c:pt idx="30">
                  <c:v>460.45764160160002</c:v>
                </c:pt>
                <c:pt idx="31">
                  <c:v>750.82531738279999</c:v>
                </c:pt>
                <c:pt idx="32">
                  <c:v>1016.2972412109</c:v>
                </c:pt>
                <c:pt idx="33">
                  <c:v>1300.5874023438</c:v>
                </c:pt>
                <c:pt idx="34">
                  <c:v>1690.6793212891</c:v>
                </c:pt>
                <c:pt idx="35">
                  <c:v>2110.291015625</c:v>
                </c:pt>
                <c:pt idx="36">
                  <c:v>2472.9396972656</c:v>
                </c:pt>
                <c:pt idx="37">
                  <c:v>2479.2543945312</c:v>
                </c:pt>
                <c:pt idx="38">
                  <c:v>2216.705078125</c:v>
                </c:pt>
                <c:pt idx="39">
                  <c:v>1703.3729248047</c:v>
                </c:pt>
                <c:pt idx="40">
                  <c:v>828.27612304690001</c:v>
                </c:pt>
                <c:pt idx="41">
                  <c:v>289.1480102539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39.949092864999997</c:v>
                </c:pt>
                <c:pt idx="47">
                  <c:v>218.04774475100001</c:v>
                </c:pt>
                <c:pt idx="48">
                  <c:v>355.07821655269998</c:v>
                </c:pt>
                <c:pt idx="49">
                  <c:v>597.76959228520002</c:v>
                </c:pt>
                <c:pt idx="50">
                  <c:v>536.544921875</c:v>
                </c:pt>
                <c:pt idx="51">
                  <c:v>475.8080444336</c:v>
                </c:pt>
                <c:pt idx="52">
                  <c:v>622.09210205080001</c:v>
                </c:pt>
                <c:pt idx="53">
                  <c:v>1055.5970458984</c:v>
                </c:pt>
                <c:pt idx="54">
                  <c:v>1425.6713867188</c:v>
                </c:pt>
                <c:pt idx="55">
                  <c:v>2025.0389404297</c:v>
                </c:pt>
                <c:pt idx="56">
                  <c:v>2425.5183105469</c:v>
                </c:pt>
                <c:pt idx="57">
                  <c:v>2711.4509277344</c:v>
                </c:pt>
                <c:pt idx="58">
                  <c:v>2828.5546875</c:v>
                </c:pt>
                <c:pt idx="59">
                  <c:v>2633.8723144531</c:v>
                </c:pt>
                <c:pt idx="60">
                  <c:v>2408.3684082031</c:v>
                </c:pt>
                <c:pt idx="61">
                  <c:v>1848.6195068359</c:v>
                </c:pt>
                <c:pt idx="62">
                  <c:v>1155.1105957031</c:v>
                </c:pt>
                <c:pt idx="63">
                  <c:v>462.93905639650001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256.23806762700002</c:v>
                </c:pt>
                <c:pt idx="69">
                  <c:v>682.87268066410002</c:v>
                </c:pt>
                <c:pt idx="70">
                  <c:v>998.64556884770002</c:v>
                </c:pt>
                <c:pt idx="71">
                  <c:v>1407.7396240234</c:v>
                </c:pt>
                <c:pt idx="72">
                  <c:v>1781.2951660156</c:v>
                </c:pt>
                <c:pt idx="73">
                  <c:v>2007.8983154297</c:v>
                </c:pt>
                <c:pt idx="74">
                  <c:v>1909.4852294922</c:v>
                </c:pt>
                <c:pt idx="75">
                  <c:v>2090.2629394531</c:v>
                </c:pt>
                <c:pt idx="76">
                  <c:v>1986.3630371094</c:v>
                </c:pt>
                <c:pt idx="77">
                  <c:v>1904.2637939453</c:v>
                </c:pt>
                <c:pt idx="78">
                  <c:v>2026.2663574219</c:v>
                </c:pt>
                <c:pt idx="79">
                  <c:v>1925.3199462891</c:v>
                </c:pt>
                <c:pt idx="80">
                  <c:v>1735.2633056641</c:v>
                </c:pt>
                <c:pt idx="81">
                  <c:v>1201.5552978516</c:v>
                </c:pt>
                <c:pt idx="82">
                  <c:v>611.96252441410002</c:v>
                </c:pt>
                <c:pt idx="83">
                  <c:v>507.74572753910002</c:v>
                </c:pt>
                <c:pt idx="84">
                  <c:v>366.31323242190001</c:v>
                </c:pt>
                <c:pt idx="85">
                  <c:v>284.30096435550001</c:v>
                </c:pt>
                <c:pt idx="86">
                  <c:v>90.546180725100001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321.86489868159998</c:v>
                </c:pt>
                <c:pt idx="94">
                  <c:v>423.49758911129999</c:v>
                </c:pt>
                <c:pt idx="95">
                  <c:v>265.93551635739999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203.85626220699999</c:v>
                </c:pt>
                <c:pt idx="102">
                  <c:v>606.22821044919999</c:v>
                </c:pt>
                <c:pt idx="103">
                  <c:v>844.8305053711</c:v>
                </c:pt>
                <c:pt idx="104">
                  <c:v>902.47930908199999</c:v>
                </c:pt>
                <c:pt idx="105">
                  <c:v>817.29248046880002</c:v>
                </c:pt>
                <c:pt idx="106">
                  <c:v>693.2240600586</c:v>
                </c:pt>
                <c:pt idx="107">
                  <c:v>641.33312988279999</c:v>
                </c:pt>
                <c:pt idx="108">
                  <c:v>664.62536621089998</c:v>
                </c:pt>
                <c:pt idx="109">
                  <c:v>844.03186035160002</c:v>
                </c:pt>
                <c:pt idx="110">
                  <c:v>1202.9881591797</c:v>
                </c:pt>
                <c:pt idx="111">
                  <c:v>1648.3054199219</c:v>
                </c:pt>
                <c:pt idx="112">
                  <c:v>2071.8876953125</c:v>
                </c:pt>
                <c:pt idx="113">
                  <c:v>2388.6560058594</c:v>
                </c:pt>
                <c:pt idx="114">
                  <c:v>2629.7739257812</c:v>
                </c:pt>
                <c:pt idx="115">
                  <c:v>2751.4780273438</c:v>
                </c:pt>
                <c:pt idx="116">
                  <c:v>2762.2783203125</c:v>
                </c:pt>
                <c:pt idx="117">
                  <c:v>2611.2014160156</c:v>
                </c:pt>
                <c:pt idx="118">
                  <c:v>2410.5095214844</c:v>
                </c:pt>
                <c:pt idx="119">
                  <c:v>2126.3981933594</c:v>
                </c:pt>
                <c:pt idx="120">
                  <c:v>1995.8333740234</c:v>
                </c:pt>
                <c:pt idx="121">
                  <c:v>1955.6925048828</c:v>
                </c:pt>
                <c:pt idx="122">
                  <c:v>1868.1596679688</c:v>
                </c:pt>
                <c:pt idx="123">
                  <c:v>1816.1369628906</c:v>
                </c:pt>
                <c:pt idx="124">
                  <c:v>1703.9835205078</c:v>
                </c:pt>
                <c:pt idx="125">
                  <c:v>1517.0943603516</c:v>
                </c:pt>
                <c:pt idx="126">
                  <c:v>1232.6071777344</c:v>
                </c:pt>
                <c:pt idx="127">
                  <c:v>856.46508789059999</c:v>
                </c:pt>
                <c:pt idx="128">
                  <c:v>455.90521240229998</c:v>
                </c:pt>
                <c:pt idx="129">
                  <c:v>124.0433578491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F-22CD-4B01-BA7B-B0C0144F00B4}"/>
            </c:ext>
          </c:extLst>
        </c:ser>
        <c:ser>
          <c:idx val="96"/>
          <c:order val="96"/>
          <c:spPr>
            <a:solidFill>
              <a:schemeClr val="accent1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AWPPG0!$A$97:$EE$97</c:f>
              <c:numCache>
                <c:formatCode>General</c:formatCode>
                <c:ptCount val="135"/>
                <c:pt idx="0">
                  <c:v>2044.0285644531</c:v>
                </c:pt>
                <c:pt idx="1">
                  <c:v>1626.0338134766</c:v>
                </c:pt>
                <c:pt idx="2">
                  <c:v>1278.9643554688</c:v>
                </c:pt>
                <c:pt idx="3">
                  <c:v>796.90063476559999</c:v>
                </c:pt>
                <c:pt idx="4">
                  <c:v>190.4588317871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374.96780395510001</c:v>
                </c:pt>
                <c:pt idx="16">
                  <c:v>612.53131103520002</c:v>
                </c:pt>
                <c:pt idx="17">
                  <c:v>723.59393310550001</c:v>
                </c:pt>
                <c:pt idx="18">
                  <c:v>675.29602050779999</c:v>
                </c:pt>
                <c:pt idx="19">
                  <c:v>485.37088012700002</c:v>
                </c:pt>
                <c:pt idx="20">
                  <c:v>220.9232788086</c:v>
                </c:pt>
                <c:pt idx="21">
                  <c:v>79.279739379899993</c:v>
                </c:pt>
                <c:pt idx="22">
                  <c:v>113.1677017212</c:v>
                </c:pt>
                <c:pt idx="23">
                  <c:v>241.49072265620001</c:v>
                </c:pt>
                <c:pt idx="24">
                  <c:v>145.41290283199999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141.9278717041</c:v>
                </c:pt>
                <c:pt idx="30">
                  <c:v>457.23443603520002</c:v>
                </c:pt>
                <c:pt idx="31">
                  <c:v>729.76440429690001</c:v>
                </c:pt>
                <c:pt idx="32">
                  <c:v>977.45965576169999</c:v>
                </c:pt>
                <c:pt idx="33">
                  <c:v>1250.5223388672</c:v>
                </c:pt>
                <c:pt idx="34">
                  <c:v>1647.6175537109</c:v>
                </c:pt>
                <c:pt idx="35">
                  <c:v>2092.3957519531</c:v>
                </c:pt>
                <c:pt idx="36">
                  <c:v>2489.8408203125</c:v>
                </c:pt>
                <c:pt idx="37">
                  <c:v>2519.1840820312</c:v>
                </c:pt>
                <c:pt idx="38">
                  <c:v>2261.6357421875</c:v>
                </c:pt>
                <c:pt idx="39">
                  <c:v>1733.5279541016</c:v>
                </c:pt>
                <c:pt idx="40">
                  <c:v>830.04180908199999</c:v>
                </c:pt>
                <c:pt idx="41">
                  <c:v>269.55880737299998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74.903289794900004</c:v>
                </c:pt>
                <c:pt idx="47">
                  <c:v>248.52192687990001</c:v>
                </c:pt>
                <c:pt idx="48">
                  <c:v>371.2205505371</c:v>
                </c:pt>
                <c:pt idx="49">
                  <c:v>593.72259521479998</c:v>
                </c:pt>
                <c:pt idx="50">
                  <c:v>515.05114746089998</c:v>
                </c:pt>
                <c:pt idx="51">
                  <c:v>442.70794677729998</c:v>
                </c:pt>
                <c:pt idx="52">
                  <c:v>588.25451660160002</c:v>
                </c:pt>
                <c:pt idx="53">
                  <c:v>1031.7987060547</c:v>
                </c:pt>
                <c:pt idx="54">
                  <c:v>1418.8843994141</c:v>
                </c:pt>
                <c:pt idx="55">
                  <c:v>2032.1665039062</c:v>
                </c:pt>
                <c:pt idx="56">
                  <c:v>2441.8337402344</c:v>
                </c:pt>
                <c:pt idx="57">
                  <c:v>2735.7653808594</c:v>
                </c:pt>
                <c:pt idx="58">
                  <c:v>2853.4953613281</c:v>
                </c:pt>
                <c:pt idx="59">
                  <c:v>2651.3046875</c:v>
                </c:pt>
                <c:pt idx="60">
                  <c:v>2414.9235839844</c:v>
                </c:pt>
                <c:pt idx="61">
                  <c:v>1842.4156494141</c:v>
                </c:pt>
                <c:pt idx="62">
                  <c:v>1132.6779785156</c:v>
                </c:pt>
                <c:pt idx="63">
                  <c:v>433.10162353520002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252.38946533199999</c:v>
                </c:pt>
                <c:pt idx="69">
                  <c:v>688.89379882809999</c:v>
                </c:pt>
                <c:pt idx="70">
                  <c:v>1006.5816040039</c:v>
                </c:pt>
                <c:pt idx="71">
                  <c:v>1416.7783203125</c:v>
                </c:pt>
                <c:pt idx="72">
                  <c:v>1787.6420898438</c:v>
                </c:pt>
                <c:pt idx="73">
                  <c:v>2008.1733398438</c:v>
                </c:pt>
                <c:pt idx="74">
                  <c:v>1895.1478271484</c:v>
                </c:pt>
                <c:pt idx="75">
                  <c:v>2067.0356445312</c:v>
                </c:pt>
                <c:pt idx="76">
                  <c:v>1953.5936279297</c:v>
                </c:pt>
                <c:pt idx="77">
                  <c:v>1866.8198242188</c:v>
                </c:pt>
                <c:pt idx="78">
                  <c:v>2000.0771484375</c:v>
                </c:pt>
                <c:pt idx="79">
                  <c:v>1913.8651123047</c:v>
                </c:pt>
                <c:pt idx="80">
                  <c:v>1737.900390625</c:v>
                </c:pt>
                <c:pt idx="81">
                  <c:v>1214.5650634766</c:v>
                </c:pt>
                <c:pt idx="82">
                  <c:v>625.47381591800001</c:v>
                </c:pt>
                <c:pt idx="83">
                  <c:v>516.18774414059999</c:v>
                </c:pt>
                <c:pt idx="84">
                  <c:v>368.48547363279999</c:v>
                </c:pt>
                <c:pt idx="85">
                  <c:v>289.38858032230002</c:v>
                </c:pt>
                <c:pt idx="86">
                  <c:v>107.8258972168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290.21640014650001</c:v>
                </c:pt>
                <c:pt idx="94">
                  <c:v>389.75146484380002</c:v>
                </c:pt>
                <c:pt idx="95">
                  <c:v>238.6342163086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209.61726379390001</c:v>
                </c:pt>
                <c:pt idx="102">
                  <c:v>608.30157470699999</c:v>
                </c:pt>
                <c:pt idx="103">
                  <c:v>845.37084960940001</c:v>
                </c:pt>
                <c:pt idx="104">
                  <c:v>904.89111328119998</c:v>
                </c:pt>
                <c:pt idx="105">
                  <c:v>821.80065917970001</c:v>
                </c:pt>
                <c:pt idx="106">
                  <c:v>698.95782470699999</c:v>
                </c:pt>
                <c:pt idx="107">
                  <c:v>647.08093261720001</c:v>
                </c:pt>
                <c:pt idx="108">
                  <c:v>668.80346679690001</c:v>
                </c:pt>
                <c:pt idx="109">
                  <c:v>849.14276123050001</c:v>
                </c:pt>
                <c:pt idx="110">
                  <c:v>1212.1375732422</c:v>
                </c:pt>
                <c:pt idx="111">
                  <c:v>1658.6944580078</c:v>
                </c:pt>
                <c:pt idx="112">
                  <c:v>2082.3208007812</c:v>
                </c:pt>
                <c:pt idx="113">
                  <c:v>2395.8737792969</c:v>
                </c:pt>
                <c:pt idx="114">
                  <c:v>2632.7604980469</c:v>
                </c:pt>
                <c:pt idx="115">
                  <c:v>2751.5598144531</c:v>
                </c:pt>
                <c:pt idx="116">
                  <c:v>2762.7922363281</c:v>
                </c:pt>
                <c:pt idx="117">
                  <c:v>2614.3286132812</c:v>
                </c:pt>
                <c:pt idx="118">
                  <c:v>2411.419921875</c:v>
                </c:pt>
                <c:pt idx="119">
                  <c:v>2121.015625</c:v>
                </c:pt>
                <c:pt idx="120">
                  <c:v>1985.4827880859</c:v>
                </c:pt>
                <c:pt idx="121">
                  <c:v>1941.0704345703</c:v>
                </c:pt>
                <c:pt idx="122">
                  <c:v>1851.1634521484</c:v>
                </c:pt>
                <c:pt idx="123">
                  <c:v>1799.3481445312</c:v>
                </c:pt>
                <c:pt idx="124">
                  <c:v>1691.2723388672</c:v>
                </c:pt>
                <c:pt idx="125">
                  <c:v>1508.9270019531</c:v>
                </c:pt>
                <c:pt idx="126">
                  <c:v>1229.31640625</c:v>
                </c:pt>
                <c:pt idx="127">
                  <c:v>857.15057373050001</c:v>
                </c:pt>
                <c:pt idx="128">
                  <c:v>460.31887817379999</c:v>
                </c:pt>
                <c:pt idx="129">
                  <c:v>133.1324005127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0-22CD-4B01-BA7B-B0C0144F00B4}"/>
            </c:ext>
          </c:extLst>
        </c:ser>
        <c:ser>
          <c:idx val="97"/>
          <c:order val="97"/>
          <c:spPr>
            <a:solidFill>
              <a:schemeClr val="accent2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AWPPG0!$A$98:$EE$98</c:f>
              <c:numCache>
                <c:formatCode>General</c:formatCode>
                <c:ptCount val="135"/>
                <c:pt idx="0">
                  <c:v>1969.0856933594</c:v>
                </c:pt>
                <c:pt idx="1">
                  <c:v>1563.3391113281</c:v>
                </c:pt>
                <c:pt idx="2">
                  <c:v>1231.2309570312</c:v>
                </c:pt>
                <c:pt idx="3">
                  <c:v>762.96954345699999</c:v>
                </c:pt>
                <c:pt idx="4">
                  <c:v>173.0534362793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366.05996704099999</c:v>
                </c:pt>
                <c:pt idx="16">
                  <c:v>598.62866210940001</c:v>
                </c:pt>
                <c:pt idx="17">
                  <c:v>712.89282226559999</c:v>
                </c:pt>
                <c:pt idx="18">
                  <c:v>675.478515625</c:v>
                </c:pt>
                <c:pt idx="19">
                  <c:v>497.2163696289</c:v>
                </c:pt>
                <c:pt idx="20">
                  <c:v>242.9077758789</c:v>
                </c:pt>
                <c:pt idx="21">
                  <c:v>104.4183044434</c:v>
                </c:pt>
                <c:pt idx="22">
                  <c:v>129.2272644043</c:v>
                </c:pt>
                <c:pt idx="23">
                  <c:v>240.18157958980001</c:v>
                </c:pt>
                <c:pt idx="24">
                  <c:v>130.17770385739999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153.68087768550001</c:v>
                </c:pt>
                <c:pt idx="30">
                  <c:v>445.75274658199999</c:v>
                </c:pt>
                <c:pt idx="31">
                  <c:v>711.74713134770002</c:v>
                </c:pt>
                <c:pt idx="32">
                  <c:v>978.28240966800001</c:v>
                </c:pt>
                <c:pt idx="33">
                  <c:v>1282.7340087891</c:v>
                </c:pt>
                <c:pt idx="34">
                  <c:v>1702.5169677734</c:v>
                </c:pt>
                <c:pt idx="35">
                  <c:v>2147.8989257812</c:v>
                </c:pt>
                <c:pt idx="36">
                  <c:v>2525.3125</c:v>
                </c:pt>
                <c:pt idx="37">
                  <c:v>2525.2153320312</c:v>
                </c:pt>
                <c:pt idx="38">
                  <c:v>2239.8508300781</c:v>
                </c:pt>
                <c:pt idx="39">
                  <c:v>1701.2133789062</c:v>
                </c:pt>
                <c:pt idx="40">
                  <c:v>801.73962402339998</c:v>
                </c:pt>
                <c:pt idx="41">
                  <c:v>257.4799194336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86.831596374499995</c:v>
                </c:pt>
                <c:pt idx="47">
                  <c:v>239.36408996579999</c:v>
                </c:pt>
                <c:pt idx="48">
                  <c:v>349.57284545900001</c:v>
                </c:pt>
                <c:pt idx="49">
                  <c:v>567.28912353520002</c:v>
                </c:pt>
                <c:pt idx="50">
                  <c:v>493.4612121582</c:v>
                </c:pt>
                <c:pt idx="51">
                  <c:v>440.57916259770002</c:v>
                </c:pt>
                <c:pt idx="52">
                  <c:v>605.74487304690001</c:v>
                </c:pt>
                <c:pt idx="53">
                  <c:v>1065.0363769531</c:v>
                </c:pt>
                <c:pt idx="54">
                  <c:v>1456.2218017578</c:v>
                </c:pt>
                <c:pt idx="55">
                  <c:v>2068.9440917969</c:v>
                </c:pt>
                <c:pt idx="56">
                  <c:v>2469.3315429688</c:v>
                </c:pt>
                <c:pt idx="57">
                  <c:v>2750.421875</c:v>
                </c:pt>
                <c:pt idx="58">
                  <c:v>2846.9262695312</c:v>
                </c:pt>
                <c:pt idx="59">
                  <c:v>2625.2282714844</c:v>
                </c:pt>
                <c:pt idx="60">
                  <c:v>2382.3708496094</c:v>
                </c:pt>
                <c:pt idx="61">
                  <c:v>1821.1083984375</c:v>
                </c:pt>
                <c:pt idx="62">
                  <c:v>1128.6700439453</c:v>
                </c:pt>
                <c:pt idx="63">
                  <c:v>443.28485107419999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274.41931152339998</c:v>
                </c:pt>
                <c:pt idx="69">
                  <c:v>701.68914794919999</c:v>
                </c:pt>
                <c:pt idx="70">
                  <c:v>1008.7990722656</c:v>
                </c:pt>
                <c:pt idx="71">
                  <c:v>1408.5069580078</c:v>
                </c:pt>
                <c:pt idx="72">
                  <c:v>1772.0635986328</c:v>
                </c:pt>
                <c:pt idx="73">
                  <c:v>1987.9388427734</c:v>
                </c:pt>
                <c:pt idx="74">
                  <c:v>1875.6202392578</c:v>
                </c:pt>
                <c:pt idx="75">
                  <c:v>2048.8564453125</c:v>
                </c:pt>
                <c:pt idx="76">
                  <c:v>1937.7490234375</c:v>
                </c:pt>
                <c:pt idx="77">
                  <c:v>1857.1846923828</c:v>
                </c:pt>
                <c:pt idx="78">
                  <c:v>1993.36328125</c:v>
                </c:pt>
                <c:pt idx="79">
                  <c:v>1910.7015380859</c:v>
                </c:pt>
                <c:pt idx="80">
                  <c:v>1738.9112548828</c:v>
                </c:pt>
                <c:pt idx="81">
                  <c:v>1217.4942626953</c:v>
                </c:pt>
                <c:pt idx="82">
                  <c:v>628.38146972660002</c:v>
                </c:pt>
                <c:pt idx="83">
                  <c:v>525.42614746089998</c:v>
                </c:pt>
                <c:pt idx="84">
                  <c:v>380.88485717769998</c:v>
                </c:pt>
                <c:pt idx="85">
                  <c:v>302.26196289059999</c:v>
                </c:pt>
                <c:pt idx="86">
                  <c:v>116.9627532959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290.12002563480002</c:v>
                </c:pt>
                <c:pt idx="94">
                  <c:v>398.53497314449999</c:v>
                </c:pt>
                <c:pt idx="95">
                  <c:v>249.61979675289999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215.33584594729999</c:v>
                </c:pt>
                <c:pt idx="102">
                  <c:v>621.5166015625</c:v>
                </c:pt>
                <c:pt idx="103">
                  <c:v>867.08135986330001</c:v>
                </c:pt>
                <c:pt idx="104">
                  <c:v>929.34991455080001</c:v>
                </c:pt>
                <c:pt idx="105">
                  <c:v>840.3618774414</c:v>
                </c:pt>
                <c:pt idx="106">
                  <c:v>708.8637084961</c:v>
                </c:pt>
                <c:pt idx="107">
                  <c:v>645.52325439449999</c:v>
                </c:pt>
                <c:pt idx="108">
                  <c:v>652.82391357419999</c:v>
                </c:pt>
                <c:pt idx="109">
                  <c:v>818.04119873050001</c:v>
                </c:pt>
                <c:pt idx="110">
                  <c:v>1168.8459472656</c:v>
                </c:pt>
                <c:pt idx="111">
                  <c:v>1618.6685791016</c:v>
                </c:pt>
                <c:pt idx="112">
                  <c:v>2056.2375488281</c:v>
                </c:pt>
                <c:pt idx="113">
                  <c:v>2388.2058105469</c:v>
                </c:pt>
                <c:pt idx="114">
                  <c:v>2644.2482910156</c:v>
                </c:pt>
                <c:pt idx="115">
                  <c:v>2780.0446777344</c:v>
                </c:pt>
                <c:pt idx="116">
                  <c:v>2801.728515625</c:v>
                </c:pt>
                <c:pt idx="117">
                  <c:v>2658.9802246094</c:v>
                </c:pt>
                <c:pt idx="118">
                  <c:v>2456.8864746094</c:v>
                </c:pt>
                <c:pt idx="119">
                  <c:v>2160.6430664062</c:v>
                </c:pt>
                <c:pt idx="120">
                  <c:v>2016.6204833984</c:v>
                </c:pt>
                <c:pt idx="121">
                  <c:v>1964.7603759766</c:v>
                </c:pt>
                <c:pt idx="122">
                  <c:v>1868.2012939453</c:v>
                </c:pt>
                <c:pt idx="123">
                  <c:v>1808.8747558594</c:v>
                </c:pt>
                <c:pt idx="124">
                  <c:v>1689.1810302734</c:v>
                </c:pt>
                <c:pt idx="125">
                  <c:v>1495.2015380859</c:v>
                </c:pt>
                <c:pt idx="126">
                  <c:v>1207.4615478516</c:v>
                </c:pt>
                <c:pt idx="127">
                  <c:v>833.14483642580001</c:v>
                </c:pt>
                <c:pt idx="128">
                  <c:v>436.71752929690001</c:v>
                </c:pt>
                <c:pt idx="129">
                  <c:v>110.2391738892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1-22CD-4B01-BA7B-B0C0144F00B4}"/>
            </c:ext>
          </c:extLst>
        </c:ser>
        <c:ser>
          <c:idx val="98"/>
          <c:order val="98"/>
          <c:spPr>
            <a:solidFill>
              <a:schemeClr val="accent3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AWPPG0!$A$99:$EE$99</c:f>
              <c:numCache>
                <c:formatCode>General</c:formatCode>
                <c:ptCount val="135"/>
                <c:pt idx="0">
                  <c:v>1859.0712890625</c:v>
                </c:pt>
                <c:pt idx="1">
                  <c:v>1485.5126953125</c:v>
                </c:pt>
                <c:pt idx="2">
                  <c:v>1180.44921875</c:v>
                </c:pt>
                <c:pt idx="3">
                  <c:v>749.29833984380002</c:v>
                </c:pt>
                <c:pt idx="4">
                  <c:v>202.7082824707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326.48141479489999</c:v>
                </c:pt>
                <c:pt idx="16">
                  <c:v>574.45007324220001</c:v>
                </c:pt>
                <c:pt idx="17">
                  <c:v>711.61218261720001</c:v>
                </c:pt>
                <c:pt idx="18">
                  <c:v>689.25329589839998</c:v>
                </c:pt>
                <c:pt idx="19">
                  <c:v>512.25665283199999</c:v>
                </c:pt>
                <c:pt idx="20">
                  <c:v>251.67565917970001</c:v>
                </c:pt>
                <c:pt idx="21">
                  <c:v>102.84279632569999</c:v>
                </c:pt>
                <c:pt idx="22">
                  <c:v>117.0120315552</c:v>
                </c:pt>
                <c:pt idx="23">
                  <c:v>217.89929199220001</c:v>
                </c:pt>
                <c:pt idx="24">
                  <c:v>105.9726867676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127.77299499510001</c:v>
                </c:pt>
                <c:pt idx="30">
                  <c:v>463.13891601559999</c:v>
                </c:pt>
                <c:pt idx="31">
                  <c:v>767.44952392580001</c:v>
                </c:pt>
                <c:pt idx="32">
                  <c:v>1047.4322509766</c:v>
                </c:pt>
                <c:pt idx="33">
                  <c:v>1334.1676025391</c:v>
                </c:pt>
                <c:pt idx="34">
                  <c:v>1703.1687011719</c:v>
                </c:pt>
                <c:pt idx="35">
                  <c:v>2084.0913085938</c:v>
                </c:pt>
                <c:pt idx="36">
                  <c:v>2401.8996582031</c:v>
                </c:pt>
                <c:pt idx="37">
                  <c:v>2386.7863769531</c:v>
                </c:pt>
                <c:pt idx="38">
                  <c:v>2127.9606933594</c:v>
                </c:pt>
                <c:pt idx="39">
                  <c:v>1636.1567382812</c:v>
                </c:pt>
                <c:pt idx="40">
                  <c:v>804.2880859375</c:v>
                </c:pt>
                <c:pt idx="41">
                  <c:v>281.63763427729998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33.291721344000003</c:v>
                </c:pt>
                <c:pt idx="47">
                  <c:v>222.82475280759999</c:v>
                </c:pt>
                <c:pt idx="48">
                  <c:v>383.15518188480002</c:v>
                </c:pt>
                <c:pt idx="49">
                  <c:v>638.1742553711</c:v>
                </c:pt>
                <c:pt idx="50">
                  <c:v>583.62994384770002</c:v>
                </c:pt>
                <c:pt idx="51">
                  <c:v>513.61596679690001</c:v>
                </c:pt>
                <c:pt idx="52">
                  <c:v>635.8119506836</c:v>
                </c:pt>
                <c:pt idx="53">
                  <c:v>1037.8079833984</c:v>
                </c:pt>
                <c:pt idx="54">
                  <c:v>1400.3582763672</c:v>
                </c:pt>
                <c:pt idx="55">
                  <c:v>1979.6909179688</c:v>
                </c:pt>
                <c:pt idx="56">
                  <c:v>2368.5729980469</c:v>
                </c:pt>
                <c:pt idx="57">
                  <c:v>2644.501953125</c:v>
                </c:pt>
                <c:pt idx="58">
                  <c:v>2764.2006835938</c:v>
                </c:pt>
                <c:pt idx="59">
                  <c:v>2590.5983886719</c:v>
                </c:pt>
                <c:pt idx="60">
                  <c:v>2386.3122558594</c:v>
                </c:pt>
                <c:pt idx="61">
                  <c:v>1858.6806640625</c:v>
                </c:pt>
                <c:pt idx="62">
                  <c:v>1198.5477294922</c:v>
                </c:pt>
                <c:pt idx="63">
                  <c:v>529.79455566410002</c:v>
                </c:pt>
                <c:pt idx="64">
                  <c:v>39.329444885299999</c:v>
                </c:pt>
                <c:pt idx="65">
                  <c:v>0</c:v>
                </c:pt>
                <c:pt idx="66">
                  <c:v>0</c:v>
                </c:pt>
                <c:pt idx="67">
                  <c:v>39.459850311300002</c:v>
                </c:pt>
                <c:pt idx="68">
                  <c:v>300.56576538090002</c:v>
                </c:pt>
                <c:pt idx="69">
                  <c:v>704.44592285160002</c:v>
                </c:pt>
                <c:pt idx="70">
                  <c:v>1002.262878418</c:v>
                </c:pt>
                <c:pt idx="71">
                  <c:v>1389.474609375</c:v>
                </c:pt>
                <c:pt idx="72">
                  <c:v>1749.4572753906</c:v>
                </c:pt>
                <c:pt idx="73">
                  <c:v>1974.6483154297</c:v>
                </c:pt>
                <c:pt idx="74">
                  <c:v>1880.3264160156</c:v>
                </c:pt>
                <c:pt idx="75">
                  <c:v>2065.9533691406</c:v>
                </c:pt>
                <c:pt idx="76">
                  <c:v>1993.7867431641</c:v>
                </c:pt>
                <c:pt idx="77">
                  <c:v>1949.3723144531</c:v>
                </c:pt>
                <c:pt idx="78">
                  <c:v>2078.0402832031</c:v>
                </c:pt>
                <c:pt idx="79">
                  <c:v>1967.1281738281</c:v>
                </c:pt>
                <c:pt idx="80">
                  <c:v>1748.7237548828</c:v>
                </c:pt>
                <c:pt idx="81">
                  <c:v>1177.3780517578</c:v>
                </c:pt>
                <c:pt idx="82">
                  <c:v>564.76245117190001</c:v>
                </c:pt>
                <c:pt idx="83">
                  <c:v>439.08938598629999</c:v>
                </c:pt>
                <c:pt idx="84">
                  <c:v>288.27853393549998</c:v>
                </c:pt>
                <c:pt idx="85">
                  <c:v>197.8509979248</c:v>
                </c:pt>
                <c:pt idx="86">
                  <c:v>2.9189066886999999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32.543979644799997</c:v>
                </c:pt>
                <c:pt idx="93">
                  <c:v>403.75741577150001</c:v>
                </c:pt>
                <c:pt idx="94">
                  <c:v>496.26193237299998</c:v>
                </c:pt>
                <c:pt idx="95">
                  <c:v>322.91354370120001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214.14993286129999</c:v>
                </c:pt>
                <c:pt idx="102">
                  <c:v>580.63372802729998</c:v>
                </c:pt>
                <c:pt idx="103">
                  <c:v>778.11572265619998</c:v>
                </c:pt>
                <c:pt idx="104">
                  <c:v>800.09307861330001</c:v>
                </c:pt>
                <c:pt idx="105">
                  <c:v>693.90936279300001</c:v>
                </c:pt>
                <c:pt idx="106">
                  <c:v>568.78967285160002</c:v>
                </c:pt>
                <c:pt idx="107">
                  <c:v>534.47967529300001</c:v>
                </c:pt>
                <c:pt idx="108">
                  <c:v>586.15844726559999</c:v>
                </c:pt>
                <c:pt idx="109">
                  <c:v>797.3349609375</c:v>
                </c:pt>
                <c:pt idx="110">
                  <c:v>1187.2243652344</c:v>
                </c:pt>
                <c:pt idx="111">
                  <c:v>1651.9830322266</c:v>
                </c:pt>
                <c:pt idx="112">
                  <c:v>2078.6979980469</c:v>
                </c:pt>
                <c:pt idx="113">
                  <c:v>2384.4860839844</c:v>
                </c:pt>
                <c:pt idx="114">
                  <c:v>2611.8112792969</c:v>
                </c:pt>
                <c:pt idx="115">
                  <c:v>2726.1247558594</c:v>
                </c:pt>
                <c:pt idx="116">
                  <c:v>2735.7258300781</c:v>
                </c:pt>
                <c:pt idx="117">
                  <c:v>2595.392578125</c:v>
                </c:pt>
                <c:pt idx="118">
                  <c:v>2408.3469238281</c:v>
                </c:pt>
                <c:pt idx="119">
                  <c:v>2145.8115234375</c:v>
                </c:pt>
                <c:pt idx="120">
                  <c:v>2039.6241455078</c:v>
                </c:pt>
                <c:pt idx="121">
                  <c:v>2015.7065429688</c:v>
                </c:pt>
                <c:pt idx="122">
                  <c:v>1929.9827880859</c:v>
                </c:pt>
                <c:pt idx="123">
                  <c:v>1872.7517089844</c:v>
                </c:pt>
                <c:pt idx="124">
                  <c:v>1753.5875244141</c:v>
                </c:pt>
                <c:pt idx="125">
                  <c:v>1556.1756591797</c:v>
                </c:pt>
                <c:pt idx="126">
                  <c:v>1259.1341552734</c:v>
                </c:pt>
                <c:pt idx="127">
                  <c:v>868.39031982419999</c:v>
                </c:pt>
                <c:pt idx="128">
                  <c:v>455.15365600590002</c:v>
                </c:pt>
                <c:pt idx="129">
                  <c:v>115.66273498539999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2-22CD-4B01-BA7B-B0C0144F00B4}"/>
            </c:ext>
          </c:extLst>
        </c:ser>
        <c:ser>
          <c:idx val="99"/>
          <c:order val="99"/>
          <c:spPr>
            <a:solidFill>
              <a:schemeClr val="accent4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AWPPG0!$A$100:$EE$100</c:f>
              <c:numCache>
                <c:formatCode>General</c:formatCode>
                <c:ptCount val="135"/>
                <c:pt idx="0">
                  <c:v>1926.8741455078</c:v>
                </c:pt>
                <c:pt idx="1">
                  <c:v>1537.8876953125</c:v>
                </c:pt>
                <c:pt idx="2">
                  <c:v>1219.4765625</c:v>
                </c:pt>
                <c:pt idx="3">
                  <c:v>774.77862548830001</c:v>
                </c:pt>
                <c:pt idx="4">
                  <c:v>209.57319641110001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349.1828918457</c:v>
                </c:pt>
                <c:pt idx="16">
                  <c:v>601.3314819336</c:v>
                </c:pt>
                <c:pt idx="17">
                  <c:v>732.9730834961</c:v>
                </c:pt>
                <c:pt idx="18">
                  <c:v>696.8070678711</c:v>
                </c:pt>
                <c:pt idx="19">
                  <c:v>503.86926269529999</c:v>
                </c:pt>
                <c:pt idx="20">
                  <c:v>234.2350616455</c:v>
                </c:pt>
                <c:pt idx="21">
                  <c:v>88.234222412099996</c:v>
                </c:pt>
                <c:pt idx="22">
                  <c:v>119.06428527830001</c:v>
                </c:pt>
                <c:pt idx="23">
                  <c:v>238.9800415039</c:v>
                </c:pt>
                <c:pt idx="24">
                  <c:v>134.3009185791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127.6930465698</c:v>
                </c:pt>
                <c:pt idx="30">
                  <c:v>472.31661987299998</c:v>
                </c:pt>
                <c:pt idx="31">
                  <c:v>772.75146484380002</c:v>
                </c:pt>
                <c:pt idx="32">
                  <c:v>1038.3651123047</c:v>
                </c:pt>
                <c:pt idx="33">
                  <c:v>1309.7414550781</c:v>
                </c:pt>
                <c:pt idx="34">
                  <c:v>1671.4676513672</c:v>
                </c:pt>
                <c:pt idx="35">
                  <c:v>2053.8400878906</c:v>
                </c:pt>
                <c:pt idx="36">
                  <c:v>2382.4592285156</c:v>
                </c:pt>
                <c:pt idx="37">
                  <c:v>2390.1257324219</c:v>
                </c:pt>
                <c:pt idx="38">
                  <c:v>2152.3581542969</c:v>
                </c:pt>
                <c:pt idx="39">
                  <c:v>1674.4709472656</c:v>
                </c:pt>
                <c:pt idx="40">
                  <c:v>838.56201171880002</c:v>
                </c:pt>
                <c:pt idx="41">
                  <c:v>307.0411682129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203.39024353030001</c:v>
                </c:pt>
                <c:pt idx="48">
                  <c:v>380.53564453119998</c:v>
                </c:pt>
                <c:pt idx="49">
                  <c:v>648.3764038086</c:v>
                </c:pt>
                <c:pt idx="50">
                  <c:v>605.81604003910002</c:v>
                </c:pt>
                <c:pt idx="51">
                  <c:v>538.310546875</c:v>
                </c:pt>
                <c:pt idx="52">
                  <c:v>654.0908203125</c:v>
                </c:pt>
                <c:pt idx="53">
                  <c:v>1049.7562255859</c:v>
                </c:pt>
                <c:pt idx="54">
                  <c:v>1404.0870361328</c:v>
                </c:pt>
                <c:pt idx="55">
                  <c:v>1978.6119384766</c:v>
                </c:pt>
                <c:pt idx="56">
                  <c:v>2361.8986816406</c:v>
                </c:pt>
                <c:pt idx="57">
                  <c:v>2634.3581542969</c:v>
                </c:pt>
                <c:pt idx="58">
                  <c:v>2754.599609375</c:v>
                </c:pt>
                <c:pt idx="59">
                  <c:v>2584.1142578125</c:v>
                </c:pt>
                <c:pt idx="60">
                  <c:v>2386.0183105469</c:v>
                </c:pt>
                <c:pt idx="61">
                  <c:v>1865.2424316406</c:v>
                </c:pt>
                <c:pt idx="62">
                  <c:v>1206.8438720703</c:v>
                </c:pt>
                <c:pt idx="63">
                  <c:v>539.46350097660002</c:v>
                </c:pt>
                <c:pt idx="64">
                  <c:v>51.430042266800001</c:v>
                </c:pt>
                <c:pt idx="65">
                  <c:v>0</c:v>
                </c:pt>
                <c:pt idx="66">
                  <c:v>0</c:v>
                </c:pt>
                <c:pt idx="67">
                  <c:v>48.8997650146</c:v>
                </c:pt>
                <c:pt idx="68">
                  <c:v>304.95162963870001</c:v>
                </c:pt>
                <c:pt idx="69">
                  <c:v>701.84484863279999</c:v>
                </c:pt>
                <c:pt idx="70">
                  <c:v>991.22357177729998</c:v>
                </c:pt>
                <c:pt idx="71">
                  <c:v>1378.6201171875</c:v>
                </c:pt>
                <c:pt idx="72">
                  <c:v>1736.1282958984</c:v>
                </c:pt>
                <c:pt idx="73">
                  <c:v>1956.1791992188</c:v>
                </c:pt>
                <c:pt idx="74">
                  <c:v>1854.884765625</c:v>
                </c:pt>
                <c:pt idx="75">
                  <c:v>2032.9615478516</c:v>
                </c:pt>
                <c:pt idx="76">
                  <c:v>1959.1469726562</c:v>
                </c:pt>
                <c:pt idx="77">
                  <c:v>1915.5772705078</c:v>
                </c:pt>
                <c:pt idx="78">
                  <c:v>2058.6401367188</c:v>
                </c:pt>
                <c:pt idx="79">
                  <c:v>1966.6473388672</c:v>
                </c:pt>
                <c:pt idx="80">
                  <c:v>1763.3740234375</c:v>
                </c:pt>
                <c:pt idx="81">
                  <c:v>1209.6846923828</c:v>
                </c:pt>
                <c:pt idx="82">
                  <c:v>593.59356689449999</c:v>
                </c:pt>
                <c:pt idx="83">
                  <c:v>459.4016418457</c:v>
                </c:pt>
                <c:pt idx="84">
                  <c:v>299.5782775879</c:v>
                </c:pt>
                <c:pt idx="85">
                  <c:v>204.0736541748</c:v>
                </c:pt>
                <c:pt idx="86">
                  <c:v>10.3736562729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360.73806762700002</c:v>
                </c:pt>
                <c:pt idx="94">
                  <c:v>465.31005859380002</c:v>
                </c:pt>
                <c:pt idx="95">
                  <c:v>310.90026855470001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230.1155090332</c:v>
                </c:pt>
                <c:pt idx="102">
                  <c:v>586.56915283199999</c:v>
                </c:pt>
                <c:pt idx="103">
                  <c:v>778.3765258789</c:v>
                </c:pt>
                <c:pt idx="104">
                  <c:v>797.85571289059999</c:v>
                </c:pt>
                <c:pt idx="105">
                  <c:v>690.98724365229998</c:v>
                </c:pt>
                <c:pt idx="106">
                  <c:v>566.50323486330001</c:v>
                </c:pt>
                <c:pt idx="107">
                  <c:v>534.19744873050001</c:v>
                </c:pt>
                <c:pt idx="108">
                  <c:v>592.67041015619998</c:v>
                </c:pt>
                <c:pt idx="109">
                  <c:v>811.48742675779999</c:v>
                </c:pt>
                <c:pt idx="110">
                  <c:v>1203.0754394531</c:v>
                </c:pt>
                <c:pt idx="111">
                  <c:v>1665.7937011719</c:v>
                </c:pt>
                <c:pt idx="112">
                  <c:v>2089.6726074219</c:v>
                </c:pt>
                <c:pt idx="113">
                  <c:v>2393.2961425781</c:v>
                </c:pt>
                <c:pt idx="114">
                  <c:v>2618.5756835938</c:v>
                </c:pt>
                <c:pt idx="115">
                  <c:v>2728.3156738281</c:v>
                </c:pt>
                <c:pt idx="116">
                  <c:v>2729.4184570312</c:v>
                </c:pt>
                <c:pt idx="117">
                  <c:v>2575.5004882812</c:v>
                </c:pt>
                <c:pt idx="118">
                  <c:v>2374.73828125</c:v>
                </c:pt>
                <c:pt idx="119">
                  <c:v>2104.1516113281</c:v>
                </c:pt>
                <c:pt idx="120">
                  <c:v>1994.0687255859</c:v>
                </c:pt>
                <c:pt idx="121">
                  <c:v>1973.5148925781</c:v>
                </c:pt>
                <c:pt idx="122">
                  <c:v>1898.9006347656</c:v>
                </c:pt>
                <c:pt idx="123">
                  <c:v>1853.9599609375</c:v>
                </c:pt>
                <c:pt idx="124">
                  <c:v>1747.9331054688</c:v>
                </c:pt>
                <c:pt idx="125">
                  <c:v>1564.9732666016</c:v>
                </c:pt>
                <c:pt idx="126">
                  <c:v>1283.4722900391</c:v>
                </c:pt>
                <c:pt idx="127">
                  <c:v>908.23937988279999</c:v>
                </c:pt>
                <c:pt idx="128">
                  <c:v>508.43139648440001</c:v>
                </c:pt>
                <c:pt idx="129">
                  <c:v>175.13139343259999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3-22CD-4B01-BA7B-B0C0144F00B4}"/>
            </c:ext>
          </c:extLst>
        </c:ser>
        <c:ser>
          <c:idx val="100"/>
          <c:order val="100"/>
          <c:spPr>
            <a:solidFill>
              <a:schemeClr val="accent5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AWPPG0!$A$101:$EE$101</c:f>
              <c:numCache>
                <c:formatCode>General</c:formatCode>
                <c:ptCount val="135"/>
                <c:pt idx="0">
                  <c:v>1921.5574951172</c:v>
                </c:pt>
                <c:pt idx="1">
                  <c:v>1530.1394042969</c:v>
                </c:pt>
                <c:pt idx="2">
                  <c:v>1208.2668457031</c:v>
                </c:pt>
                <c:pt idx="3">
                  <c:v>758.76293945309999</c:v>
                </c:pt>
                <c:pt idx="4">
                  <c:v>191.3358001709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358.53860473629999</c:v>
                </c:pt>
                <c:pt idx="16">
                  <c:v>591.14758300779999</c:v>
                </c:pt>
                <c:pt idx="17">
                  <c:v>711.00073242190001</c:v>
                </c:pt>
                <c:pt idx="18">
                  <c:v>675.86083984380002</c:v>
                </c:pt>
                <c:pt idx="19">
                  <c:v>492.3950805664</c:v>
                </c:pt>
                <c:pt idx="20">
                  <c:v>227.10093688960001</c:v>
                </c:pt>
                <c:pt idx="21">
                  <c:v>78.444366455099996</c:v>
                </c:pt>
                <c:pt idx="22">
                  <c:v>101.2187805176</c:v>
                </c:pt>
                <c:pt idx="23">
                  <c:v>214.04315185550001</c:v>
                </c:pt>
                <c:pt idx="24">
                  <c:v>106.5133132935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158.4288482666</c:v>
                </c:pt>
                <c:pt idx="30">
                  <c:v>467.76446533199999</c:v>
                </c:pt>
                <c:pt idx="31">
                  <c:v>747.83117675779999</c:v>
                </c:pt>
                <c:pt idx="32">
                  <c:v>1014.8990478516</c:v>
                </c:pt>
                <c:pt idx="33">
                  <c:v>1303.9177246094</c:v>
                </c:pt>
                <c:pt idx="34">
                  <c:v>1692.7054443359</c:v>
                </c:pt>
                <c:pt idx="35">
                  <c:v>2102.8195800781</c:v>
                </c:pt>
                <c:pt idx="36">
                  <c:v>2446.2763671875</c:v>
                </c:pt>
                <c:pt idx="37">
                  <c:v>2433.505859375</c:v>
                </c:pt>
                <c:pt idx="38">
                  <c:v>2154.9111328125</c:v>
                </c:pt>
                <c:pt idx="39">
                  <c:v>1644.1893310547</c:v>
                </c:pt>
                <c:pt idx="40">
                  <c:v>785.74334716800001</c:v>
                </c:pt>
                <c:pt idx="41">
                  <c:v>256.48544311519998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46.696258544899997</c:v>
                </c:pt>
                <c:pt idx="47">
                  <c:v>216.08117675779999</c:v>
                </c:pt>
                <c:pt idx="48">
                  <c:v>356.09213256840002</c:v>
                </c:pt>
                <c:pt idx="49">
                  <c:v>595.16430664059999</c:v>
                </c:pt>
                <c:pt idx="50">
                  <c:v>542.94018554690001</c:v>
                </c:pt>
                <c:pt idx="51">
                  <c:v>490.12469482419999</c:v>
                </c:pt>
                <c:pt idx="52">
                  <c:v>635.40496826169999</c:v>
                </c:pt>
                <c:pt idx="53">
                  <c:v>1064.6384277344</c:v>
                </c:pt>
                <c:pt idx="54">
                  <c:v>1440.4476318359</c:v>
                </c:pt>
                <c:pt idx="55">
                  <c:v>2025.4252929688</c:v>
                </c:pt>
                <c:pt idx="56">
                  <c:v>2406.9523925781</c:v>
                </c:pt>
                <c:pt idx="57">
                  <c:v>2676.8564453125</c:v>
                </c:pt>
                <c:pt idx="58">
                  <c:v>2780.9792480469</c:v>
                </c:pt>
                <c:pt idx="59">
                  <c:v>2583.462890625</c:v>
                </c:pt>
                <c:pt idx="60">
                  <c:v>2357.4460449219</c:v>
                </c:pt>
                <c:pt idx="61">
                  <c:v>1815.6552734375</c:v>
                </c:pt>
                <c:pt idx="62">
                  <c:v>1142.4635009766</c:v>
                </c:pt>
                <c:pt idx="63">
                  <c:v>474.81085205080001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43.769504547099999</c:v>
                </c:pt>
                <c:pt idx="68">
                  <c:v>318.97702026370001</c:v>
                </c:pt>
                <c:pt idx="69">
                  <c:v>725.26336669919999</c:v>
                </c:pt>
                <c:pt idx="70">
                  <c:v>1012.5034790039</c:v>
                </c:pt>
                <c:pt idx="71">
                  <c:v>1394.16796875</c:v>
                </c:pt>
                <c:pt idx="72">
                  <c:v>1746.5057373047</c:v>
                </c:pt>
                <c:pt idx="73">
                  <c:v>1960.3403320312</c:v>
                </c:pt>
                <c:pt idx="74">
                  <c:v>1854.3077392578</c:v>
                </c:pt>
                <c:pt idx="75">
                  <c:v>2031.6403808594</c:v>
                </c:pt>
                <c:pt idx="76">
                  <c:v>1946.6782226562</c:v>
                </c:pt>
                <c:pt idx="77">
                  <c:v>1893.2602539062</c:v>
                </c:pt>
                <c:pt idx="78">
                  <c:v>2035.1872558594</c:v>
                </c:pt>
                <c:pt idx="79">
                  <c:v>1947.12109375</c:v>
                </c:pt>
                <c:pt idx="80">
                  <c:v>1757.2705078125</c:v>
                </c:pt>
                <c:pt idx="81">
                  <c:v>1219.9948730469</c:v>
                </c:pt>
                <c:pt idx="82">
                  <c:v>621.20373535160002</c:v>
                </c:pt>
                <c:pt idx="83">
                  <c:v>501.5255432129</c:v>
                </c:pt>
                <c:pt idx="84">
                  <c:v>346.28430175779999</c:v>
                </c:pt>
                <c:pt idx="85">
                  <c:v>250.6848602295</c:v>
                </c:pt>
                <c:pt idx="86">
                  <c:v>48.133388519299999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351.9709777832</c:v>
                </c:pt>
                <c:pt idx="94">
                  <c:v>442.0062866211</c:v>
                </c:pt>
                <c:pt idx="95">
                  <c:v>270.55606079099999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238.91636657710001</c:v>
                </c:pt>
                <c:pt idx="102">
                  <c:v>624.44372558589998</c:v>
                </c:pt>
                <c:pt idx="103">
                  <c:v>837.67291259770002</c:v>
                </c:pt>
                <c:pt idx="104">
                  <c:v>867.3931274414</c:v>
                </c:pt>
                <c:pt idx="105">
                  <c:v>758.47021484380002</c:v>
                </c:pt>
                <c:pt idx="106">
                  <c:v>622.40368652339998</c:v>
                </c:pt>
                <c:pt idx="107">
                  <c:v>570.62585449220001</c:v>
                </c:pt>
                <c:pt idx="108">
                  <c:v>603.51025390619998</c:v>
                </c:pt>
                <c:pt idx="109">
                  <c:v>799.8032836914</c:v>
                </c:pt>
                <c:pt idx="110">
                  <c:v>1175.2535400391</c:v>
                </c:pt>
                <c:pt idx="111">
                  <c:v>1631.6202392578</c:v>
                </c:pt>
                <c:pt idx="112">
                  <c:v>2058.8115234375</c:v>
                </c:pt>
                <c:pt idx="113">
                  <c:v>2371.7973632812</c:v>
                </c:pt>
                <c:pt idx="114">
                  <c:v>2608.2932128906</c:v>
                </c:pt>
                <c:pt idx="115">
                  <c:v>2726.1687011719</c:v>
                </c:pt>
                <c:pt idx="116">
                  <c:v>2732.3815917969</c:v>
                </c:pt>
                <c:pt idx="117">
                  <c:v>2581.6826171875</c:v>
                </c:pt>
                <c:pt idx="118">
                  <c:v>2383.392578125</c:v>
                </c:pt>
                <c:pt idx="119">
                  <c:v>2105.9243164062</c:v>
                </c:pt>
                <c:pt idx="120">
                  <c:v>1983.6372070312</c:v>
                </c:pt>
                <c:pt idx="121">
                  <c:v>1950.9046630859</c:v>
                </c:pt>
                <c:pt idx="122">
                  <c:v>1867.9268798828</c:v>
                </c:pt>
                <c:pt idx="123">
                  <c:v>1817.7230224609</c:v>
                </c:pt>
                <c:pt idx="124">
                  <c:v>1706.3605957031</c:v>
                </c:pt>
                <c:pt idx="125">
                  <c:v>1519.2482910156</c:v>
                </c:pt>
                <c:pt idx="126">
                  <c:v>1236.8505859375</c:v>
                </c:pt>
                <c:pt idx="127">
                  <c:v>864.65649414059999</c:v>
                </c:pt>
                <c:pt idx="128">
                  <c:v>468.1976928711</c:v>
                </c:pt>
                <c:pt idx="129">
                  <c:v>141.47213745120001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4-22CD-4B01-BA7B-B0C0144F00B4}"/>
            </c:ext>
          </c:extLst>
        </c:ser>
        <c:ser>
          <c:idx val="101"/>
          <c:order val="101"/>
          <c:spPr>
            <a:solidFill>
              <a:schemeClr val="accent6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AWPPG0!$A$102:$EE$102</c:f>
              <c:numCache>
                <c:formatCode>General</c:formatCode>
                <c:ptCount val="135"/>
                <c:pt idx="0">
                  <c:v>1949.5345458984</c:v>
                </c:pt>
                <c:pt idx="1">
                  <c:v>1549.7648925781</c:v>
                </c:pt>
                <c:pt idx="2">
                  <c:v>1224.5347900391</c:v>
                </c:pt>
                <c:pt idx="3">
                  <c:v>770.50177001949999</c:v>
                </c:pt>
                <c:pt idx="4">
                  <c:v>198.35852050779999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346.50827026370001</c:v>
                </c:pt>
                <c:pt idx="16">
                  <c:v>593.59887695309999</c:v>
                </c:pt>
                <c:pt idx="17">
                  <c:v>722.02655029300001</c:v>
                </c:pt>
                <c:pt idx="18">
                  <c:v>687.65460205080001</c:v>
                </c:pt>
                <c:pt idx="19">
                  <c:v>499.25674438480002</c:v>
                </c:pt>
                <c:pt idx="20">
                  <c:v>231.2977142334</c:v>
                </c:pt>
                <c:pt idx="21">
                  <c:v>84.778312683099998</c:v>
                </c:pt>
                <c:pt idx="22">
                  <c:v>110.7898101807</c:v>
                </c:pt>
                <c:pt idx="23">
                  <c:v>226.73503112789999</c:v>
                </c:pt>
                <c:pt idx="24">
                  <c:v>118.532043457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136.03952026370001</c:v>
                </c:pt>
                <c:pt idx="30">
                  <c:v>448.27960205080001</c:v>
                </c:pt>
                <c:pt idx="31">
                  <c:v>725.96520996089998</c:v>
                </c:pt>
                <c:pt idx="32">
                  <c:v>991.8120727539</c:v>
                </c:pt>
                <c:pt idx="33">
                  <c:v>1287.9855957031</c:v>
                </c:pt>
                <c:pt idx="34">
                  <c:v>1691.8612060547</c:v>
                </c:pt>
                <c:pt idx="35">
                  <c:v>2118.0368652344</c:v>
                </c:pt>
                <c:pt idx="36">
                  <c:v>2474.6591796875</c:v>
                </c:pt>
                <c:pt idx="37">
                  <c:v>2464.7536621094</c:v>
                </c:pt>
                <c:pt idx="38">
                  <c:v>2180.7263183594</c:v>
                </c:pt>
                <c:pt idx="39">
                  <c:v>1652.1971435547</c:v>
                </c:pt>
                <c:pt idx="40">
                  <c:v>779.45983886720001</c:v>
                </c:pt>
                <c:pt idx="41">
                  <c:v>248.6385192871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65.079086303699995</c:v>
                </c:pt>
                <c:pt idx="47">
                  <c:v>224.04318237300001</c:v>
                </c:pt>
                <c:pt idx="48">
                  <c:v>349.17227172849999</c:v>
                </c:pt>
                <c:pt idx="49">
                  <c:v>580.02618408199999</c:v>
                </c:pt>
                <c:pt idx="50">
                  <c:v>526.31604003910002</c:v>
                </c:pt>
                <c:pt idx="51">
                  <c:v>479.22958374019998</c:v>
                </c:pt>
                <c:pt idx="52">
                  <c:v>630.29034423830001</c:v>
                </c:pt>
                <c:pt idx="53">
                  <c:v>1062.7534179688</c:v>
                </c:pt>
                <c:pt idx="54">
                  <c:v>1440.5202636719</c:v>
                </c:pt>
                <c:pt idx="55">
                  <c:v>2037.4195556641</c:v>
                </c:pt>
                <c:pt idx="56">
                  <c:v>2427.6843261719</c:v>
                </c:pt>
                <c:pt idx="57">
                  <c:v>2698.3161621094</c:v>
                </c:pt>
                <c:pt idx="58">
                  <c:v>2801.0014648438</c:v>
                </c:pt>
                <c:pt idx="59">
                  <c:v>2599.2863769531</c:v>
                </c:pt>
                <c:pt idx="60">
                  <c:v>2371.6018066406</c:v>
                </c:pt>
                <c:pt idx="61">
                  <c:v>1827.6491699219</c:v>
                </c:pt>
                <c:pt idx="62">
                  <c:v>1156.0170898438</c:v>
                </c:pt>
                <c:pt idx="63">
                  <c:v>483.15103149409998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16.904159545900001</c:v>
                </c:pt>
                <c:pt idx="68">
                  <c:v>293.9016418457</c:v>
                </c:pt>
                <c:pt idx="69">
                  <c:v>706.78234863279999</c:v>
                </c:pt>
                <c:pt idx="70">
                  <c:v>1005.5493774414</c:v>
                </c:pt>
                <c:pt idx="71">
                  <c:v>1398.0812988281</c:v>
                </c:pt>
                <c:pt idx="72">
                  <c:v>1761.0404052734</c:v>
                </c:pt>
                <c:pt idx="73">
                  <c:v>1984.3864746094</c:v>
                </c:pt>
                <c:pt idx="74">
                  <c:v>1886.6376953125</c:v>
                </c:pt>
                <c:pt idx="75">
                  <c:v>2072.4643554688</c:v>
                </c:pt>
                <c:pt idx="76">
                  <c:v>1983.0559082031</c:v>
                </c:pt>
                <c:pt idx="77">
                  <c:v>1915.2183837891</c:v>
                </c:pt>
                <c:pt idx="78">
                  <c:v>2039.3312988281</c:v>
                </c:pt>
                <c:pt idx="79">
                  <c:v>1931.8155517578</c:v>
                </c:pt>
                <c:pt idx="80">
                  <c:v>1728.4337158203</c:v>
                </c:pt>
                <c:pt idx="81">
                  <c:v>1176.7735595703</c:v>
                </c:pt>
                <c:pt idx="82">
                  <c:v>577.94750976559999</c:v>
                </c:pt>
                <c:pt idx="83">
                  <c:v>467.5369567871</c:v>
                </c:pt>
                <c:pt idx="84">
                  <c:v>327.17156982419999</c:v>
                </c:pt>
                <c:pt idx="85">
                  <c:v>250.50569152829999</c:v>
                </c:pt>
                <c:pt idx="86">
                  <c:v>67.549186706499995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0.2122526616</c:v>
                </c:pt>
                <c:pt idx="93">
                  <c:v>358.36282348629999</c:v>
                </c:pt>
                <c:pt idx="94">
                  <c:v>442.7776184082</c:v>
                </c:pt>
                <c:pt idx="95">
                  <c:v>267.45092773440001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215.37965393069999</c:v>
                </c:pt>
                <c:pt idx="102">
                  <c:v>604.8920288086</c:v>
                </c:pt>
                <c:pt idx="103">
                  <c:v>823.51257324220001</c:v>
                </c:pt>
                <c:pt idx="104">
                  <c:v>861.35229492190001</c:v>
                </c:pt>
                <c:pt idx="105">
                  <c:v>763.06750488279999</c:v>
                </c:pt>
                <c:pt idx="106">
                  <c:v>633.48388671880002</c:v>
                </c:pt>
                <c:pt idx="107">
                  <c:v>587.86450195309999</c:v>
                </c:pt>
                <c:pt idx="108">
                  <c:v>625.38818359380002</c:v>
                </c:pt>
                <c:pt idx="109">
                  <c:v>822.2216796875</c:v>
                </c:pt>
                <c:pt idx="110">
                  <c:v>1198.94921875</c:v>
                </c:pt>
                <c:pt idx="111">
                  <c:v>1656.0562744141</c:v>
                </c:pt>
                <c:pt idx="112">
                  <c:v>2082.7802734375</c:v>
                </c:pt>
                <c:pt idx="113">
                  <c:v>2395.7106933594</c:v>
                </c:pt>
                <c:pt idx="114">
                  <c:v>2627.0354003906</c:v>
                </c:pt>
                <c:pt idx="115">
                  <c:v>2737.6057128906</c:v>
                </c:pt>
                <c:pt idx="116">
                  <c:v>2737.2954101562</c:v>
                </c:pt>
                <c:pt idx="117">
                  <c:v>2579.8566894531</c:v>
                </c:pt>
                <c:pt idx="118">
                  <c:v>2376.9663085938</c:v>
                </c:pt>
                <c:pt idx="119">
                  <c:v>2099.0432128906</c:v>
                </c:pt>
                <c:pt idx="120">
                  <c:v>1978.7817382812</c:v>
                </c:pt>
                <c:pt idx="121">
                  <c:v>1949.8499755859</c:v>
                </c:pt>
                <c:pt idx="122">
                  <c:v>1869.6954345703</c:v>
                </c:pt>
                <c:pt idx="123">
                  <c:v>1821.10546875</c:v>
                </c:pt>
                <c:pt idx="124">
                  <c:v>1712.6146240234</c:v>
                </c:pt>
                <c:pt idx="125">
                  <c:v>1531.4072265625</c:v>
                </c:pt>
                <c:pt idx="126">
                  <c:v>1254.6156005859</c:v>
                </c:pt>
                <c:pt idx="127">
                  <c:v>882.62194824220001</c:v>
                </c:pt>
                <c:pt idx="128">
                  <c:v>484.09463500980002</c:v>
                </c:pt>
                <c:pt idx="129">
                  <c:v>152.39520263669999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5-22CD-4B01-BA7B-B0C0144F00B4}"/>
            </c:ext>
          </c:extLst>
        </c:ser>
        <c:ser>
          <c:idx val="102"/>
          <c:order val="102"/>
          <c:spPr>
            <a:solidFill>
              <a:schemeClr val="accent1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AWPPG0!$A$103:$EE$103</c:f>
              <c:numCache>
                <c:formatCode>General</c:formatCode>
                <c:ptCount val="135"/>
                <c:pt idx="0">
                  <c:v>1984.8543701172</c:v>
                </c:pt>
                <c:pt idx="1">
                  <c:v>1577.0637207031</c:v>
                </c:pt>
                <c:pt idx="2">
                  <c:v>1243.1712646484</c:v>
                </c:pt>
                <c:pt idx="3">
                  <c:v>777.6826171875</c:v>
                </c:pt>
                <c:pt idx="4">
                  <c:v>195.7883605957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349.92529296880002</c:v>
                </c:pt>
                <c:pt idx="16">
                  <c:v>586.6859741211</c:v>
                </c:pt>
                <c:pt idx="17">
                  <c:v>707.98596191410002</c:v>
                </c:pt>
                <c:pt idx="18">
                  <c:v>670.19763183589998</c:v>
                </c:pt>
                <c:pt idx="19">
                  <c:v>482.21508789059999</c:v>
                </c:pt>
                <c:pt idx="20">
                  <c:v>218.8720550537</c:v>
                </c:pt>
                <c:pt idx="21">
                  <c:v>82.586372375500005</c:v>
                </c:pt>
                <c:pt idx="22">
                  <c:v>122.9951171875</c:v>
                </c:pt>
                <c:pt idx="23">
                  <c:v>253.5906677246</c:v>
                </c:pt>
                <c:pt idx="24">
                  <c:v>154.74252319339999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146.33848571780001</c:v>
                </c:pt>
                <c:pt idx="30">
                  <c:v>467.80017089839998</c:v>
                </c:pt>
                <c:pt idx="31">
                  <c:v>740.80798339839998</c:v>
                </c:pt>
                <c:pt idx="32">
                  <c:v>983.22802734380002</c:v>
                </c:pt>
                <c:pt idx="33">
                  <c:v>1251.0850830078</c:v>
                </c:pt>
                <c:pt idx="34">
                  <c:v>1645.1226806641</c:v>
                </c:pt>
                <c:pt idx="35">
                  <c:v>2086.4228515625</c:v>
                </c:pt>
                <c:pt idx="36">
                  <c:v>2475.9313964844</c:v>
                </c:pt>
                <c:pt idx="37">
                  <c:v>2498.6218261719</c:v>
                </c:pt>
                <c:pt idx="38">
                  <c:v>2236.8828125</c:v>
                </c:pt>
                <c:pt idx="39">
                  <c:v>1714.1204833984</c:v>
                </c:pt>
                <c:pt idx="40">
                  <c:v>819.52355957029999</c:v>
                </c:pt>
                <c:pt idx="41">
                  <c:v>267.79791259770002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76.506668090800005</c:v>
                </c:pt>
                <c:pt idx="47">
                  <c:v>246.69178771969999</c:v>
                </c:pt>
                <c:pt idx="48">
                  <c:v>369.24472045900001</c:v>
                </c:pt>
                <c:pt idx="49">
                  <c:v>591.63293457029999</c:v>
                </c:pt>
                <c:pt idx="50">
                  <c:v>519.91491699220001</c:v>
                </c:pt>
                <c:pt idx="51">
                  <c:v>453.77926635739999</c:v>
                </c:pt>
                <c:pt idx="52">
                  <c:v>595.43670654300001</c:v>
                </c:pt>
                <c:pt idx="53">
                  <c:v>1033.0666503906</c:v>
                </c:pt>
                <c:pt idx="54">
                  <c:v>1417.0416259766</c:v>
                </c:pt>
                <c:pt idx="55">
                  <c:v>2022.2711181641</c:v>
                </c:pt>
                <c:pt idx="56">
                  <c:v>2422.0766601562</c:v>
                </c:pt>
                <c:pt idx="57">
                  <c:v>2709.0673828125</c:v>
                </c:pt>
                <c:pt idx="58">
                  <c:v>2821.4382324219</c:v>
                </c:pt>
                <c:pt idx="59">
                  <c:v>2623.1574707031</c:v>
                </c:pt>
                <c:pt idx="60">
                  <c:v>2400.5217285156</c:v>
                </c:pt>
                <c:pt idx="61">
                  <c:v>1850.7768554688</c:v>
                </c:pt>
                <c:pt idx="62">
                  <c:v>1161.068359375</c:v>
                </c:pt>
                <c:pt idx="63">
                  <c:v>471.39880371089998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251.96907043460001</c:v>
                </c:pt>
                <c:pt idx="69">
                  <c:v>681.76123046880002</c:v>
                </c:pt>
                <c:pt idx="70">
                  <c:v>999.95202636720001</c:v>
                </c:pt>
                <c:pt idx="71">
                  <c:v>1414.8701171875</c:v>
                </c:pt>
                <c:pt idx="72">
                  <c:v>1790.1140136719</c:v>
                </c:pt>
                <c:pt idx="73">
                  <c:v>2015.7275390625</c:v>
                </c:pt>
                <c:pt idx="74">
                  <c:v>1913.9837646484</c:v>
                </c:pt>
                <c:pt idx="75">
                  <c:v>2087.19140625</c:v>
                </c:pt>
                <c:pt idx="76">
                  <c:v>1982.7384033203</c:v>
                </c:pt>
                <c:pt idx="77">
                  <c:v>1907.9637451172</c:v>
                </c:pt>
                <c:pt idx="78">
                  <c:v>2033.1683349609</c:v>
                </c:pt>
                <c:pt idx="79">
                  <c:v>1929.9564208984</c:v>
                </c:pt>
                <c:pt idx="80">
                  <c:v>1728.1949462891</c:v>
                </c:pt>
                <c:pt idx="81">
                  <c:v>1182.2644042969</c:v>
                </c:pt>
                <c:pt idx="82">
                  <c:v>586.5625</c:v>
                </c:pt>
                <c:pt idx="83">
                  <c:v>482.19360351559999</c:v>
                </c:pt>
                <c:pt idx="84">
                  <c:v>347.80801391599999</c:v>
                </c:pt>
                <c:pt idx="85">
                  <c:v>275.3952331543</c:v>
                </c:pt>
                <c:pt idx="86">
                  <c:v>92.566276550300003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330.74389648440001</c:v>
                </c:pt>
                <c:pt idx="94">
                  <c:v>426.7958984375</c:v>
                </c:pt>
                <c:pt idx="95">
                  <c:v>262.15417480470001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217.7000579834</c:v>
                </c:pt>
                <c:pt idx="102">
                  <c:v>610.86987304690001</c:v>
                </c:pt>
                <c:pt idx="103">
                  <c:v>837.1011352539</c:v>
                </c:pt>
                <c:pt idx="104">
                  <c:v>881.21862792970001</c:v>
                </c:pt>
                <c:pt idx="105">
                  <c:v>784.06359863279999</c:v>
                </c:pt>
                <c:pt idx="106">
                  <c:v>656.02154541020002</c:v>
                </c:pt>
                <c:pt idx="107">
                  <c:v>607.49206542970001</c:v>
                </c:pt>
                <c:pt idx="108">
                  <c:v>638.62176513669999</c:v>
                </c:pt>
                <c:pt idx="109">
                  <c:v>827.93334960940001</c:v>
                </c:pt>
                <c:pt idx="110">
                  <c:v>1196.6251220703</c:v>
                </c:pt>
                <c:pt idx="111">
                  <c:v>1649.7718505859</c:v>
                </c:pt>
                <c:pt idx="112">
                  <c:v>2077.5847167969</c:v>
                </c:pt>
                <c:pt idx="113">
                  <c:v>2393.2507324219</c:v>
                </c:pt>
                <c:pt idx="114">
                  <c:v>2631.1259765625</c:v>
                </c:pt>
                <c:pt idx="115">
                  <c:v>2750.0231933594</c:v>
                </c:pt>
                <c:pt idx="116">
                  <c:v>2758.107421875</c:v>
                </c:pt>
                <c:pt idx="117">
                  <c:v>2606.1931152344</c:v>
                </c:pt>
                <c:pt idx="118">
                  <c:v>2405.5766601562</c:v>
                </c:pt>
                <c:pt idx="119">
                  <c:v>2123.4716796875</c:v>
                </c:pt>
                <c:pt idx="120">
                  <c:v>1997.7244873047</c:v>
                </c:pt>
                <c:pt idx="121">
                  <c:v>1962.5247802734</c:v>
                </c:pt>
                <c:pt idx="122">
                  <c:v>1877.7795410156</c:v>
                </c:pt>
                <c:pt idx="123">
                  <c:v>1827.287109375</c:v>
                </c:pt>
                <c:pt idx="124">
                  <c:v>1714.7067871094</c:v>
                </c:pt>
                <c:pt idx="125">
                  <c:v>1524.5886230469</c:v>
                </c:pt>
                <c:pt idx="126">
                  <c:v>1236.7651367188</c:v>
                </c:pt>
                <c:pt idx="127">
                  <c:v>857.99011230470001</c:v>
                </c:pt>
                <c:pt idx="128">
                  <c:v>457.20977783199999</c:v>
                </c:pt>
                <c:pt idx="129">
                  <c:v>127.5357131958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6-22CD-4B01-BA7B-B0C0144F00B4}"/>
            </c:ext>
          </c:extLst>
        </c:ser>
        <c:ser>
          <c:idx val="103"/>
          <c:order val="103"/>
          <c:spPr>
            <a:solidFill>
              <a:schemeClr val="accent2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AWPPG0!$A$104:$EE$104</c:f>
              <c:numCache>
                <c:formatCode>General</c:formatCode>
                <c:ptCount val="135"/>
                <c:pt idx="0">
                  <c:v>1984.1956787109</c:v>
                </c:pt>
                <c:pt idx="1">
                  <c:v>1571.3232421875</c:v>
                </c:pt>
                <c:pt idx="2">
                  <c:v>1234.2391357422</c:v>
                </c:pt>
                <c:pt idx="3">
                  <c:v>762.13464355470001</c:v>
                </c:pt>
                <c:pt idx="4">
                  <c:v>168.38262939449999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358.4208984375</c:v>
                </c:pt>
                <c:pt idx="16">
                  <c:v>595.56640625</c:v>
                </c:pt>
                <c:pt idx="17">
                  <c:v>713.28759765619998</c:v>
                </c:pt>
                <c:pt idx="18">
                  <c:v>673.81408691410002</c:v>
                </c:pt>
                <c:pt idx="19">
                  <c:v>488.50579833979998</c:v>
                </c:pt>
                <c:pt idx="20">
                  <c:v>226.73847961429999</c:v>
                </c:pt>
                <c:pt idx="21">
                  <c:v>85.962821960400007</c:v>
                </c:pt>
                <c:pt idx="22">
                  <c:v>119.5902481079</c:v>
                </c:pt>
                <c:pt idx="23">
                  <c:v>246.38708496090001</c:v>
                </c:pt>
                <c:pt idx="24">
                  <c:v>148.24336242679999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163.69874572750001</c:v>
                </c:pt>
                <c:pt idx="30">
                  <c:v>483.16610717769998</c:v>
                </c:pt>
                <c:pt idx="31">
                  <c:v>749.13317871089998</c:v>
                </c:pt>
                <c:pt idx="32">
                  <c:v>980.94805908199999</c:v>
                </c:pt>
                <c:pt idx="33">
                  <c:v>1236.3210449219</c:v>
                </c:pt>
                <c:pt idx="34">
                  <c:v>1621.0759277344</c:v>
                </c:pt>
                <c:pt idx="35">
                  <c:v>2062.9807128906</c:v>
                </c:pt>
                <c:pt idx="36">
                  <c:v>2466.9282226562</c:v>
                </c:pt>
                <c:pt idx="37">
                  <c:v>2512.6462402344</c:v>
                </c:pt>
                <c:pt idx="38">
                  <c:v>2273.345703125</c:v>
                </c:pt>
                <c:pt idx="39">
                  <c:v>1765.2960205078</c:v>
                </c:pt>
                <c:pt idx="40">
                  <c:v>871.77111816410002</c:v>
                </c:pt>
                <c:pt idx="41">
                  <c:v>305.5669555664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61.3855285645</c:v>
                </c:pt>
                <c:pt idx="47">
                  <c:v>238.38702392580001</c:v>
                </c:pt>
                <c:pt idx="48">
                  <c:v>375.48544311519998</c:v>
                </c:pt>
                <c:pt idx="49">
                  <c:v>608.7124633789</c:v>
                </c:pt>
                <c:pt idx="50">
                  <c:v>533.48797607419999</c:v>
                </c:pt>
                <c:pt idx="51">
                  <c:v>454.21228027339998</c:v>
                </c:pt>
                <c:pt idx="52">
                  <c:v>583.57904052729998</c:v>
                </c:pt>
                <c:pt idx="53">
                  <c:v>1017.3154296875</c:v>
                </c:pt>
                <c:pt idx="54">
                  <c:v>1403.2554931641</c:v>
                </c:pt>
                <c:pt idx="55">
                  <c:v>2018.4985351562</c:v>
                </c:pt>
                <c:pt idx="56">
                  <c:v>2430.5363769531</c:v>
                </c:pt>
                <c:pt idx="57">
                  <c:v>2728.9494628906</c:v>
                </c:pt>
                <c:pt idx="58">
                  <c:v>2853.5153808594</c:v>
                </c:pt>
                <c:pt idx="59">
                  <c:v>2655.4951171875</c:v>
                </c:pt>
                <c:pt idx="60">
                  <c:v>2421.6818847656</c:v>
                </c:pt>
                <c:pt idx="61">
                  <c:v>1857.9080810547</c:v>
                </c:pt>
                <c:pt idx="62">
                  <c:v>1158.9774169922</c:v>
                </c:pt>
                <c:pt idx="63">
                  <c:v>458.19873046880002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244.04383850100001</c:v>
                </c:pt>
                <c:pt idx="69">
                  <c:v>674.51062011720001</c:v>
                </c:pt>
                <c:pt idx="70">
                  <c:v>989.1109008789</c:v>
                </c:pt>
                <c:pt idx="71">
                  <c:v>1398.4711914062</c:v>
                </c:pt>
                <c:pt idx="72">
                  <c:v>1771.8869628906</c:v>
                </c:pt>
                <c:pt idx="73">
                  <c:v>1997.7569580078</c:v>
                </c:pt>
                <c:pt idx="74">
                  <c:v>1901.4543457031</c:v>
                </c:pt>
                <c:pt idx="75">
                  <c:v>2078.3278808594</c:v>
                </c:pt>
                <c:pt idx="76">
                  <c:v>1974.26171875</c:v>
                </c:pt>
                <c:pt idx="77">
                  <c:v>1891.3939208984</c:v>
                </c:pt>
                <c:pt idx="78">
                  <c:v>2018.548828125</c:v>
                </c:pt>
                <c:pt idx="79">
                  <c:v>1924.6948242188</c:v>
                </c:pt>
                <c:pt idx="80">
                  <c:v>1741.3099365234</c:v>
                </c:pt>
                <c:pt idx="81">
                  <c:v>1215.3431396484</c:v>
                </c:pt>
                <c:pt idx="82">
                  <c:v>621.94946289059999</c:v>
                </c:pt>
                <c:pt idx="83">
                  <c:v>515.21124267580001</c:v>
                </c:pt>
                <c:pt idx="84">
                  <c:v>368.09188842769998</c:v>
                </c:pt>
                <c:pt idx="85">
                  <c:v>285.56219482419999</c:v>
                </c:pt>
                <c:pt idx="86">
                  <c:v>96.078125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304.76928710940001</c:v>
                </c:pt>
                <c:pt idx="94">
                  <c:v>392.50787353520002</c:v>
                </c:pt>
                <c:pt idx="95">
                  <c:v>224.65309143069999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221.4609222412</c:v>
                </c:pt>
                <c:pt idx="102">
                  <c:v>634.39184570309999</c:v>
                </c:pt>
                <c:pt idx="103">
                  <c:v>878.58642578119998</c:v>
                </c:pt>
                <c:pt idx="104">
                  <c:v>930.51318359380002</c:v>
                </c:pt>
                <c:pt idx="105">
                  <c:v>834.37884521479998</c:v>
                </c:pt>
                <c:pt idx="106">
                  <c:v>697.72137451169999</c:v>
                </c:pt>
                <c:pt idx="107">
                  <c:v>634.61901855470001</c:v>
                </c:pt>
                <c:pt idx="108">
                  <c:v>650.48767089839998</c:v>
                </c:pt>
                <c:pt idx="109">
                  <c:v>827.33856201169999</c:v>
                </c:pt>
                <c:pt idx="110">
                  <c:v>1190.3861083984</c:v>
                </c:pt>
                <c:pt idx="111">
                  <c:v>1648.4033203125</c:v>
                </c:pt>
                <c:pt idx="112">
                  <c:v>2089.3723144531</c:v>
                </c:pt>
                <c:pt idx="113">
                  <c:v>2421.2211914062</c:v>
                </c:pt>
                <c:pt idx="114">
                  <c:v>2671.466796875</c:v>
                </c:pt>
                <c:pt idx="115">
                  <c:v>2794.2229003906</c:v>
                </c:pt>
                <c:pt idx="116">
                  <c:v>2800.3916015625</c:v>
                </c:pt>
                <c:pt idx="117">
                  <c:v>2639.3498535156</c:v>
                </c:pt>
                <c:pt idx="118">
                  <c:v>2421.9836425781</c:v>
                </c:pt>
                <c:pt idx="119">
                  <c:v>2120.5639648438</c:v>
                </c:pt>
                <c:pt idx="120">
                  <c:v>1977.3864746094</c:v>
                </c:pt>
                <c:pt idx="121">
                  <c:v>1934.3338623047</c:v>
                </c:pt>
                <c:pt idx="122">
                  <c:v>1851.2059326172</c:v>
                </c:pt>
                <c:pt idx="123">
                  <c:v>1809.5905761719</c:v>
                </c:pt>
                <c:pt idx="124">
                  <c:v>1703.9282226562</c:v>
                </c:pt>
                <c:pt idx="125">
                  <c:v>1522.5595703125</c:v>
                </c:pt>
                <c:pt idx="126">
                  <c:v>1245.2923583984</c:v>
                </c:pt>
                <c:pt idx="127">
                  <c:v>877.14721679690001</c:v>
                </c:pt>
                <c:pt idx="128">
                  <c:v>481.8122253418</c:v>
                </c:pt>
                <c:pt idx="129">
                  <c:v>150.84037780759999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7-22CD-4B01-BA7B-B0C0144F00B4}"/>
            </c:ext>
          </c:extLst>
        </c:ser>
        <c:ser>
          <c:idx val="104"/>
          <c:order val="104"/>
          <c:spPr>
            <a:solidFill>
              <a:schemeClr val="accent3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AWPPG0!$A$105:$EE$105</c:f>
              <c:numCache>
                <c:formatCode>General</c:formatCode>
                <c:ptCount val="135"/>
                <c:pt idx="0">
                  <c:v>1964.3970947266</c:v>
                </c:pt>
                <c:pt idx="1">
                  <c:v>1564.9907226562</c:v>
                </c:pt>
                <c:pt idx="2">
                  <c:v>1234.4884033203</c:v>
                </c:pt>
                <c:pt idx="3">
                  <c:v>770.99298095699999</c:v>
                </c:pt>
                <c:pt idx="4">
                  <c:v>189.2924041748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360.42434692379999</c:v>
                </c:pt>
                <c:pt idx="16">
                  <c:v>590.73754882809999</c:v>
                </c:pt>
                <c:pt idx="17">
                  <c:v>701.43817138669999</c:v>
                </c:pt>
                <c:pt idx="18">
                  <c:v>660.52435302729998</c:v>
                </c:pt>
                <c:pt idx="19">
                  <c:v>486.0690612793</c:v>
                </c:pt>
                <c:pt idx="20">
                  <c:v>240.47630310060001</c:v>
                </c:pt>
                <c:pt idx="21">
                  <c:v>111.5733413696</c:v>
                </c:pt>
                <c:pt idx="22">
                  <c:v>145.1021118164</c:v>
                </c:pt>
                <c:pt idx="23">
                  <c:v>259.6455078125</c:v>
                </c:pt>
                <c:pt idx="24">
                  <c:v>144.8667602539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140.3299407959</c:v>
                </c:pt>
                <c:pt idx="30">
                  <c:v>454.50024414059999</c:v>
                </c:pt>
                <c:pt idx="31">
                  <c:v>733.45361328119998</c:v>
                </c:pt>
                <c:pt idx="32">
                  <c:v>997.45330810550001</c:v>
                </c:pt>
                <c:pt idx="33">
                  <c:v>1287.6923828125</c:v>
                </c:pt>
                <c:pt idx="34">
                  <c:v>1688.5187988281</c:v>
                </c:pt>
                <c:pt idx="35">
                  <c:v>2117.9475097656</c:v>
                </c:pt>
                <c:pt idx="36">
                  <c:v>2488.0590820312</c:v>
                </c:pt>
                <c:pt idx="37">
                  <c:v>2493.3012695312</c:v>
                </c:pt>
                <c:pt idx="38">
                  <c:v>2218.3273925781</c:v>
                </c:pt>
                <c:pt idx="39">
                  <c:v>1694.5211181641</c:v>
                </c:pt>
                <c:pt idx="40">
                  <c:v>812.35241699220001</c:v>
                </c:pt>
                <c:pt idx="41">
                  <c:v>266.24114990229998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53.876136779799999</c:v>
                </c:pt>
                <c:pt idx="47">
                  <c:v>234.21601867679999</c:v>
                </c:pt>
                <c:pt idx="48">
                  <c:v>372.81588745120001</c:v>
                </c:pt>
                <c:pt idx="49">
                  <c:v>611.52270507809999</c:v>
                </c:pt>
                <c:pt idx="50">
                  <c:v>543.92431640619998</c:v>
                </c:pt>
                <c:pt idx="51">
                  <c:v>473.31253051760001</c:v>
                </c:pt>
                <c:pt idx="52">
                  <c:v>609.26275634770002</c:v>
                </c:pt>
                <c:pt idx="53">
                  <c:v>1042.6739501953</c:v>
                </c:pt>
                <c:pt idx="54">
                  <c:v>1421.5451660156</c:v>
                </c:pt>
                <c:pt idx="55">
                  <c:v>2022.1252441406</c:v>
                </c:pt>
                <c:pt idx="56">
                  <c:v>2423.2861328125</c:v>
                </c:pt>
                <c:pt idx="57">
                  <c:v>2709.12890625</c:v>
                </c:pt>
                <c:pt idx="58">
                  <c:v>2825.2045898438</c:v>
                </c:pt>
                <c:pt idx="59">
                  <c:v>2635.9399414062</c:v>
                </c:pt>
                <c:pt idx="60">
                  <c:v>2415.4663085938</c:v>
                </c:pt>
                <c:pt idx="61">
                  <c:v>1857.2023925781</c:v>
                </c:pt>
                <c:pt idx="62">
                  <c:v>1159.7260742188</c:v>
                </c:pt>
                <c:pt idx="63">
                  <c:v>466.57983398440001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262.30560302729998</c:v>
                </c:pt>
                <c:pt idx="69">
                  <c:v>685.58367919919999</c:v>
                </c:pt>
                <c:pt idx="70">
                  <c:v>994.99932861330001</c:v>
                </c:pt>
                <c:pt idx="71">
                  <c:v>1397.4113769531</c:v>
                </c:pt>
                <c:pt idx="72">
                  <c:v>1767.3638916016</c:v>
                </c:pt>
                <c:pt idx="73">
                  <c:v>1992.4625244141</c:v>
                </c:pt>
                <c:pt idx="74">
                  <c:v>1890.58203125</c:v>
                </c:pt>
                <c:pt idx="75">
                  <c:v>2074.3217773438</c:v>
                </c:pt>
                <c:pt idx="76">
                  <c:v>1971.3968505859</c:v>
                </c:pt>
                <c:pt idx="77">
                  <c:v>1898.6196289062</c:v>
                </c:pt>
                <c:pt idx="78">
                  <c:v>2030.7680664062</c:v>
                </c:pt>
                <c:pt idx="79">
                  <c:v>1938.0842285156</c:v>
                </c:pt>
                <c:pt idx="80">
                  <c:v>1755.0203857422</c:v>
                </c:pt>
                <c:pt idx="81">
                  <c:v>1220.9519042969</c:v>
                </c:pt>
                <c:pt idx="82">
                  <c:v>628.71197509770002</c:v>
                </c:pt>
                <c:pt idx="83">
                  <c:v>516.68505859380002</c:v>
                </c:pt>
                <c:pt idx="84">
                  <c:v>365.21881103520002</c:v>
                </c:pt>
                <c:pt idx="85">
                  <c:v>275.98236083979998</c:v>
                </c:pt>
                <c:pt idx="86">
                  <c:v>79.752159118700007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304.6452331543</c:v>
                </c:pt>
                <c:pt idx="94">
                  <c:v>394.84826660160002</c:v>
                </c:pt>
                <c:pt idx="95">
                  <c:v>231.8292541504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223.38847351070001</c:v>
                </c:pt>
                <c:pt idx="102">
                  <c:v>617.64208984380002</c:v>
                </c:pt>
                <c:pt idx="103">
                  <c:v>843.3998413086</c:v>
                </c:pt>
                <c:pt idx="104">
                  <c:v>888.83117675779999</c:v>
                </c:pt>
                <c:pt idx="105">
                  <c:v>792.79205322270002</c:v>
                </c:pt>
                <c:pt idx="106">
                  <c:v>663.78057861330001</c:v>
                </c:pt>
                <c:pt idx="107">
                  <c:v>614.23937988279999</c:v>
                </c:pt>
                <c:pt idx="108">
                  <c:v>643.9140625</c:v>
                </c:pt>
                <c:pt idx="109">
                  <c:v>833.43627929690001</c:v>
                </c:pt>
                <c:pt idx="110">
                  <c:v>1203.5146484375</c:v>
                </c:pt>
                <c:pt idx="111">
                  <c:v>1654.5045166016</c:v>
                </c:pt>
                <c:pt idx="112">
                  <c:v>2076.8898925781</c:v>
                </c:pt>
                <c:pt idx="113">
                  <c:v>2387.3239746094</c:v>
                </c:pt>
                <c:pt idx="114">
                  <c:v>2624.8986816406</c:v>
                </c:pt>
                <c:pt idx="115">
                  <c:v>2743.37109375</c:v>
                </c:pt>
                <c:pt idx="116">
                  <c:v>2749.6716308594</c:v>
                </c:pt>
                <c:pt idx="117">
                  <c:v>2597.5905761719</c:v>
                </c:pt>
                <c:pt idx="118">
                  <c:v>2396.8076171875</c:v>
                </c:pt>
                <c:pt idx="119">
                  <c:v>2115.2016601562</c:v>
                </c:pt>
                <c:pt idx="120">
                  <c:v>1987.6889648438</c:v>
                </c:pt>
                <c:pt idx="121">
                  <c:v>1950.4395751953</c:v>
                </c:pt>
                <c:pt idx="122">
                  <c:v>1864.9617919922</c:v>
                </c:pt>
                <c:pt idx="123">
                  <c:v>1813.9157714844</c:v>
                </c:pt>
                <c:pt idx="124">
                  <c:v>1702.9881591797</c:v>
                </c:pt>
                <c:pt idx="125">
                  <c:v>1516.2430419922</c:v>
                </c:pt>
                <c:pt idx="126">
                  <c:v>1231.4752197266</c:v>
                </c:pt>
                <c:pt idx="127">
                  <c:v>856.15478515619998</c:v>
                </c:pt>
                <c:pt idx="128">
                  <c:v>457.68478393549998</c:v>
                </c:pt>
                <c:pt idx="129">
                  <c:v>127.60377502439999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8-22CD-4B01-BA7B-B0C0144F00B4}"/>
            </c:ext>
          </c:extLst>
        </c:ser>
        <c:ser>
          <c:idx val="105"/>
          <c:order val="105"/>
          <c:spPr>
            <a:solidFill>
              <a:schemeClr val="accent4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AWPPG0!$A$106:$EE$106</c:f>
              <c:numCache>
                <c:formatCode>General</c:formatCode>
                <c:ptCount val="135"/>
                <c:pt idx="0">
                  <c:v>1909.6376953125</c:v>
                </c:pt>
                <c:pt idx="1">
                  <c:v>1525.0559082031</c:v>
                </c:pt>
                <c:pt idx="2">
                  <c:v>1213.1149902344</c:v>
                </c:pt>
                <c:pt idx="3">
                  <c:v>774.32647705080001</c:v>
                </c:pt>
                <c:pt idx="4">
                  <c:v>219.65348815920001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317.34411621089998</c:v>
                </c:pt>
                <c:pt idx="16">
                  <c:v>563.51953125</c:v>
                </c:pt>
                <c:pt idx="17">
                  <c:v>698.54504394529999</c:v>
                </c:pt>
                <c:pt idx="18">
                  <c:v>676.00244140619998</c:v>
                </c:pt>
                <c:pt idx="19">
                  <c:v>499.98052978520002</c:v>
                </c:pt>
                <c:pt idx="20">
                  <c:v>242.37748718259999</c:v>
                </c:pt>
                <c:pt idx="21">
                  <c:v>99.315635681200007</c:v>
                </c:pt>
                <c:pt idx="22">
                  <c:v>122.5156402588</c:v>
                </c:pt>
                <c:pt idx="23">
                  <c:v>232.37464904789999</c:v>
                </c:pt>
                <c:pt idx="24">
                  <c:v>123.65840911870001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136.82733154300001</c:v>
                </c:pt>
                <c:pt idx="30">
                  <c:v>478.37002563480002</c:v>
                </c:pt>
                <c:pt idx="31">
                  <c:v>779.46282958979998</c:v>
                </c:pt>
                <c:pt idx="32">
                  <c:v>1043.0843505859</c:v>
                </c:pt>
                <c:pt idx="33">
                  <c:v>1308.4660644531</c:v>
                </c:pt>
                <c:pt idx="34">
                  <c:v>1667.7604980469</c:v>
                </c:pt>
                <c:pt idx="35">
                  <c:v>2055.8518066406</c:v>
                </c:pt>
                <c:pt idx="36">
                  <c:v>2393.8828125</c:v>
                </c:pt>
                <c:pt idx="37">
                  <c:v>2398.0473632812</c:v>
                </c:pt>
                <c:pt idx="38">
                  <c:v>2149.666015625</c:v>
                </c:pt>
                <c:pt idx="39">
                  <c:v>1657.5869140625</c:v>
                </c:pt>
                <c:pt idx="40">
                  <c:v>802.83209228520002</c:v>
                </c:pt>
                <c:pt idx="41">
                  <c:v>264.03396606450002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46.612045288099999</c:v>
                </c:pt>
                <c:pt idx="47">
                  <c:v>251.95668029789999</c:v>
                </c:pt>
                <c:pt idx="48">
                  <c:v>420.9400024414</c:v>
                </c:pt>
                <c:pt idx="49">
                  <c:v>668.11431884770002</c:v>
                </c:pt>
                <c:pt idx="50">
                  <c:v>603.98858642580001</c:v>
                </c:pt>
                <c:pt idx="51">
                  <c:v>513.91540527339998</c:v>
                </c:pt>
                <c:pt idx="52">
                  <c:v>613.44104003910002</c:v>
                </c:pt>
                <c:pt idx="53">
                  <c:v>1005.2196044922</c:v>
                </c:pt>
                <c:pt idx="54">
                  <c:v>1364.8530273438</c:v>
                </c:pt>
                <c:pt idx="55">
                  <c:v>1956.8238525391</c:v>
                </c:pt>
                <c:pt idx="56">
                  <c:v>2366.5024414062</c:v>
                </c:pt>
                <c:pt idx="57">
                  <c:v>2657.5041503906</c:v>
                </c:pt>
                <c:pt idx="58">
                  <c:v>2785.4011230469</c:v>
                </c:pt>
                <c:pt idx="59">
                  <c:v>2611.2951660156</c:v>
                </c:pt>
                <c:pt idx="60">
                  <c:v>2394.8610839844</c:v>
                </c:pt>
                <c:pt idx="61">
                  <c:v>1856.4704589844</c:v>
                </c:pt>
                <c:pt idx="62">
                  <c:v>1186.4290771484</c:v>
                </c:pt>
                <c:pt idx="63">
                  <c:v>512.6337890625</c:v>
                </c:pt>
                <c:pt idx="64">
                  <c:v>24.563396453900001</c:v>
                </c:pt>
                <c:pt idx="65">
                  <c:v>0</c:v>
                </c:pt>
                <c:pt idx="66">
                  <c:v>0</c:v>
                </c:pt>
                <c:pt idx="67">
                  <c:v>50.7476959229</c:v>
                </c:pt>
                <c:pt idx="68">
                  <c:v>322.77713012700002</c:v>
                </c:pt>
                <c:pt idx="69">
                  <c:v>732.29187011720001</c:v>
                </c:pt>
                <c:pt idx="70">
                  <c:v>1028.3856201172</c:v>
                </c:pt>
                <c:pt idx="71">
                  <c:v>1409.1781005859</c:v>
                </c:pt>
                <c:pt idx="72">
                  <c:v>1758.6580810547</c:v>
                </c:pt>
                <c:pt idx="73">
                  <c:v>1971.5885009766</c:v>
                </c:pt>
                <c:pt idx="74">
                  <c:v>1867.2490234375</c:v>
                </c:pt>
                <c:pt idx="75">
                  <c:v>2046.1550292969</c:v>
                </c:pt>
                <c:pt idx="76">
                  <c:v>1978.2492675781</c:v>
                </c:pt>
                <c:pt idx="77">
                  <c:v>1939.3073730469</c:v>
                </c:pt>
                <c:pt idx="78">
                  <c:v>2075.7412109375</c:v>
                </c:pt>
                <c:pt idx="79">
                  <c:v>1968.0529785156</c:v>
                </c:pt>
                <c:pt idx="80">
                  <c:v>1749.2186279297</c:v>
                </c:pt>
                <c:pt idx="81">
                  <c:v>1170.9587402344</c:v>
                </c:pt>
                <c:pt idx="82">
                  <c:v>548.87310791020002</c:v>
                </c:pt>
                <c:pt idx="83">
                  <c:v>418.08053588870001</c:v>
                </c:pt>
                <c:pt idx="84">
                  <c:v>271.59588623050001</c:v>
                </c:pt>
                <c:pt idx="85">
                  <c:v>186.99111938479999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37.345455169700003</c:v>
                </c:pt>
                <c:pt idx="93">
                  <c:v>400.14352416989999</c:v>
                </c:pt>
                <c:pt idx="94">
                  <c:v>480.20309448239999</c:v>
                </c:pt>
                <c:pt idx="95">
                  <c:v>296.1724243164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211.32293701169999</c:v>
                </c:pt>
                <c:pt idx="102">
                  <c:v>588.9838256836</c:v>
                </c:pt>
                <c:pt idx="103">
                  <c:v>795.31408691410002</c:v>
                </c:pt>
                <c:pt idx="104">
                  <c:v>820.32293701169999</c:v>
                </c:pt>
                <c:pt idx="105">
                  <c:v>713.97021484380002</c:v>
                </c:pt>
                <c:pt idx="106">
                  <c:v>587.4691772461</c:v>
                </c:pt>
                <c:pt idx="107">
                  <c:v>550.80126953119998</c:v>
                </c:pt>
                <c:pt idx="108">
                  <c:v>600.24395751949999</c:v>
                </c:pt>
                <c:pt idx="109">
                  <c:v>810.4052734375</c:v>
                </c:pt>
                <c:pt idx="110">
                  <c:v>1193.2508544922</c:v>
                </c:pt>
                <c:pt idx="111">
                  <c:v>1646.4821777344</c:v>
                </c:pt>
                <c:pt idx="112">
                  <c:v>2060.9545898438</c:v>
                </c:pt>
                <c:pt idx="113">
                  <c:v>2357.5378417969</c:v>
                </c:pt>
                <c:pt idx="114">
                  <c:v>2581.41796875</c:v>
                </c:pt>
                <c:pt idx="115">
                  <c:v>2693.1999511719</c:v>
                </c:pt>
                <c:pt idx="116">
                  <c:v>2699.8803710938</c:v>
                </c:pt>
                <c:pt idx="117">
                  <c:v>2556.6418457031</c:v>
                </c:pt>
                <c:pt idx="118">
                  <c:v>2365.9409179688</c:v>
                </c:pt>
                <c:pt idx="119">
                  <c:v>2103.2575683594</c:v>
                </c:pt>
                <c:pt idx="120">
                  <c:v>1997.1263427734</c:v>
                </c:pt>
                <c:pt idx="121">
                  <c:v>1977.0162353516</c:v>
                </c:pt>
                <c:pt idx="122">
                  <c:v>1900.2977294922</c:v>
                </c:pt>
                <c:pt idx="123">
                  <c:v>1852.2785644531</c:v>
                </c:pt>
                <c:pt idx="124">
                  <c:v>1740.7646484375</c:v>
                </c:pt>
                <c:pt idx="125">
                  <c:v>1550.0708007812</c:v>
                </c:pt>
                <c:pt idx="126">
                  <c:v>1261.7221679688</c:v>
                </c:pt>
                <c:pt idx="127">
                  <c:v>883.42590332029999</c:v>
                </c:pt>
                <c:pt idx="128">
                  <c:v>480.8394165039</c:v>
                </c:pt>
                <c:pt idx="129">
                  <c:v>146.2689819336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9-22CD-4B01-BA7B-B0C0144F00B4}"/>
            </c:ext>
          </c:extLst>
        </c:ser>
        <c:ser>
          <c:idx val="106"/>
          <c:order val="106"/>
          <c:spPr>
            <a:solidFill>
              <a:schemeClr val="accent5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AWPPG0!$A$107:$EE$107</c:f>
              <c:numCache>
                <c:formatCode>General</c:formatCode>
                <c:ptCount val="135"/>
                <c:pt idx="0">
                  <c:v>1924.3167724609</c:v>
                </c:pt>
                <c:pt idx="1">
                  <c:v>1538.8571777344</c:v>
                </c:pt>
                <c:pt idx="2">
                  <c:v>1225.0659179688</c:v>
                </c:pt>
                <c:pt idx="3">
                  <c:v>781.96551513669999</c:v>
                </c:pt>
                <c:pt idx="4">
                  <c:v>220.68531799319999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347.62188720699999</c:v>
                </c:pt>
                <c:pt idx="16">
                  <c:v>588.63952636720001</c:v>
                </c:pt>
                <c:pt idx="17">
                  <c:v>717.59069824220001</c:v>
                </c:pt>
                <c:pt idx="18">
                  <c:v>690.0111694336</c:v>
                </c:pt>
                <c:pt idx="19">
                  <c:v>507.8017578125</c:v>
                </c:pt>
                <c:pt idx="20">
                  <c:v>242.44720458980001</c:v>
                </c:pt>
                <c:pt idx="21">
                  <c:v>92.127265930199997</c:v>
                </c:pt>
                <c:pt idx="22">
                  <c:v>113.3842544556</c:v>
                </c:pt>
                <c:pt idx="23">
                  <c:v>227.15338134769999</c:v>
                </c:pt>
                <c:pt idx="24">
                  <c:v>126.3370132446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119.6260070801</c:v>
                </c:pt>
                <c:pt idx="30">
                  <c:v>458.38000488279999</c:v>
                </c:pt>
                <c:pt idx="31">
                  <c:v>755.54895019529999</c:v>
                </c:pt>
                <c:pt idx="32">
                  <c:v>1018.0355834961</c:v>
                </c:pt>
                <c:pt idx="33">
                  <c:v>1294.7573242188</c:v>
                </c:pt>
                <c:pt idx="34">
                  <c:v>1677.7755126953</c:v>
                </c:pt>
                <c:pt idx="35">
                  <c:v>2093.0275878906</c:v>
                </c:pt>
                <c:pt idx="36">
                  <c:v>2447.3913574219</c:v>
                </c:pt>
                <c:pt idx="37">
                  <c:v>2454.2590332031</c:v>
                </c:pt>
                <c:pt idx="38">
                  <c:v>2197.7302246094</c:v>
                </c:pt>
                <c:pt idx="39">
                  <c:v>1695.2799072266</c:v>
                </c:pt>
                <c:pt idx="40">
                  <c:v>835.15032958979998</c:v>
                </c:pt>
                <c:pt idx="41">
                  <c:v>289.61489868159998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24.7018013</c:v>
                </c:pt>
                <c:pt idx="47">
                  <c:v>211.09490966800001</c:v>
                </c:pt>
                <c:pt idx="48">
                  <c:v>367.02767944340002</c:v>
                </c:pt>
                <c:pt idx="49">
                  <c:v>622.52465820309999</c:v>
                </c:pt>
                <c:pt idx="50">
                  <c:v>570.10650634770002</c:v>
                </c:pt>
                <c:pt idx="51">
                  <c:v>507.28778076169999</c:v>
                </c:pt>
                <c:pt idx="52">
                  <c:v>638.00750732419999</c:v>
                </c:pt>
                <c:pt idx="53">
                  <c:v>1052.6741943359</c:v>
                </c:pt>
                <c:pt idx="54">
                  <c:v>1418.6596679688</c:v>
                </c:pt>
                <c:pt idx="55">
                  <c:v>1997.2330322266</c:v>
                </c:pt>
                <c:pt idx="56">
                  <c:v>2384.7607421875</c:v>
                </c:pt>
                <c:pt idx="57">
                  <c:v>2656.96484375</c:v>
                </c:pt>
                <c:pt idx="58">
                  <c:v>2772.2927246094</c:v>
                </c:pt>
                <c:pt idx="59">
                  <c:v>2595.263671875</c:v>
                </c:pt>
                <c:pt idx="60">
                  <c:v>2383.6115722656</c:v>
                </c:pt>
                <c:pt idx="61">
                  <c:v>1842.9906005859</c:v>
                </c:pt>
                <c:pt idx="62">
                  <c:v>1170.0006103516</c:v>
                </c:pt>
                <c:pt idx="63">
                  <c:v>499.5521850586</c:v>
                </c:pt>
                <c:pt idx="64">
                  <c:v>10.326055526699999</c:v>
                </c:pt>
                <c:pt idx="65">
                  <c:v>0</c:v>
                </c:pt>
                <c:pt idx="66">
                  <c:v>0</c:v>
                </c:pt>
                <c:pt idx="67">
                  <c:v>38.066947937000002</c:v>
                </c:pt>
                <c:pt idx="68">
                  <c:v>304.75134277339998</c:v>
                </c:pt>
                <c:pt idx="69">
                  <c:v>706.89392089839998</c:v>
                </c:pt>
                <c:pt idx="70">
                  <c:v>999.97137451169999</c:v>
                </c:pt>
                <c:pt idx="71">
                  <c:v>1391.6875</c:v>
                </c:pt>
                <c:pt idx="72">
                  <c:v>1751.8553466797</c:v>
                </c:pt>
                <c:pt idx="73">
                  <c:v>1972.6765136719</c:v>
                </c:pt>
                <c:pt idx="74">
                  <c:v>1871.5238037109</c:v>
                </c:pt>
                <c:pt idx="75">
                  <c:v>2050.9851074219</c:v>
                </c:pt>
                <c:pt idx="76">
                  <c:v>1976.1553955078</c:v>
                </c:pt>
                <c:pt idx="77">
                  <c:v>1931.4752197266</c:v>
                </c:pt>
                <c:pt idx="78">
                  <c:v>2072.501953125</c:v>
                </c:pt>
                <c:pt idx="79">
                  <c:v>1969.8892822266</c:v>
                </c:pt>
                <c:pt idx="80">
                  <c:v>1754.5472412109</c:v>
                </c:pt>
                <c:pt idx="81">
                  <c:v>1188.4995117188</c:v>
                </c:pt>
                <c:pt idx="82">
                  <c:v>562.3101196289</c:v>
                </c:pt>
                <c:pt idx="83">
                  <c:v>436.76641845699999</c:v>
                </c:pt>
                <c:pt idx="84">
                  <c:v>290.26876831049998</c:v>
                </c:pt>
                <c:pt idx="85">
                  <c:v>210.19874572750001</c:v>
                </c:pt>
                <c:pt idx="86">
                  <c:v>22.426555633500001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16.420211792</c:v>
                </c:pt>
                <c:pt idx="93">
                  <c:v>379.50769042970001</c:v>
                </c:pt>
                <c:pt idx="94">
                  <c:v>468.08389282230002</c:v>
                </c:pt>
                <c:pt idx="95">
                  <c:v>296.41580200200002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213.2675628662</c:v>
                </c:pt>
                <c:pt idx="102">
                  <c:v>587.29858398440001</c:v>
                </c:pt>
                <c:pt idx="103">
                  <c:v>789.96472167970001</c:v>
                </c:pt>
                <c:pt idx="104">
                  <c:v>811.21801757809999</c:v>
                </c:pt>
                <c:pt idx="105">
                  <c:v>705.9907836914</c:v>
                </c:pt>
                <c:pt idx="106">
                  <c:v>581.8994140625</c:v>
                </c:pt>
                <c:pt idx="107">
                  <c:v>546.400390625</c:v>
                </c:pt>
                <c:pt idx="108">
                  <c:v>597.35455322270002</c:v>
                </c:pt>
                <c:pt idx="109">
                  <c:v>808.29248046880002</c:v>
                </c:pt>
                <c:pt idx="110">
                  <c:v>1194.5334472656</c:v>
                </c:pt>
                <c:pt idx="111">
                  <c:v>1654.8048095703</c:v>
                </c:pt>
                <c:pt idx="112">
                  <c:v>2079.7351074219</c:v>
                </c:pt>
                <c:pt idx="113">
                  <c:v>2386.8583984375</c:v>
                </c:pt>
                <c:pt idx="114">
                  <c:v>2615.7609863281</c:v>
                </c:pt>
                <c:pt idx="115">
                  <c:v>2728.8947753906</c:v>
                </c:pt>
                <c:pt idx="116">
                  <c:v>2733.9992675781</c:v>
                </c:pt>
                <c:pt idx="117">
                  <c:v>2584.7153320312</c:v>
                </c:pt>
                <c:pt idx="118">
                  <c:v>2389.2412109375</c:v>
                </c:pt>
                <c:pt idx="119">
                  <c:v>2118.8134765625</c:v>
                </c:pt>
                <c:pt idx="120">
                  <c:v>2005.0247802734</c:v>
                </c:pt>
                <c:pt idx="121">
                  <c:v>1977.3309326172</c:v>
                </c:pt>
                <c:pt idx="122">
                  <c:v>1893.3200683594</c:v>
                </c:pt>
                <c:pt idx="123">
                  <c:v>1840.3951416016</c:v>
                </c:pt>
                <c:pt idx="124">
                  <c:v>1725.67578125</c:v>
                </c:pt>
                <c:pt idx="125">
                  <c:v>1534.1723632812</c:v>
                </c:pt>
                <c:pt idx="126">
                  <c:v>1247.9063720703</c:v>
                </c:pt>
                <c:pt idx="127">
                  <c:v>870.22045898440001</c:v>
                </c:pt>
                <c:pt idx="128">
                  <c:v>470.2312927246</c:v>
                </c:pt>
                <c:pt idx="129">
                  <c:v>143.14436340329999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A-22CD-4B01-BA7B-B0C0144F00B4}"/>
            </c:ext>
          </c:extLst>
        </c:ser>
        <c:ser>
          <c:idx val="107"/>
          <c:order val="107"/>
          <c:spPr>
            <a:solidFill>
              <a:schemeClr val="accent6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AWPPG0!$A$108:$EE$108</c:f>
              <c:numCache>
                <c:formatCode>General</c:formatCode>
                <c:ptCount val="135"/>
                <c:pt idx="0">
                  <c:v>1939.1057128906</c:v>
                </c:pt>
                <c:pt idx="1">
                  <c:v>1543.7661132812</c:v>
                </c:pt>
                <c:pt idx="2">
                  <c:v>1218.5219726562</c:v>
                </c:pt>
                <c:pt idx="3">
                  <c:v>761.82196044919999</c:v>
                </c:pt>
                <c:pt idx="4">
                  <c:v>182.67491149899999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329.23233032230002</c:v>
                </c:pt>
                <c:pt idx="16">
                  <c:v>571.2876586914</c:v>
                </c:pt>
                <c:pt idx="17">
                  <c:v>705.61724853520002</c:v>
                </c:pt>
                <c:pt idx="18">
                  <c:v>684.48278808589998</c:v>
                </c:pt>
                <c:pt idx="19">
                  <c:v>511.24920654300001</c:v>
                </c:pt>
                <c:pt idx="20">
                  <c:v>252.70671081539999</c:v>
                </c:pt>
                <c:pt idx="21">
                  <c:v>104.3286895752</c:v>
                </c:pt>
                <c:pt idx="22">
                  <c:v>117.2943344116</c:v>
                </c:pt>
                <c:pt idx="23">
                  <c:v>216.07125854489999</c:v>
                </c:pt>
                <c:pt idx="24">
                  <c:v>99.496925353999998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145.76815795900001</c:v>
                </c:pt>
                <c:pt idx="30">
                  <c:v>460.3783569336</c:v>
                </c:pt>
                <c:pt idx="31">
                  <c:v>737.18676757809999</c:v>
                </c:pt>
                <c:pt idx="32">
                  <c:v>996.20837402339998</c:v>
                </c:pt>
                <c:pt idx="33">
                  <c:v>1283.7468261719</c:v>
                </c:pt>
                <c:pt idx="34">
                  <c:v>1681.919921875</c:v>
                </c:pt>
                <c:pt idx="35">
                  <c:v>2106.6457519531</c:v>
                </c:pt>
                <c:pt idx="36">
                  <c:v>2462.2463378906</c:v>
                </c:pt>
                <c:pt idx="37">
                  <c:v>2452.197265625</c:v>
                </c:pt>
                <c:pt idx="38">
                  <c:v>2172.6071777344</c:v>
                </c:pt>
                <c:pt idx="39">
                  <c:v>1652.8864746094</c:v>
                </c:pt>
                <c:pt idx="40">
                  <c:v>790.86224365229998</c:v>
                </c:pt>
                <c:pt idx="41">
                  <c:v>272.4461364746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73.9320144653</c:v>
                </c:pt>
                <c:pt idx="47">
                  <c:v>229.47549438479999</c:v>
                </c:pt>
                <c:pt idx="48">
                  <c:v>352.65396118159998</c:v>
                </c:pt>
                <c:pt idx="49">
                  <c:v>584.84448242190001</c:v>
                </c:pt>
                <c:pt idx="50">
                  <c:v>525.9310913086</c:v>
                </c:pt>
                <c:pt idx="51">
                  <c:v>459.46160888669999</c:v>
                </c:pt>
                <c:pt idx="52">
                  <c:v>598.82678222660002</c:v>
                </c:pt>
                <c:pt idx="53">
                  <c:v>1029.8452148438</c:v>
                </c:pt>
                <c:pt idx="54">
                  <c:v>1417.8010253906</c:v>
                </c:pt>
                <c:pt idx="55">
                  <c:v>2023.5374755859</c:v>
                </c:pt>
                <c:pt idx="56">
                  <c:v>2424.4362792969</c:v>
                </c:pt>
                <c:pt idx="57">
                  <c:v>2699.4077148438</c:v>
                </c:pt>
                <c:pt idx="58">
                  <c:v>2806.4948730469</c:v>
                </c:pt>
                <c:pt idx="59">
                  <c:v>2614.2924804688</c:v>
                </c:pt>
                <c:pt idx="60">
                  <c:v>2395.455078125</c:v>
                </c:pt>
                <c:pt idx="61">
                  <c:v>1853.5083007812</c:v>
                </c:pt>
                <c:pt idx="62">
                  <c:v>1179.2824707031</c:v>
                </c:pt>
                <c:pt idx="63">
                  <c:v>498.21524047849999</c:v>
                </c:pt>
                <c:pt idx="64">
                  <c:v>2.0103495120999999</c:v>
                </c:pt>
                <c:pt idx="65">
                  <c:v>0</c:v>
                </c:pt>
                <c:pt idx="66">
                  <c:v>0</c:v>
                </c:pt>
                <c:pt idx="67">
                  <c:v>17.766641616800001</c:v>
                </c:pt>
                <c:pt idx="68">
                  <c:v>290.0323791504</c:v>
                </c:pt>
                <c:pt idx="69">
                  <c:v>696.47607421880002</c:v>
                </c:pt>
                <c:pt idx="70">
                  <c:v>989.4146118164</c:v>
                </c:pt>
                <c:pt idx="71">
                  <c:v>1378.6339111328</c:v>
                </c:pt>
                <c:pt idx="72">
                  <c:v>1741.3140869141</c:v>
                </c:pt>
                <c:pt idx="73">
                  <c:v>1967.6654052734</c:v>
                </c:pt>
                <c:pt idx="74">
                  <c:v>1872.2421875</c:v>
                </c:pt>
                <c:pt idx="75">
                  <c:v>2065.0314941406</c:v>
                </c:pt>
                <c:pt idx="76">
                  <c:v>1981.2635498047</c:v>
                </c:pt>
                <c:pt idx="77">
                  <c:v>1925.6596679688</c:v>
                </c:pt>
                <c:pt idx="78">
                  <c:v>2056.3874511719</c:v>
                </c:pt>
                <c:pt idx="79">
                  <c:v>1954.0482177734</c:v>
                </c:pt>
                <c:pt idx="80">
                  <c:v>1754.2700195312</c:v>
                </c:pt>
                <c:pt idx="81">
                  <c:v>1197.2839355469</c:v>
                </c:pt>
                <c:pt idx="82">
                  <c:v>593.5209350586</c:v>
                </c:pt>
                <c:pt idx="83">
                  <c:v>476.4203491211</c:v>
                </c:pt>
                <c:pt idx="84">
                  <c:v>325.57907104489999</c:v>
                </c:pt>
                <c:pt idx="85">
                  <c:v>238.94982910159999</c:v>
                </c:pt>
                <c:pt idx="86">
                  <c:v>48.066379547099999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340.84875488279999</c:v>
                </c:pt>
                <c:pt idx="94">
                  <c:v>422.60458374019998</c:v>
                </c:pt>
                <c:pt idx="95">
                  <c:v>254.80108642580001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232.66445922849999</c:v>
                </c:pt>
                <c:pt idx="102">
                  <c:v>604.88842773440001</c:v>
                </c:pt>
                <c:pt idx="103">
                  <c:v>807.51495361330001</c:v>
                </c:pt>
                <c:pt idx="104">
                  <c:v>835.08770751949999</c:v>
                </c:pt>
                <c:pt idx="105">
                  <c:v>730.69982910160002</c:v>
                </c:pt>
                <c:pt idx="106">
                  <c:v>602.47192382809999</c:v>
                </c:pt>
                <c:pt idx="107">
                  <c:v>561.76849365229998</c:v>
                </c:pt>
                <c:pt idx="108">
                  <c:v>607.37188720699999</c:v>
                </c:pt>
                <c:pt idx="109">
                  <c:v>814.25720214839998</c:v>
                </c:pt>
                <c:pt idx="110">
                  <c:v>1196.7781982422</c:v>
                </c:pt>
                <c:pt idx="111">
                  <c:v>1651.0135498047</c:v>
                </c:pt>
                <c:pt idx="112">
                  <c:v>2068.8168945312</c:v>
                </c:pt>
                <c:pt idx="113">
                  <c:v>2369.4077148438</c:v>
                </c:pt>
                <c:pt idx="114">
                  <c:v>2595.6669921875</c:v>
                </c:pt>
                <c:pt idx="115">
                  <c:v>2708.900390625</c:v>
                </c:pt>
                <c:pt idx="116">
                  <c:v>2717.3549804688</c:v>
                </c:pt>
                <c:pt idx="117">
                  <c:v>2573.4582519531</c:v>
                </c:pt>
                <c:pt idx="118">
                  <c:v>2384.2517089844</c:v>
                </c:pt>
                <c:pt idx="119">
                  <c:v>2117.2294921875</c:v>
                </c:pt>
                <c:pt idx="120">
                  <c:v>2005.2775878906</c:v>
                </c:pt>
                <c:pt idx="121">
                  <c:v>1978.9768066406</c:v>
                </c:pt>
                <c:pt idx="122">
                  <c:v>1898.6452636719</c:v>
                </c:pt>
                <c:pt idx="123">
                  <c:v>1847.7602539062</c:v>
                </c:pt>
                <c:pt idx="124">
                  <c:v>1736.4816894531</c:v>
                </c:pt>
                <c:pt idx="125">
                  <c:v>1549.0155029297</c:v>
                </c:pt>
                <c:pt idx="126">
                  <c:v>1262.3585205078</c:v>
                </c:pt>
                <c:pt idx="127">
                  <c:v>880.21417236330001</c:v>
                </c:pt>
                <c:pt idx="128">
                  <c:v>472.85729980470001</c:v>
                </c:pt>
                <c:pt idx="129">
                  <c:v>135.9549255371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B-22CD-4B01-BA7B-B0C0144F00B4}"/>
            </c:ext>
          </c:extLst>
        </c:ser>
        <c:ser>
          <c:idx val="108"/>
          <c:order val="108"/>
          <c:spPr>
            <a:solidFill>
              <a:schemeClr val="accent1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AWPPG0!$A$109:$EE$109</c:f>
              <c:numCache>
                <c:formatCode>General</c:formatCode>
                <c:ptCount val="135"/>
                <c:pt idx="0">
                  <c:v>1961.9860839844</c:v>
                </c:pt>
                <c:pt idx="1">
                  <c:v>1569.0686035156</c:v>
                </c:pt>
                <c:pt idx="2">
                  <c:v>1246.0111083984</c:v>
                </c:pt>
                <c:pt idx="3">
                  <c:v>793.04901123050001</c:v>
                </c:pt>
                <c:pt idx="4">
                  <c:v>222.60220336910001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350.6036682129</c:v>
                </c:pt>
                <c:pt idx="16">
                  <c:v>585.89416503910002</c:v>
                </c:pt>
                <c:pt idx="17">
                  <c:v>710.50103759770002</c:v>
                </c:pt>
                <c:pt idx="18">
                  <c:v>682.07629394529999</c:v>
                </c:pt>
                <c:pt idx="19">
                  <c:v>507.20153808589998</c:v>
                </c:pt>
                <c:pt idx="20">
                  <c:v>252.5492401123</c:v>
                </c:pt>
                <c:pt idx="21">
                  <c:v>111.7544708252</c:v>
                </c:pt>
                <c:pt idx="22">
                  <c:v>134.08164978030001</c:v>
                </c:pt>
                <c:pt idx="23">
                  <c:v>241.1480102539</c:v>
                </c:pt>
                <c:pt idx="24">
                  <c:v>126.5096282959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140.2003326416</c:v>
                </c:pt>
                <c:pt idx="30">
                  <c:v>468.28524780269998</c:v>
                </c:pt>
                <c:pt idx="31">
                  <c:v>753.70324707029999</c:v>
                </c:pt>
                <c:pt idx="32">
                  <c:v>1010.6448974609</c:v>
                </c:pt>
                <c:pt idx="33">
                  <c:v>1284.1579589844</c:v>
                </c:pt>
                <c:pt idx="34">
                  <c:v>1666.7666015625</c:v>
                </c:pt>
                <c:pt idx="35">
                  <c:v>2084.6604003906</c:v>
                </c:pt>
                <c:pt idx="36">
                  <c:v>2454.0998535156</c:v>
                </c:pt>
                <c:pt idx="37">
                  <c:v>2476.5925292969</c:v>
                </c:pt>
                <c:pt idx="38">
                  <c:v>2223.7412109375</c:v>
                </c:pt>
                <c:pt idx="39">
                  <c:v>1714.0411376953</c:v>
                </c:pt>
                <c:pt idx="40">
                  <c:v>837.29962158199999</c:v>
                </c:pt>
                <c:pt idx="41">
                  <c:v>282.17565917970001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39.392017364499999</c:v>
                </c:pt>
                <c:pt idx="47">
                  <c:v>226.02220153810001</c:v>
                </c:pt>
                <c:pt idx="48">
                  <c:v>373.2791442871</c:v>
                </c:pt>
                <c:pt idx="49">
                  <c:v>620.46740722660002</c:v>
                </c:pt>
                <c:pt idx="50">
                  <c:v>559.31896972660002</c:v>
                </c:pt>
                <c:pt idx="51">
                  <c:v>489.91268920900001</c:v>
                </c:pt>
                <c:pt idx="52">
                  <c:v>621.32098388669999</c:v>
                </c:pt>
                <c:pt idx="53">
                  <c:v>1039.6070556641</c:v>
                </c:pt>
                <c:pt idx="54">
                  <c:v>1413.9503173828</c:v>
                </c:pt>
                <c:pt idx="55">
                  <c:v>2013.7307128906</c:v>
                </c:pt>
                <c:pt idx="56">
                  <c:v>2414.8571777344</c:v>
                </c:pt>
                <c:pt idx="57">
                  <c:v>2701.1982421875</c:v>
                </c:pt>
                <c:pt idx="58">
                  <c:v>2815.1965332031</c:v>
                </c:pt>
                <c:pt idx="59">
                  <c:v>2618.5390625</c:v>
                </c:pt>
                <c:pt idx="60">
                  <c:v>2395.4851074219</c:v>
                </c:pt>
                <c:pt idx="61">
                  <c:v>1851.1567382812</c:v>
                </c:pt>
                <c:pt idx="62">
                  <c:v>1173.1350097656</c:v>
                </c:pt>
                <c:pt idx="63">
                  <c:v>495.2635192871</c:v>
                </c:pt>
                <c:pt idx="64">
                  <c:v>0.1237496063</c:v>
                </c:pt>
                <c:pt idx="65">
                  <c:v>0</c:v>
                </c:pt>
                <c:pt idx="66">
                  <c:v>0</c:v>
                </c:pt>
                <c:pt idx="67">
                  <c:v>7.8071312904000001</c:v>
                </c:pt>
                <c:pt idx="68">
                  <c:v>281.4327697754</c:v>
                </c:pt>
                <c:pt idx="69">
                  <c:v>694.23565673830001</c:v>
                </c:pt>
                <c:pt idx="70">
                  <c:v>994.9800415039</c:v>
                </c:pt>
                <c:pt idx="71">
                  <c:v>1391.3735351562</c:v>
                </c:pt>
                <c:pt idx="72">
                  <c:v>1755.3868408203</c:v>
                </c:pt>
                <c:pt idx="73">
                  <c:v>1979.6771240234</c:v>
                </c:pt>
                <c:pt idx="74">
                  <c:v>1879.7196044922</c:v>
                </c:pt>
                <c:pt idx="75">
                  <c:v>2067.2729492188</c:v>
                </c:pt>
                <c:pt idx="76">
                  <c:v>1974.4450683594</c:v>
                </c:pt>
                <c:pt idx="77">
                  <c:v>1910.095703125</c:v>
                </c:pt>
                <c:pt idx="78">
                  <c:v>2035.2518310547</c:v>
                </c:pt>
                <c:pt idx="79">
                  <c:v>1930.4188232422</c:v>
                </c:pt>
                <c:pt idx="80">
                  <c:v>1731.3817138672</c:v>
                </c:pt>
                <c:pt idx="81">
                  <c:v>1185.2667236328</c:v>
                </c:pt>
                <c:pt idx="82">
                  <c:v>591.42590332029999</c:v>
                </c:pt>
                <c:pt idx="83">
                  <c:v>490.19778442379999</c:v>
                </c:pt>
                <c:pt idx="84">
                  <c:v>352.11740112299998</c:v>
                </c:pt>
                <c:pt idx="85">
                  <c:v>275.60607910160002</c:v>
                </c:pt>
                <c:pt idx="86">
                  <c:v>92.530937194800003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316.37100219730002</c:v>
                </c:pt>
                <c:pt idx="94">
                  <c:v>415.42288208010001</c:v>
                </c:pt>
                <c:pt idx="95">
                  <c:v>260.7724609375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239.18264770510001</c:v>
                </c:pt>
                <c:pt idx="102">
                  <c:v>628.05444335940001</c:v>
                </c:pt>
                <c:pt idx="103">
                  <c:v>852.04931640619998</c:v>
                </c:pt>
                <c:pt idx="104">
                  <c:v>896.34484863279999</c:v>
                </c:pt>
                <c:pt idx="105">
                  <c:v>799.58264160160002</c:v>
                </c:pt>
                <c:pt idx="106">
                  <c:v>668.74896240229998</c:v>
                </c:pt>
                <c:pt idx="107">
                  <c:v>613.44482421880002</c:v>
                </c:pt>
                <c:pt idx="108">
                  <c:v>634.68713378910002</c:v>
                </c:pt>
                <c:pt idx="109">
                  <c:v>813.06567382809999</c:v>
                </c:pt>
                <c:pt idx="110">
                  <c:v>1173.4362792969</c:v>
                </c:pt>
                <c:pt idx="111">
                  <c:v>1619.8760986328</c:v>
                </c:pt>
                <c:pt idx="112">
                  <c:v>2042.666015625</c:v>
                </c:pt>
                <c:pt idx="113">
                  <c:v>2355.0966796875</c:v>
                </c:pt>
                <c:pt idx="114">
                  <c:v>2591.7661132812</c:v>
                </c:pt>
                <c:pt idx="115">
                  <c:v>2713.8828125</c:v>
                </c:pt>
                <c:pt idx="116">
                  <c:v>2730.8044433594</c:v>
                </c:pt>
                <c:pt idx="117">
                  <c:v>2593.763671875</c:v>
                </c:pt>
                <c:pt idx="118">
                  <c:v>2408.2155761719</c:v>
                </c:pt>
                <c:pt idx="119">
                  <c:v>2140.0881347656</c:v>
                </c:pt>
                <c:pt idx="120">
                  <c:v>2025.7282714844</c:v>
                </c:pt>
                <c:pt idx="121">
                  <c:v>1997.1899414062</c:v>
                </c:pt>
                <c:pt idx="122">
                  <c:v>1913.2875976562</c:v>
                </c:pt>
                <c:pt idx="123">
                  <c:v>1857.4621582031</c:v>
                </c:pt>
                <c:pt idx="124">
                  <c:v>1739.1265869141</c:v>
                </c:pt>
                <c:pt idx="125">
                  <c:v>1544.0625</c:v>
                </c:pt>
                <c:pt idx="126">
                  <c:v>1252.6368408203</c:v>
                </c:pt>
                <c:pt idx="127">
                  <c:v>869.74035644529999</c:v>
                </c:pt>
                <c:pt idx="128">
                  <c:v>464.65505981450002</c:v>
                </c:pt>
                <c:pt idx="129">
                  <c:v>131.38174438479999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C-22CD-4B01-BA7B-B0C0144F00B4}"/>
            </c:ext>
          </c:extLst>
        </c:ser>
        <c:ser>
          <c:idx val="109"/>
          <c:order val="109"/>
          <c:spPr>
            <a:solidFill>
              <a:schemeClr val="accent2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AWPPG0!$A$110:$EE$110</c:f>
              <c:numCache>
                <c:formatCode>General</c:formatCode>
                <c:ptCount val="135"/>
                <c:pt idx="0">
                  <c:v>1977.8321533203</c:v>
                </c:pt>
                <c:pt idx="1">
                  <c:v>1570.0319824219</c:v>
                </c:pt>
                <c:pt idx="2">
                  <c:v>1235.6727294922</c:v>
                </c:pt>
                <c:pt idx="3">
                  <c:v>768.8696899414</c:v>
                </c:pt>
                <c:pt idx="4">
                  <c:v>182.6309967041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355.55606079099999</c:v>
                </c:pt>
                <c:pt idx="16">
                  <c:v>589.64294433589998</c:v>
                </c:pt>
                <c:pt idx="17">
                  <c:v>708.57684326169999</c:v>
                </c:pt>
                <c:pt idx="18">
                  <c:v>670.08142089839998</c:v>
                </c:pt>
                <c:pt idx="19">
                  <c:v>484.75860595699999</c:v>
                </c:pt>
                <c:pt idx="20">
                  <c:v>223.98454284670001</c:v>
                </c:pt>
                <c:pt idx="21">
                  <c:v>87.766304016099994</c:v>
                </c:pt>
                <c:pt idx="22">
                  <c:v>125.64321136469999</c:v>
                </c:pt>
                <c:pt idx="23">
                  <c:v>251.57200622560001</c:v>
                </c:pt>
                <c:pt idx="24">
                  <c:v>147.70938110349999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148.81632995609999</c:v>
                </c:pt>
                <c:pt idx="30">
                  <c:v>457.03485107419999</c:v>
                </c:pt>
                <c:pt idx="31">
                  <c:v>726.33782958979998</c:v>
                </c:pt>
                <c:pt idx="32">
                  <c:v>981.818359375</c:v>
                </c:pt>
                <c:pt idx="33">
                  <c:v>1269.1586914062</c:v>
                </c:pt>
                <c:pt idx="34">
                  <c:v>1672.7060546875</c:v>
                </c:pt>
                <c:pt idx="35">
                  <c:v>2108.8540039062</c:v>
                </c:pt>
                <c:pt idx="36">
                  <c:v>2483.6845703125</c:v>
                </c:pt>
                <c:pt idx="37">
                  <c:v>2492.1962890625</c:v>
                </c:pt>
                <c:pt idx="38">
                  <c:v>2226.9377441406</c:v>
                </c:pt>
                <c:pt idx="39">
                  <c:v>1712.2720947266</c:v>
                </c:pt>
                <c:pt idx="40">
                  <c:v>832.28369140619998</c:v>
                </c:pt>
                <c:pt idx="41">
                  <c:v>296.88864135739999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44.069339752200001</c:v>
                </c:pt>
                <c:pt idx="47">
                  <c:v>209.04225158689999</c:v>
                </c:pt>
                <c:pt idx="48">
                  <c:v>339.38122558589998</c:v>
                </c:pt>
                <c:pt idx="49">
                  <c:v>579.67016601559999</c:v>
                </c:pt>
                <c:pt idx="50">
                  <c:v>524.18359375</c:v>
                </c:pt>
                <c:pt idx="51">
                  <c:v>467.08087158199999</c:v>
                </c:pt>
                <c:pt idx="52">
                  <c:v>615.07293701169999</c:v>
                </c:pt>
                <c:pt idx="53">
                  <c:v>1056.1976318359</c:v>
                </c:pt>
                <c:pt idx="54">
                  <c:v>1435.2922363281</c:v>
                </c:pt>
                <c:pt idx="55">
                  <c:v>2032.5048828125</c:v>
                </c:pt>
                <c:pt idx="56">
                  <c:v>2424.4787597656</c:v>
                </c:pt>
                <c:pt idx="57">
                  <c:v>2701.5971679688</c:v>
                </c:pt>
                <c:pt idx="58">
                  <c:v>2812.9411621094</c:v>
                </c:pt>
                <c:pt idx="59">
                  <c:v>2617.3059082031</c:v>
                </c:pt>
                <c:pt idx="60">
                  <c:v>2396.6379394531</c:v>
                </c:pt>
                <c:pt idx="61">
                  <c:v>1846.2049560547</c:v>
                </c:pt>
                <c:pt idx="62">
                  <c:v>1155.7805175781</c:v>
                </c:pt>
                <c:pt idx="63">
                  <c:v>466.05767822270002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264.17849731450002</c:v>
                </c:pt>
                <c:pt idx="69">
                  <c:v>682.96392822270002</c:v>
                </c:pt>
                <c:pt idx="70">
                  <c:v>987.47784423830001</c:v>
                </c:pt>
                <c:pt idx="71">
                  <c:v>1387.0998535156</c:v>
                </c:pt>
                <c:pt idx="72">
                  <c:v>1755.1048583984</c:v>
                </c:pt>
                <c:pt idx="73">
                  <c:v>1975.9271240234</c:v>
                </c:pt>
                <c:pt idx="74">
                  <c:v>1880.4097900391</c:v>
                </c:pt>
                <c:pt idx="75">
                  <c:v>2051.013671875</c:v>
                </c:pt>
                <c:pt idx="76">
                  <c:v>1954.8314208984</c:v>
                </c:pt>
                <c:pt idx="77">
                  <c:v>1880.6033935547</c:v>
                </c:pt>
                <c:pt idx="78">
                  <c:v>2020.3347167969</c:v>
                </c:pt>
                <c:pt idx="79">
                  <c:v>1937.2064208984</c:v>
                </c:pt>
                <c:pt idx="80">
                  <c:v>1759.5778808594</c:v>
                </c:pt>
                <c:pt idx="81">
                  <c:v>1233.5467529297</c:v>
                </c:pt>
                <c:pt idx="82">
                  <c:v>639.43280029300001</c:v>
                </c:pt>
                <c:pt idx="83">
                  <c:v>524.5552368164</c:v>
                </c:pt>
                <c:pt idx="84">
                  <c:v>369.94918823239999</c:v>
                </c:pt>
                <c:pt idx="85">
                  <c:v>279.47732543950002</c:v>
                </c:pt>
                <c:pt idx="86">
                  <c:v>81.255424499499995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285.28967285160002</c:v>
                </c:pt>
                <c:pt idx="94">
                  <c:v>393.20458984380002</c:v>
                </c:pt>
                <c:pt idx="95">
                  <c:v>244.69171142580001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232.11085510250001</c:v>
                </c:pt>
                <c:pt idx="102">
                  <c:v>621.19018554690001</c:v>
                </c:pt>
                <c:pt idx="103">
                  <c:v>844.25158691410002</c:v>
                </c:pt>
                <c:pt idx="104">
                  <c:v>884.17578125</c:v>
                </c:pt>
                <c:pt idx="105">
                  <c:v>786.77569580080001</c:v>
                </c:pt>
                <c:pt idx="106">
                  <c:v>656.9208984375</c:v>
                </c:pt>
                <c:pt idx="107">
                  <c:v>606.8070678711</c:v>
                </c:pt>
                <c:pt idx="108">
                  <c:v>637.53991699220001</c:v>
                </c:pt>
                <c:pt idx="109">
                  <c:v>828.03088378910002</c:v>
                </c:pt>
                <c:pt idx="110">
                  <c:v>1197.81640625</c:v>
                </c:pt>
                <c:pt idx="111">
                  <c:v>1648.8972167969</c:v>
                </c:pt>
                <c:pt idx="112">
                  <c:v>2073.2292480469</c:v>
                </c:pt>
                <c:pt idx="113">
                  <c:v>2384.4870605469</c:v>
                </c:pt>
                <c:pt idx="114">
                  <c:v>2620.9428710938</c:v>
                </c:pt>
                <c:pt idx="115">
                  <c:v>2742.0300292969</c:v>
                </c:pt>
                <c:pt idx="116">
                  <c:v>2754.7919921875</c:v>
                </c:pt>
                <c:pt idx="117">
                  <c:v>2608.2312011719</c:v>
                </c:pt>
                <c:pt idx="118">
                  <c:v>2409.1430664062</c:v>
                </c:pt>
                <c:pt idx="119">
                  <c:v>2128.0151367188</c:v>
                </c:pt>
                <c:pt idx="120">
                  <c:v>2003.5006103516</c:v>
                </c:pt>
                <c:pt idx="121">
                  <c:v>1969.513671875</c:v>
                </c:pt>
                <c:pt idx="122">
                  <c:v>1884.6613769531</c:v>
                </c:pt>
                <c:pt idx="123">
                  <c:v>1835.708984375</c:v>
                </c:pt>
                <c:pt idx="124">
                  <c:v>1722.6290283203</c:v>
                </c:pt>
                <c:pt idx="125">
                  <c:v>1531.8814697266</c:v>
                </c:pt>
                <c:pt idx="126">
                  <c:v>1244.9599609375</c:v>
                </c:pt>
                <c:pt idx="127">
                  <c:v>868.88439941410002</c:v>
                </c:pt>
                <c:pt idx="128">
                  <c:v>470.67248535160002</c:v>
                </c:pt>
                <c:pt idx="129">
                  <c:v>144.14918518069999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D-22CD-4B01-BA7B-B0C0144F00B4}"/>
            </c:ext>
          </c:extLst>
        </c:ser>
        <c:ser>
          <c:idx val="110"/>
          <c:order val="110"/>
          <c:spPr>
            <a:solidFill>
              <a:schemeClr val="accent3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AWPPG0!$A$111:$EE$111</c:f>
              <c:numCache>
                <c:formatCode>General</c:formatCode>
                <c:ptCount val="135"/>
                <c:pt idx="0">
                  <c:v>1968.6614990234</c:v>
                </c:pt>
                <c:pt idx="1">
                  <c:v>1560.5661621094</c:v>
                </c:pt>
                <c:pt idx="2">
                  <c:v>1222.7550048828</c:v>
                </c:pt>
                <c:pt idx="3">
                  <c:v>748.44354248050001</c:v>
                </c:pt>
                <c:pt idx="4">
                  <c:v>152.11558532710001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368.52392578119998</c:v>
                </c:pt>
                <c:pt idx="16">
                  <c:v>605.67987060550001</c:v>
                </c:pt>
                <c:pt idx="17">
                  <c:v>721.50341796880002</c:v>
                </c:pt>
                <c:pt idx="18">
                  <c:v>677.56329345699999</c:v>
                </c:pt>
                <c:pt idx="19">
                  <c:v>485.19580078119998</c:v>
                </c:pt>
                <c:pt idx="20">
                  <c:v>217.91178894039999</c:v>
                </c:pt>
                <c:pt idx="21">
                  <c:v>80.393150329600005</c:v>
                </c:pt>
                <c:pt idx="22">
                  <c:v>124.1977386475</c:v>
                </c:pt>
                <c:pt idx="23">
                  <c:v>259.99829101559999</c:v>
                </c:pt>
                <c:pt idx="24">
                  <c:v>161.74728393550001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153.9380493164</c:v>
                </c:pt>
                <c:pt idx="30">
                  <c:v>471.29159545900001</c:v>
                </c:pt>
                <c:pt idx="31">
                  <c:v>742.2173461914</c:v>
                </c:pt>
                <c:pt idx="32">
                  <c:v>991.44226074220001</c:v>
                </c:pt>
                <c:pt idx="33">
                  <c:v>1269.2333984375</c:v>
                </c:pt>
                <c:pt idx="34">
                  <c:v>1668.4537353516</c:v>
                </c:pt>
                <c:pt idx="35">
                  <c:v>2109.3835449219</c:v>
                </c:pt>
                <c:pt idx="36">
                  <c:v>2501.3039550781</c:v>
                </c:pt>
                <c:pt idx="37">
                  <c:v>2529.7670898438</c:v>
                </c:pt>
                <c:pt idx="38">
                  <c:v>2270.3640136719</c:v>
                </c:pt>
                <c:pt idx="39">
                  <c:v>1745.4163818359</c:v>
                </c:pt>
                <c:pt idx="40">
                  <c:v>841.85443115229998</c:v>
                </c:pt>
                <c:pt idx="41">
                  <c:v>278.5796508789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65.865509033199999</c:v>
                </c:pt>
                <c:pt idx="47">
                  <c:v>231.4441986084</c:v>
                </c:pt>
                <c:pt idx="48">
                  <c:v>350.92471313480002</c:v>
                </c:pt>
                <c:pt idx="49">
                  <c:v>577.72729492190001</c:v>
                </c:pt>
                <c:pt idx="50">
                  <c:v>508.16882324220001</c:v>
                </c:pt>
                <c:pt idx="51">
                  <c:v>447.2470703125</c:v>
                </c:pt>
                <c:pt idx="52">
                  <c:v>599.19610595699999</c:v>
                </c:pt>
                <c:pt idx="53">
                  <c:v>1046.8244628906</c:v>
                </c:pt>
                <c:pt idx="54">
                  <c:v>1434.4842529297</c:v>
                </c:pt>
                <c:pt idx="55">
                  <c:v>2048.2856445312</c:v>
                </c:pt>
                <c:pt idx="56">
                  <c:v>2457.1938476562</c:v>
                </c:pt>
                <c:pt idx="57">
                  <c:v>2742.5234375</c:v>
                </c:pt>
                <c:pt idx="58">
                  <c:v>2846.8454589844</c:v>
                </c:pt>
                <c:pt idx="59">
                  <c:v>2637.1765136719</c:v>
                </c:pt>
                <c:pt idx="60">
                  <c:v>2401.4924316406</c:v>
                </c:pt>
                <c:pt idx="61">
                  <c:v>1842.9898681641</c:v>
                </c:pt>
                <c:pt idx="62">
                  <c:v>1154.3748779297</c:v>
                </c:pt>
                <c:pt idx="63">
                  <c:v>467.86120605470001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240.78094482419999</c:v>
                </c:pt>
                <c:pt idx="69">
                  <c:v>663.4418334961</c:v>
                </c:pt>
                <c:pt idx="70">
                  <c:v>971.24151611330001</c:v>
                </c:pt>
                <c:pt idx="71">
                  <c:v>1376.8461914062</c:v>
                </c:pt>
                <c:pt idx="72">
                  <c:v>1749.9429931641</c:v>
                </c:pt>
                <c:pt idx="73">
                  <c:v>1976.0478515625</c:v>
                </c:pt>
                <c:pt idx="74">
                  <c:v>1887.2977294922</c:v>
                </c:pt>
                <c:pt idx="75">
                  <c:v>2064.3366699219</c:v>
                </c:pt>
                <c:pt idx="76">
                  <c:v>1969.3635253906</c:v>
                </c:pt>
                <c:pt idx="77">
                  <c:v>1903.6641845703</c:v>
                </c:pt>
                <c:pt idx="78">
                  <c:v>2041.8474121094</c:v>
                </c:pt>
                <c:pt idx="79">
                  <c:v>1952.0720214844</c:v>
                </c:pt>
                <c:pt idx="80">
                  <c:v>1763.7479248047</c:v>
                </c:pt>
                <c:pt idx="81">
                  <c:v>1231.9194335938</c:v>
                </c:pt>
                <c:pt idx="82">
                  <c:v>635.00256347660002</c:v>
                </c:pt>
                <c:pt idx="83">
                  <c:v>526.80859375</c:v>
                </c:pt>
                <c:pt idx="84">
                  <c:v>385.28411865229998</c:v>
                </c:pt>
                <c:pt idx="85">
                  <c:v>309.9259338379</c:v>
                </c:pt>
                <c:pt idx="86">
                  <c:v>125.20681762700001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277.28100585940001</c:v>
                </c:pt>
                <c:pt idx="94">
                  <c:v>374.15948486330001</c:v>
                </c:pt>
                <c:pt idx="95">
                  <c:v>214.98852539059999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218.9873046875</c:v>
                </c:pt>
                <c:pt idx="102">
                  <c:v>630.13067626949999</c:v>
                </c:pt>
                <c:pt idx="103">
                  <c:v>876.21203613279999</c:v>
                </c:pt>
                <c:pt idx="104">
                  <c:v>939.81134033199999</c:v>
                </c:pt>
                <c:pt idx="105">
                  <c:v>854.97467041020002</c:v>
                </c:pt>
                <c:pt idx="106">
                  <c:v>728.35656738279999</c:v>
                </c:pt>
                <c:pt idx="107">
                  <c:v>671.45617675779999</c:v>
                </c:pt>
                <c:pt idx="108">
                  <c:v>686.24822998050001</c:v>
                </c:pt>
                <c:pt idx="109">
                  <c:v>858.96026611330001</c:v>
                </c:pt>
                <c:pt idx="110">
                  <c:v>1213.2751464844</c:v>
                </c:pt>
                <c:pt idx="111">
                  <c:v>1655.2537841797</c:v>
                </c:pt>
                <c:pt idx="112">
                  <c:v>2077.4497070312</c:v>
                </c:pt>
                <c:pt idx="113">
                  <c:v>2393.0969238281</c:v>
                </c:pt>
                <c:pt idx="114">
                  <c:v>2632.9025878906</c:v>
                </c:pt>
                <c:pt idx="115">
                  <c:v>2751.7734375</c:v>
                </c:pt>
                <c:pt idx="116">
                  <c:v>2761.0061035156</c:v>
                </c:pt>
                <c:pt idx="117">
                  <c:v>2612.4455566406</c:v>
                </c:pt>
                <c:pt idx="118">
                  <c:v>2413.4838867188</c:v>
                </c:pt>
                <c:pt idx="119">
                  <c:v>2130.3117675781</c:v>
                </c:pt>
                <c:pt idx="120">
                  <c:v>2001.5826416016</c:v>
                </c:pt>
                <c:pt idx="121">
                  <c:v>1964.9862060547</c:v>
                </c:pt>
                <c:pt idx="122">
                  <c:v>1880.6635742188</c:v>
                </c:pt>
                <c:pt idx="123">
                  <c:v>1831.0347900391</c:v>
                </c:pt>
                <c:pt idx="124">
                  <c:v>1720.2625732422</c:v>
                </c:pt>
                <c:pt idx="125">
                  <c:v>1533.7395019531</c:v>
                </c:pt>
                <c:pt idx="126">
                  <c:v>1249.4049072266</c:v>
                </c:pt>
                <c:pt idx="127">
                  <c:v>873.59606933589998</c:v>
                </c:pt>
                <c:pt idx="128">
                  <c:v>471.49630737299998</c:v>
                </c:pt>
                <c:pt idx="129">
                  <c:v>138.89994812009999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E-22CD-4B01-BA7B-B0C0144F00B4}"/>
            </c:ext>
          </c:extLst>
        </c:ser>
        <c:ser>
          <c:idx val="111"/>
          <c:order val="111"/>
          <c:spPr>
            <a:solidFill>
              <a:schemeClr val="accent4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AWPPG0!$A$112:$EE$112</c:f>
              <c:numCache>
                <c:formatCode>General</c:formatCode>
                <c:ptCount val="135"/>
                <c:pt idx="0">
                  <c:v>1932.1887207031</c:v>
                </c:pt>
                <c:pt idx="1">
                  <c:v>1543.9670410156</c:v>
                </c:pt>
                <c:pt idx="2">
                  <c:v>1227.7005615234</c:v>
                </c:pt>
                <c:pt idx="3">
                  <c:v>783.55169677729998</c:v>
                </c:pt>
                <c:pt idx="4">
                  <c:v>219.12258911129999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330.30694580080001</c:v>
                </c:pt>
                <c:pt idx="16">
                  <c:v>577.40563964839998</c:v>
                </c:pt>
                <c:pt idx="17">
                  <c:v>713.4105834961</c:v>
                </c:pt>
                <c:pt idx="18">
                  <c:v>691.1254272461</c:v>
                </c:pt>
                <c:pt idx="19">
                  <c:v>512.44903564449999</c:v>
                </c:pt>
                <c:pt idx="20">
                  <c:v>249.32293701169999</c:v>
                </c:pt>
                <c:pt idx="21">
                  <c:v>99.191017150899995</c:v>
                </c:pt>
                <c:pt idx="22">
                  <c:v>115.9295501709</c:v>
                </c:pt>
                <c:pt idx="23">
                  <c:v>222.8586730957</c:v>
                </c:pt>
                <c:pt idx="24">
                  <c:v>116.85060882569999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130.11679077150001</c:v>
                </c:pt>
                <c:pt idx="30">
                  <c:v>472.43124389650001</c:v>
                </c:pt>
                <c:pt idx="31">
                  <c:v>772.38104248050001</c:v>
                </c:pt>
                <c:pt idx="32">
                  <c:v>1034.2608642578</c:v>
                </c:pt>
                <c:pt idx="33">
                  <c:v>1302.2507324219</c:v>
                </c:pt>
                <c:pt idx="34">
                  <c:v>1666.9259033203</c:v>
                </c:pt>
                <c:pt idx="35">
                  <c:v>2060.9233398438</c:v>
                </c:pt>
                <c:pt idx="36">
                  <c:v>2403.6906738281</c:v>
                </c:pt>
                <c:pt idx="37">
                  <c:v>2413.0881347656</c:v>
                </c:pt>
                <c:pt idx="38">
                  <c:v>2172.1643066406</c:v>
                </c:pt>
                <c:pt idx="39">
                  <c:v>1684.7882080078</c:v>
                </c:pt>
                <c:pt idx="40">
                  <c:v>836.8837890625</c:v>
                </c:pt>
                <c:pt idx="41">
                  <c:v>304.62313842769998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34.672615051299999</c:v>
                </c:pt>
                <c:pt idx="47">
                  <c:v>220.2635345459</c:v>
                </c:pt>
                <c:pt idx="48">
                  <c:v>379.09591674799998</c:v>
                </c:pt>
                <c:pt idx="49">
                  <c:v>638.28399658199999</c:v>
                </c:pt>
                <c:pt idx="50">
                  <c:v>581.06134033199999</c:v>
                </c:pt>
                <c:pt idx="51">
                  <c:v>502.78466796880002</c:v>
                </c:pt>
                <c:pt idx="52">
                  <c:v>616.65234375</c:v>
                </c:pt>
                <c:pt idx="53">
                  <c:v>1019.5892333984</c:v>
                </c:pt>
                <c:pt idx="54">
                  <c:v>1386.6671142578</c:v>
                </c:pt>
                <c:pt idx="55">
                  <c:v>1980.3565673828</c:v>
                </c:pt>
                <c:pt idx="56">
                  <c:v>2382.0219726562</c:v>
                </c:pt>
                <c:pt idx="57">
                  <c:v>2661.2104492188</c:v>
                </c:pt>
                <c:pt idx="58">
                  <c:v>2782.42578125</c:v>
                </c:pt>
                <c:pt idx="59">
                  <c:v>2608.328125</c:v>
                </c:pt>
                <c:pt idx="60">
                  <c:v>2399.7707519531</c:v>
                </c:pt>
                <c:pt idx="61">
                  <c:v>1868.0465087891</c:v>
                </c:pt>
                <c:pt idx="62">
                  <c:v>1199.6441650391</c:v>
                </c:pt>
                <c:pt idx="63">
                  <c:v>526.17279052729998</c:v>
                </c:pt>
                <c:pt idx="64">
                  <c:v>33.136753082299997</c:v>
                </c:pt>
                <c:pt idx="65">
                  <c:v>0</c:v>
                </c:pt>
                <c:pt idx="66">
                  <c:v>0</c:v>
                </c:pt>
                <c:pt idx="67">
                  <c:v>39.297386169399999</c:v>
                </c:pt>
                <c:pt idx="68">
                  <c:v>307.23233032230002</c:v>
                </c:pt>
                <c:pt idx="69">
                  <c:v>708.86535644529999</c:v>
                </c:pt>
                <c:pt idx="70">
                  <c:v>1002.200378418</c:v>
                </c:pt>
                <c:pt idx="71">
                  <c:v>1392.6108398438</c:v>
                </c:pt>
                <c:pt idx="72">
                  <c:v>1749.9454345703</c:v>
                </c:pt>
                <c:pt idx="73">
                  <c:v>1969.4803466797</c:v>
                </c:pt>
                <c:pt idx="74">
                  <c:v>1868.3988037109</c:v>
                </c:pt>
                <c:pt idx="75">
                  <c:v>2049.703125</c:v>
                </c:pt>
                <c:pt idx="76">
                  <c:v>1977.0166015625</c:v>
                </c:pt>
                <c:pt idx="77">
                  <c:v>1935.4113769531</c:v>
                </c:pt>
                <c:pt idx="78">
                  <c:v>2069.4194335938</c:v>
                </c:pt>
                <c:pt idx="79">
                  <c:v>1960.9520263672</c:v>
                </c:pt>
                <c:pt idx="80">
                  <c:v>1739.8354492188</c:v>
                </c:pt>
                <c:pt idx="81">
                  <c:v>1168.3078613281</c:v>
                </c:pt>
                <c:pt idx="82">
                  <c:v>547.41638183589998</c:v>
                </c:pt>
                <c:pt idx="83">
                  <c:v>425.11303710940001</c:v>
                </c:pt>
                <c:pt idx="84">
                  <c:v>279.23205566410002</c:v>
                </c:pt>
                <c:pt idx="85">
                  <c:v>200.3330230713</c:v>
                </c:pt>
                <c:pt idx="86">
                  <c:v>19.131469726599999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19.369482040400001</c:v>
                </c:pt>
                <c:pt idx="93">
                  <c:v>381.64865112299998</c:v>
                </c:pt>
                <c:pt idx="94">
                  <c:v>467.08984375</c:v>
                </c:pt>
                <c:pt idx="95">
                  <c:v>289.01553344730002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236.44486999509999</c:v>
                </c:pt>
                <c:pt idx="102">
                  <c:v>619.0523071289</c:v>
                </c:pt>
                <c:pt idx="103">
                  <c:v>827.66583251949999</c:v>
                </c:pt>
                <c:pt idx="104">
                  <c:v>851.99615478520002</c:v>
                </c:pt>
                <c:pt idx="105">
                  <c:v>739.83898925779999</c:v>
                </c:pt>
                <c:pt idx="106">
                  <c:v>604.58850097660002</c:v>
                </c:pt>
                <c:pt idx="107">
                  <c:v>555.9345703125</c:v>
                </c:pt>
                <c:pt idx="108">
                  <c:v>592.68328857419999</c:v>
                </c:pt>
                <c:pt idx="109">
                  <c:v>789.43084716800001</c:v>
                </c:pt>
                <c:pt idx="110">
                  <c:v>1168.5662841797</c:v>
                </c:pt>
                <c:pt idx="111">
                  <c:v>1630.3244628906</c:v>
                </c:pt>
                <c:pt idx="112">
                  <c:v>2059.7937011719</c:v>
                </c:pt>
                <c:pt idx="113">
                  <c:v>2372.2060546875</c:v>
                </c:pt>
                <c:pt idx="114">
                  <c:v>2604.6674804688</c:v>
                </c:pt>
                <c:pt idx="115">
                  <c:v>2717.9750976562</c:v>
                </c:pt>
                <c:pt idx="116">
                  <c:v>2719.4411621094</c:v>
                </c:pt>
                <c:pt idx="117">
                  <c:v>2564.8994140625</c:v>
                </c:pt>
                <c:pt idx="118">
                  <c:v>2362.2255859375</c:v>
                </c:pt>
                <c:pt idx="119">
                  <c:v>2087.8984375</c:v>
                </c:pt>
                <c:pt idx="120">
                  <c:v>1972.5393066406</c:v>
                </c:pt>
                <c:pt idx="121">
                  <c:v>1949.0756835938</c:v>
                </c:pt>
                <c:pt idx="122">
                  <c:v>1876.2568359375</c:v>
                </c:pt>
                <c:pt idx="123">
                  <c:v>1834.6400146484</c:v>
                </c:pt>
                <c:pt idx="124">
                  <c:v>1732.4989013672</c:v>
                </c:pt>
                <c:pt idx="125">
                  <c:v>1553.5802001953</c:v>
                </c:pt>
                <c:pt idx="126">
                  <c:v>1278.5368652344</c:v>
                </c:pt>
                <c:pt idx="127">
                  <c:v>911.6390991211</c:v>
                </c:pt>
                <c:pt idx="128">
                  <c:v>514.23461914059999</c:v>
                </c:pt>
                <c:pt idx="129">
                  <c:v>176.53945922849999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F-22CD-4B01-BA7B-B0C0144F00B4}"/>
            </c:ext>
          </c:extLst>
        </c:ser>
        <c:ser>
          <c:idx val="112"/>
          <c:order val="112"/>
          <c:spPr>
            <a:solidFill>
              <a:schemeClr val="accent5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AWPPG0!$A$113:$EE$113</c:f>
              <c:numCache>
                <c:formatCode>General</c:formatCode>
                <c:ptCount val="135"/>
                <c:pt idx="0">
                  <c:v>1953.2800292969</c:v>
                </c:pt>
                <c:pt idx="1">
                  <c:v>1565.1247558594</c:v>
                </c:pt>
                <c:pt idx="2">
                  <c:v>1247.4173583984</c:v>
                </c:pt>
                <c:pt idx="3">
                  <c:v>802.169921875</c:v>
                </c:pt>
                <c:pt idx="4">
                  <c:v>232.93385314939999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331.58697509770002</c:v>
                </c:pt>
                <c:pt idx="16">
                  <c:v>582.6342163086</c:v>
                </c:pt>
                <c:pt idx="17">
                  <c:v>715.03936767580001</c:v>
                </c:pt>
                <c:pt idx="18">
                  <c:v>683.97814941410002</c:v>
                </c:pt>
                <c:pt idx="19">
                  <c:v>501.5421447754</c:v>
                </c:pt>
                <c:pt idx="20">
                  <c:v>241.23442077639999</c:v>
                </c:pt>
                <c:pt idx="21">
                  <c:v>95.266372680700002</c:v>
                </c:pt>
                <c:pt idx="22">
                  <c:v>112.84261322019999</c:v>
                </c:pt>
                <c:pt idx="23">
                  <c:v>216.61682128909999</c:v>
                </c:pt>
                <c:pt idx="24">
                  <c:v>107.162612915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143.1329498291</c:v>
                </c:pt>
                <c:pt idx="30">
                  <c:v>474.42538452150001</c:v>
                </c:pt>
                <c:pt idx="31">
                  <c:v>764.21417236330001</c:v>
                </c:pt>
                <c:pt idx="32">
                  <c:v>1018.689453125</c:v>
                </c:pt>
                <c:pt idx="33">
                  <c:v>1280.7286376953</c:v>
                </c:pt>
                <c:pt idx="34">
                  <c:v>1640.1226806641</c:v>
                </c:pt>
                <c:pt idx="35">
                  <c:v>2033.5676269531</c:v>
                </c:pt>
                <c:pt idx="36">
                  <c:v>2376.1169433594</c:v>
                </c:pt>
                <c:pt idx="37">
                  <c:v>2385.6535644531</c:v>
                </c:pt>
                <c:pt idx="38">
                  <c:v>2144.63671875</c:v>
                </c:pt>
                <c:pt idx="39">
                  <c:v>1663.9700927734</c:v>
                </c:pt>
                <c:pt idx="40">
                  <c:v>828.9351196289</c:v>
                </c:pt>
                <c:pt idx="41">
                  <c:v>298.54699707029999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20.389257431000001</c:v>
                </c:pt>
                <c:pt idx="47">
                  <c:v>212.31701660159999</c:v>
                </c:pt>
                <c:pt idx="48">
                  <c:v>379.74014282230002</c:v>
                </c:pt>
                <c:pt idx="49">
                  <c:v>639.31671142580001</c:v>
                </c:pt>
                <c:pt idx="50">
                  <c:v>591.85418701169999</c:v>
                </c:pt>
                <c:pt idx="51">
                  <c:v>523.34326171880002</c:v>
                </c:pt>
                <c:pt idx="52">
                  <c:v>634.69030761720001</c:v>
                </c:pt>
                <c:pt idx="53">
                  <c:v>1027.4770507812</c:v>
                </c:pt>
                <c:pt idx="54">
                  <c:v>1381.2758789062</c:v>
                </c:pt>
                <c:pt idx="55">
                  <c:v>1954.9650878906</c:v>
                </c:pt>
                <c:pt idx="56">
                  <c:v>2339.1999511719</c:v>
                </c:pt>
                <c:pt idx="57">
                  <c:v>2621.583984375</c:v>
                </c:pt>
                <c:pt idx="58">
                  <c:v>2753.9182128906</c:v>
                </c:pt>
                <c:pt idx="59">
                  <c:v>2596.7194824219</c:v>
                </c:pt>
                <c:pt idx="60">
                  <c:v>2411.3154296875</c:v>
                </c:pt>
                <c:pt idx="61">
                  <c:v>1897.1247558594</c:v>
                </c:pt>
                <c:pt idx="62">
                  <c:v>1238.4327392578</c:v>
                </c:pt>
                <c:pt idx="63">
                  <c:v>565.46252441410002</c:v>
                </c:pt>
                <c:pt idx="64">
                  <c:v>69.507911682100001</c:v>
                </c:pt>
                <c:pt idx="65">
                  <c:v>0</c:v>
                </c:pt>
                <c:pt idx="66">
                  <c:v>0</c:v>
                </c:pt>
                <c:pt idx="67">
                  <c:v>37.539306640600003</c:v>
                </c:pt>
                <c:pt idx="68">
                  <c:v>298.32919311519998</c:v>
                </c:pt>
                <c:pt idx="69">
                  <c:v>695.62286376949999</c:v>
                </c:pt>
                <c:pt idx="70">
                  <c:v>985.19006347660002</c:v>
                </c:pt>
                <c:pt idx="71">
                  <c:v>1374.8231201172</c:v>
                </c:pt>
                <c:pt idx="72">
                  <c:v>1736.0643310547</c:v>
                </c:pt>
                <c:pt idx="73">
                  <c:v>1962.4293212891</c:v>
                </c:pt>
                <c:pt idx="74">
                  <c:v>1871.2457275391</c:v>
                </c:pt>
                <c:pt idx="75">
                  <c:v>2059.1232910156</c:v>
                </c:pt>
                <c:pt idx="76">
                  <c:v>1983.7478027344</c:v>
                </c:pt>
                <c:pt idx="77">
                  <c:v>1948.6219482422</c:v>
                </c:pt>
                <c:pt idx="78">
                  <c:v>2080.8774414062</c:v>
                </c:pt>
                <c:pt idx="79">
                  <c:v>1973.5965576172</c:v>
                </c:pt>
                <c:pt idx="80">
                  <c:v>1755.3166503906</c:v>
                </c:pt>
                <c:pt idx="81">
                  <c:v>1186.6156005859</c:v>
                </c:pt>
                <c:pt idx="82">
                  <c:v>565.18383789059999</c:v>
                </c:pt>
                <c:pt idx="83">
                  <c:v>433.79974365229998</c:v>
                </c:pt>
                <c:pt idx="84">
                  <c:v>277.71157836909998</c:v>
                </c:pt>
                <c:pt idx="85">
                  <c:v>187.98477172849999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34.499549865699997</c:v>
                </c:pt>
                <c:pt idx="93">
                  <c:v>399.57928466800001</c:v>
                </c:pt>
                <c:pt idx="94">
                  <c:v>484.10650634770002</c:v>
                </c:pt>
                <c:pt idx="95">
                  <c:v>304.75079345699999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201.1183166504</c:v>
                </c:pt>
                <c:pt idx="102">
                  <c:v>569.99584960940001</c:v>
                </c:pt>
                <c:pt idx="103">
                  <c:v>769.08947753910002</c:v>
                </c:pt>
                <c:pt idx="104">
                  <c:v>794.55920410160002</c:v>
                </c:pt>
                <c:pt idx="105">
                  <c:v>695.27697753910002</c:v>
                </c:pt>
                <c:pt idx="106">
                  <c:v>580.24053955080001</c:v>
                </c:pt>
                <c:pt idx="107">
                  <c:v>554.62817382809999</c:v>
                </c:pt>
                <c:pt idx="108">
                  <c:v>612.900390625</c:v>
                </c:pt>
                <c:pt idx="109">
                  <c:v>828.36981201169999</c:v>
                </c:pt>
                <c:pt idx="110">
                  <c:v>1218.3963623047</c:v>
                </c:pt>
                <c:pt idx="111">
                  <c:v>1678.3160400391</c:v>
                </c:pt>
                <c:pt idx="112">
                  <c:v>2096.4575195312</c:v>
                </c:pt>
                <c:pt idx="113">
                  <c:v>2391.4665527344</c:v>
                </c:pt>
                <c:pt idx="114">
                  <c:v>2607.6794433594</c:v>
                </c:pt>
                <c:pt idx="115">
                  <c:v>2711.0744628906</c:v>
                </c:pt>
                <c:pt idx="116">
                  <c:v>2710.39453125</c:v>
                </c:pt>
                <c:pt idx="117">
                  <c:v>2561.7014160156</c:v>
                </c:pt>
                <c:pt idx="118">
                  <c:v>2369.4309082031</c:v>
                </c:pt>
                <c:pt idx="119">
                  <c:v>2105.1418457031</c:v>
                </c:pt>
                <c:pt idx="120">
                  <c:v>1997.0792236328</c:v>
                </c:pt>
                <c:pt idx="121">
                  <c:v>1973.5006103516</c:v>
                </c:pt>
                <c:pt idx="122">
                  <c:v>1892.0794677734</c:v>
                </c:pt>
                <c:pt idx="123">
                  <c:v>1838.3370361328</c:v>
                </c:pt>
                <c:pt idx="124">
                  <c:v>1725.4072265625</c:v>
                </c:pt>
                <c:pt idx="125">
                  <c:v>1537.5593261719</c:v>
                </c:pt>
                <c:pt idx="126">
                  <c:v>1252.9844970703</c:v>
                </c:pt>
                <c:pt idx="127">
                  <c:v>875.40057373050001</c:v>
                </c:pt>
                <c:pt idx="128">
                  <c:v>472.14050292970001</c:v>
                </c:pt>
                <c:pt idx="129">
                  <c:v>138.62091064449999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0-22CD-4B01-BA7B-B0C0144F00B4}"/>
            </c:ext>
          </c:extLst>
        </c:ser>
        <c:ser>
          <c:idx val="113"/>
          <c:order val="113"/>
          <c:spPr>
            <a:solidFill>
              <a:schemeClr val="accent6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AWPPG0!$A$114:$EE$114</c:f>
              <c:numCache>
                <c:formatCode>General</c:formatCode>
                <c:ptCount val="135"/>
                <c:pt idx="0">
                  <c:v>1947.5421142578</c:v>
                </c:pt>
                <c:pt idx="1">
                  <c:v>1552.3446044922</c:v>
                </c:pt>
                <c:pt idx="2">
                  <c:v>1226.3848876953</c:v>
                </c:pt>
                <c:pt idx="3">
                  <c:v>772.62377929690001</c:v>
                </c:pt>
                <c:pt idx="4">
                  <c:v>198.1141052246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344.78085327150001</c:v>
                </c:pt>
                <c:pt idx="16">
                  <c:v>589.3052368164</c:v>
                </c:pt>
                <c:pt idx="17">
                  <c:v>717.6714477539</c:v>
                </c:pt>
                <c:pt idx="18">
                  <c:v>684.82421875</c:v>
                </c:pt>
                <c:pt idx="19">
                  <c:v>501.1469116211</c:v>
                </c:pt>
                <c:pt idx="20">
                  <c:v>240.5728302002</c:v>
                </c:pt>
                <c:pt idx="21">
                  <c:v>99.688819885300006</c:v>
                </c:pt>
                <c:pt idx="22">
                  <c:v>125.1902770996</c:v>
                </c:pt>
                <c:pt idx="23">
                  <c:v>234.30729675289999</c:v>
                </c:pt>
                <c:pt idx="24">
                  <c:v>120.71300506590001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112.95458221440001</c:v>
                </c:pt>
                <c:pt idx="30">
                  <c:v>446.53796386720001</c:v>
                </c:pt>
                <c:pt idx="31">
                  <c:v>747.17181396479998</c:v>
                </c:pt>
                <c:pt idx="32">
                  <c:v>1023.5874023438</c:v>
                </c:pt>
                <c:pt idx="33">
                  <c:v>1313.0642089844</c:v>
                </c:pt>
                <c:pt idx="34">
                  <c:v>1696.6627197266</c:v>
                </c:pt>
                <c:pt idx="35">
                  <c:v>2101.4248046875</c:v>
                </c:pt>
                <c:pt idx="36">
                  <c:v>2444.9279785156</c:v>
                </c:pt>
                <c:pt idx="37">
                  <c:v>2438.2819824219</c:v>
                </c:pt>
                <c:pt idx="38">
                  <c:v>2176.9084472656</c:v>
                </c:pt>
                <c:pt idx="39">
                  <c:v>1673.7104492188</c:v>
                </c:pt>
                <c:pt idx="40">
                  <c:v>825.01342773440001</c:v>
                </c:pt>
                <c:pt idx="41">
                  <c:v>299.5984802246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14.180457115199999</c:v>
                </c:pt>
                <c:pt idx="47">
                  <c:v>190.52011108400001</c:v>
                </c:pt>
                <c:pt idx="48">
                  <c:v>341.29287719730002</c:v>
                </c:pt>
                <c:pt idx="49">
                  <c:v>600.80364990229998</c:v>
                </c:pt>
                <c:pt idx="50">
                  <c:v>561.74151611330001</c:v>
                </c:pt>
                <c:pt idx="51">
                  <c:v>507.67083740229998</c:v>
                </c:pt>
                <c:pt idx="52">
                  <c:v>646.58117675779999</c:v>
                </c:pt>
                <c:pt idx="53">
                  <c:v>1064.3967285156</c:v>
                </c:pt>
                <c:pt idx="54">
                  <c:v>1427.6253662109</c:v>
                </c:pt>
                <c:pt idx="55">
                  <c:v>2008.2392578125</c:v>
                </c:pt>
                <c:pt idx="56">
                  <c:v>2391.9841308594</c:v>
                </c:pt>
                <c:pt idx="57">
                  <c:v>2661.6970214844</c:v>
                </c:pt>
                <c:pt idx="58">
                  <c:v>2772.7448730469</c:v>
                </c:pt>
                <c:pt idx="59">
                  <c:v>2590.8740234375</c:v>
                </c:pt>
                <c:pt idx="60">
                  <c:v>2383.0522460938</c:v>
                </c:pt>
                <c:pt idx="61">
                  <c:v>1855.3291015625</c:v>
                </c:pt>
                <c:pt idx="62">
                  <c:v>1189.9434814453</c:v>
                </c:pt>
                <c:pt idx="63">
                  <c:v>517.62292480470001</c:v>
                </c:pt>
                <c:pt idx="64">
                  <c:v>25.0634536743</c:v>
                </c:pt>
                <c:pt idx="65">
                  <c:v>0</c:v>
                </c:pt>
                <c:pt idx="66">
                  <c:v>0</c:v>
                </c:pt>
                <c:pt idx="67">
                  <c:v>28.084615707400001</c:v>
                </c:pt>
                <c:pt idx="68">
                  <c:v>294.51065063480002</c:v>
                </c:pt>
                <c:pt idx="69">
                  <c:v>696.72235107419999</c:v>
                </c:pt>
                <c:pt idx="70">
                  <c:v>985.2001953125</c:v>
                </c:pt>
                <c:pt idx="71">
                  <c:v>1369.9066162109</c:v>
                </c:pt>
                <c:pt idx="72">
                  <c:v>1729.3399658203</c:v>
                </c:pt>
                <c:pt idx="73">
                  <c:v>1953.1851806641</c:v>
                </c:pt>
                <c:pt idx="74">
                  <c:v>1863.8885498047</c:v>
                </c:pt>
                <c:pt idx="75">
                  <c:v>2055.470703125</c:v>
                </c:pt>
                <c:pt idx="76">
                  <c:v>1986.1228027344</c:v>
                </c:pt>
                <c:pt idx="77">
                  <c:v>1946.4378662109</c:v>
                </c:pt>
                <c:pt idx="78">
                  <c:v>2090.5197753906</c:v>
                </c:pt>
                <c:pt idx="79">
                  <c:v>1993.6578369141</c:v>
                </c:pt>
                <c:pt idx="80">
                  <c:v>1785.4212646484</c:v>
                </c:pt>
                <c:pt idx="81">
                  <c:v>1223.3732910156</c:v>
                </c:pt>
                <c:pt idx="82">
                  <c:v>599.86639404300001</c:v>
                </c:pt>
                <c:pt idx="83">
                  <c:v>467.36242675779999</c:v>
                </c:pt>
                <c:pt idx="84">
                  <c:v>308.6937866211</c:v>
                </c:pt>
                <c:pt idx="85">
                  <c:v>217.44812011720001</c:v>
                </c:pt>
                <c:pt idx="86">
                  <c:v>21.7737522125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353.14559936519998</c:v>
                </c:pt>
                <c:pt idx="94">
                  <c:v>460.48709106450002</c:v>
                </c:pt>
                <c:pt idx="95">
                  <c:v>305.92636108400001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231.87492370609999</c:v>
                </c:pt>
                <c:pt idx="102">
                  <c:v>597.4468383789</c:v>
                </c:pt>
                <c:pt idx="103">
                  <c:v>797.47918701169999</c:v>
                </c:pt>
                <c:pt idx="104">
                  <c:v>822.94274902339998</c:v>
                </c:pt>
                <c:pt idx="105">
                  <c:v>718.56921386720001</c:v>
                </c:pt>
                <c:pt idx="106">
                  <c:v>591.04760742190001</c:v>
                </c:pt>
                <c:pt idx="107">
                  <c:v>549.51733398440001</c:v>
                </c:pt>
                <c:pt idx="108">
                  <c:v>593.33581542970001</c:v>
                </c:pt>
                <c:pt idx="109">
                  <c:v>798.17169189449999</c:v>
                </c:pt>
                <c:pt idx="110">
                  <c:v>1185.9063720703</c:v>
                </c:pt>
                <c:pt idx="111">
                  <c:v>1651.7158203125</c:v>
                </c:pt>
                <c:pt idx="112">
                  <c:v>2083.2839355469</c:v>
                </c:pt>
                <c:pt idx="113">
                  <c:v>2394.7800292969</c:v>
                </c:pt>
                <c:pt idx="114">
                  <c:v>2623.4235839844</c:v>
                </c:pt>
                <c:pt idx="115">
                  <c:v>2736.7021484375</c:v>
                </c:pt>
                <c:pt idx="116">
                  <c:v>2744.029296875</c:v>
                </c:pt>
                <c:pt idx="117">
                  <c:v>2595.3352050781</c:v>
                </c:pt>
                <c:pt idx="118">
                  <c:v>2396.5671386719</c:v>
                </c:pt>
                <c:pt idx="119">
                  <c:v>2116.271484375</c:v>
                </c:pt>
                <c:pt idx="120">
                  <c:v>1993.5544433594</c:v>
                </c:pt>
                <c:pt idx="121">
                  <c:v>1959.5513916016</c:v>
                </c:pt>
                <c:pt idx="122">
                  <c:v>1873.2165527344</c:v>
                </c:pt>
                <c:pt idx="123">
                  <c:v>1819.9404296875</c:v>
                </c:pt>
                <c:pt idx="124">
                  <c:v>1707.2142333984</c:v>
                </c:pt>
                <c:pt idx="125">
                  <c:v>1519.6838378906</c:v>
                </c:pt>
                <c:pt idx="126">
                  <c:v>1235.9737548828</c:v>
                </c:pt>
                <c:pt idx="127">
                  <c:v>858.70904541020002</c:v>
                </c:pt>
                <c:pt idx="128">
                  <c:v>456.17059326169999</c:v>
                </c:pt>
                <c:pt idx="129">
                  <c:v>122.7499694824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1-22CD-4B01-BA7B-B0C0144F00B4}"/>
            </c:ext>
          </c:extLst>
        </c:ser>
        <c:ser>
          <c:idx val="114"/>
          <c:order val="114"/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AWPPG0!$A$115:$EE$115</c:f>
              <c:numCache>
                <c:formatCode>General</c:formatCode>
                <c:ptCount val="135"/>
                <c:pt idx="0">
                  <c:v>1926.8389892578</c:v>
                </c:pt>
                <c:pt idx="1">
                  <c:v>1540.2869873047</c:v>
                </c:pt>
                <c:pt idx="2">
                  <c:v>1223.0408935547</c:v>
                </c:pt>
                <c:pt idx="3">
                  <c:v>774.8861694336</c:v>
                </c:pt>
                <c:pt idx="4">
                  <c:v>211.92825317379999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359.32260131840002</c:v>
                </c:pt>
                <c:pt idx="16">
                  <c:v>594.28216552729998</c:v>
                </c:pt>
                <c:pt idx="17">
                  <c:v>716.26330566410002</c:v>
                </c:pt>
                <c:pt idx="18">
                  <c:v>684.67694091800001</c:v>
                </c:pt>
                <c:pt idx="19">
                  <c:v>506.89602661129999</c:v>
                </c:pt>
                <c:pt idx="20">
                  <c:v>249.99946594240001</c:v>
                </c:pt>
                <c:pt idx="21">
                  <c:v>107.64366912840001</c:v>
                </c:pt>
                <c:pt idx="22">
                  <c:v>133.15411376949999</c:v>
                </c:pt>
                <c:pt idx="23">
                  <c:v>247.70195007320001</c:v>
                </c:pt>
                <c:pt idx="24">
                  <c:v>142.683303833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121.4736251831</c:v>
                </c:pt>
                <c:pt idx="30">
                  <c:v>444.95086669919999</c:v>
                </c:pt>
                <c:pt idx="31">
                  <c:v>733.3960571289</c:v>
                </c:pt>
                <c:pt idx="32">
                  <c:v>1001.4752197266</c:v>
                </c:pt>
                <c:pt idx="33">
                  <c:v>1293.5047607422</c:v>
                </c:pt>
                <c:pt idx="34">
                  <c:v>1690.3812255859</c:v>
                </c:pt>
                <c:pt idx="35">
                  <c:v>2113.7133789062</c:v>
                </c:pt>
                <c:pt idx="36">
                  <c:v>2469.4165039062</c:v>
                </c:pt>
                <c:pt idx="37">
                  <c:v>2463.7082519531</c:v>
                </c:pt>
                <c:pt idx="38">
                  <c:v>2193.9025878906</c:v>
                </c:pt>
                <c:pt idx="39">
                  <c:v>1681.0201416016</c:v>
                </c:pt>
                <c:pt idx="40">
                  <c:v>814.1353149414</c:v>
                </c:pt>
                <c:pt idx="41">
                  <c:v>275.6137084961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47.010166168200001</c:v>
                </c:pt>
                <c:pt idx="47">
                  <c:v>220.98750305179999</c:v>
                </c:pt>
                <c:pt idx="48">
                  <c:v>363.10055541989999</c:v>
                </c:pt>
                <c:pt idx="49">
                  <c:v>610.21948242190001</c:v>
                </c:pt>
                <c:pt idx="50">
                  <c:v>549.68298339839998</c:v>
                </c:pt>
                <c:pt idx="51">
                  <c:v>476.85415649409998</c:v>
                </c:pt>
                <c:pt idx="52">
                  <c:v>608.94567871089998</c:v>
                </c:pt>
                <c:pt idx="53">
                  <c:v>1035.3540039062</c:v>
                </c:pt>
                <c:pt idx="54">
                  <c:v>1410.8245849609</c:v>
                </c:pt>
                <c:pt idx="55">
                  <c:v>2009.8358154297</c:v>
                </c:pt>
                <c:pt idx="56">
                  <c:v>2415.9721679688</c:v>
                </c:pt>
                <c:pt idx="57">
                  <c:v>2700.6862792969</c:v>
                </c:pt>
                <c:pt idx="58">
                  <c:v>2810.7255859375</c:v>
                </c:pt>
                <c:pt idx="59">
                  <c:v>2620.2001953125</c:v>
                </c:pt>
                <c:pt idx="60">
                  <c:v>2398.0268554688</c:v>
                </c:pt>
                <c:pt idx="61">
                  <c:v>1847.1146240234</c:v>
                </c:pt>
                <c:pt idx="62">
                  <c:v>1165.3089599609</c:v>
                </c:pt>
                <c:pt idx="63">
                  <c:v>487.03936767580001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11.987389564500001</c:v>
                </c:pt>
                <c:pt idx="68">
                  <c:v>287.15090942379999</c:v>
                </c:pt>
                <c:pt idx="69">
                  <c:v>698.49682617190001</c:v>
                </c:pt>
                <c:pt idx="70">
                  <c:v>999.8189086914</c:v>
                </c:pt>
                <c:pt idx="71">
                  <c:v>1395.2524414062</c:v>
                </c:pt>
                <c:pt idx="72">
                  <c:v>1757.3485107422</c:v>
                </c:pt>
                <c:pt idx="73">
                  <c:v>1978.7248535156</c:v>
                </c:pt>
                <c:pt idx="74">
                  <c:v>1880.8264160156</c:v>
                </c:pt>
                <c:pt idx="75">
                  <c:v>2066.5375976562</c:v>
                </c:pt>
                <c:pt idx="76">
                  <c:v>1987.2154541016</c:v>
                </c:pt>
                <c:pt idx="77">
                  <c:v>1937.96875</c:v>
                </c:pt>
                <c:pt idx="78">
                  <c:v>2070.2263183594</c:v>
                </c:pt>
                <c:pt idx="79">
                  <c:v>1961.8708496094</c:v>
                </c:pt>
                <c:pt idx="80">
                  <c:v>1741.4921875</c:v>
                </c:pt>
                <c:pt idx="81">
                  <c:v>1187.4333496094</c:v>
                </c:pt>
                <c:pt idx="82">
                  <c:v>572.30151367190001</c:v>
                </c:pt>
                <c:pt idx="83">
                  <c:v>455.3441772461</c:v>
                </c:pt>
                <c:pt idx="84">
                  <c:v>308.4711303711</c:v>
                </c:pt>
                <c:pt idx="85">
                  <c:v>226.92292785640001</c:v>
                </c:pt>
                <c:pt idx="86">
                  <c:v>41.328388214100002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1.3875385522999999</c:v>
                </c:pt>
                <c:pt idx="93">
                  <c:v>356.09231567379999</c:v>
                </c:pt>
                <c:pt idx="94">
                  <c:v>439.10339355470001</c:v>
                </c:pt>
                <c:pt idx="95">
                  <c:v>262.52444458010001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207.47927856449999</c:v>
                </c:pt>
                <c:pt idx="102">
                  <c:v>600.42510986330001</c:v>
                </c:pt>
                <c:pt idx="103">
                  <c:v>823.60565185550001</c:v>
                </c:pt>
                <c:pt idx="104">
                  <c:v>862.54669189449999</c:v>
                </c:pt>
                <c:pt idx="105">
                  <c:v>763.35906982419999</c:v>
                </c:pt>
                <c:pt idx="106">
                  <c:v>638.72717285160002</c:v>
                </c:pt>
                <c:pt idx="107">
                  <c:v>597.58892822270002</c:v>
                </c:pt>
                <c:pt idx="108">
                  <c:v>635.69104003910002</c:v>
                </c:pt>
                <c:pt idx="109">
                  <c:v>832.9566040039</c:v>
                </c:pt>
                <c:pt idx="110">
                  <c:v>1204.3763427734</c:v>
                </c:pt>
                <c:pt idx="111">
                  <c:v>1654.9881591797</c:v>
                </c:pt>
                <c:pt idx="112">
                  <c:v>2077.7619628906</c:v>
                </c:pt>
                <c:pt idx="113">
                  <c:v>2389.6123046875</c:v>
                </c:pt>
                <c:pt idx="114">
                  <c:v>2620.0363769531</c:v>
                </c:pt>
                <c:pt idx="115">
                  <c:v>2732.8386230469</c:v>
                </c:pt>
                <c:pt idx="116">
                  <c:v>2737.1896972656</c:v>
                </c:pt>
                <c:pt idx="117">
                  <c:v>2586.3732910156</c:v>
                </c:pt>
                <c:pt idx="118">
                  <c:v>2386.12109375</c:v>
                </c:pt>
                <c:pt idx="119">
                  <c:v>2107.0380859375</c:v>
                </c:pt>
                <c:pt idx="120">
                  <c:v>1983.8540039062</c:v>
                </c:pt>
                <c:pt idx="121">
                  <c:v>1950.4725341797</c:v>
                </c:pt>
                <c:pt idx="122">
                  <c:v>1866.9714355469</c:v>
                </c:pt>
                <c:pt idx="123">
                  <c:v>1818.0756835938</c:v>
                </c:pt>
                <c:pt idx="124">
                  <c:v>1705.8731689453</c:v>
                </c:pt>
                <c:pt idx="125">
                  <c:v>1516.1286621094</c:v>
                </c:pt>
                <c:pt idx="126">
                  <c:v>1230.7816162109</c:v>
                </c:pt>
                <c:pt idx="127">
                  <c:v>855.50305175779999</c:v>
                </c:pt>
                <c:pt idx="128">
                  <c:v>455.80850219730002</c:v>
                </c:pt>
                <c:pt idx="129">
                  <c:v>124.32749938960001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2-22CD-4B01-BA7B-B0C0144F00B4}"/>
            </c:ext>
          </c:extLst>
        </c:ser>
        <c:ser>
          <c:idx val="115"/>
          <c:order val="115"/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AWPPG0!$A$116:$EE$116</c:f>
              <c:numCache>
                <c:formatCode>General</c:formatCode>
                <c:ptCount val="135"/>
                <c:pt idx="0">
                  <c:v>1965.2110595703</c:v>
                </c:pt>
                <c:pt idx="1">
                  <c:v>1569.7259521484</c:v>
                </c:pt>
                <c:pt idx="2">
                  <c:v>1244.9095458984</c:v>
                </c:pt>
                <c:pt idx="3">
                  <c:v>787.88781738279999</c:v>
                </c:pt>
                <c:pt idx="4">
                  <c:v>211.18518066409999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361.1651916504</c:v>
                </c:pt>
                <c:pt idx="16">
                  <c:v>592.57537841800001</c:v>
                </c:pt>
                <c:pt idx="17">
                  <c:v>714.65838623050001</c:v>
                </c:pt>
                <c:pt idx="18">
                  <c:v>684.74340820309999</c:v>
                </c:pt>
                <c:pt idx="19">
                  <c:v>506.35217285160002</c:v>
                </c:pt>
                <c:pt idx="20">
                  <c:v>244.9891204834</c:v>
                </c:pt>
                <c:pt idx="21">
                  <c:v>97.937072753899997</c:v>
                </c:pt>
                <c:pt idx="22">
                  <c:v>123.539855957</c:v>
                </c:pt>
                <c:pt idx="23">
                  <c:v>243.61016845699999</c:v>
                </c:pt>
                <c:pt idx="24">
                  <c:v>144.1619720459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129.63873291019999</c:v>
                </c:pt>
                <c:pt idx="30">
                  <c:v>454.92245483400001</c:v>
                </c:pt>
                <c:pt idx="31">
                  <c:v>742.84741210940001</c:v>
                </c:pt>
                <c:pt idx="32">
                  <c:v>1006.9912109375</c:v>
                </c:pt>
                <c:pt idx="33">
                  <c:v>1293.494140625</c:v>
                </c:pt>
                <c:pt idx="34">
                  <c:v>1688.1513671875</c:v>
                </c:pt>
                <c:pt idx="35">
                  <c:v>2108.8916015625</c:v>
                </c:pt>
                <c:pt idx="36">
                  <c:v>2461.0874023438</c:v>
                </c:pt>
                <c:pt idx="37">
                  <c:v>2456.3444824219</c:v>
                </c:pt>
                <c:pt idx="38">
                  <c:v>2186.7924804688</c:v>
                </c:pt>
                <c:pt idx="39">
                  <c:v>1680.6873779297</c:v>
                </c:pt>
                <c:pt idx="40">
                  <c:v>820.51055908199999</c:v>
                </c:pt>
                <c:pt idx="41">
                  <c:v>290.00143432620001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40.995624542199998</c:v>
                </c:pt>
                <c:pt idx="47">
                  <c:v>218.03073120120001</c:v>
                </c:pt>
                <c:pt idx="48">
                  <c:v>357.8712463379</c:v>
                </c:pt>
                <c:pt idx="49">
                  <c:v>596.46685791020002</c:v>
                </c:pt>
                <c:pt idx="50">
                  <c:v>538.67388916020002</c:v>
                </c:pt>
                <c:pt idx="51">
                  <c:v>482.13076782230002</c:v>
                </c:pt>
                <c:pt idx="52">
                  <c:v>626.66003417970001</c:v>
                </c:pt>
                <c:pt idx="53">
                  <c:v>1053.6876220703</c:v>
                </c:pt>
                <c:pt idx="54">
                  <c:v>1425.6544189453</c:v>
                </c:pt>
                <c:pt idx="55">
                  <c:v>2016.6110839844</c:v>
                </c:pt>
                <c:pt idx="56">
                  <c:v>2410.7263183594</c:v>
                </c:pt>
                <c:pt idx="57">
                  <c:v>2693.2775878906</c:v>
                </c:pt>
                <c:pt idx="58">
                  <c:v>2808.8923339844</c:v>
                </c:pt>
                <c:pt idx="59">
                  <c:v>2617.0903320312</c:v>
                </c:pt>
                <c:pt idx="60">
                  <c:v>2395.9104003906</c:v>
                </c:pt>
                <c:pt idx="61">
                  <c:v>1847.9866943359</c:v>
                </c:pt>
                <c:pt idx="62">
                  <c:v>1164.9738769531</c:v>
                </c:pt>
                <c:pt idx="63">
                  <c:v>486.22317504879999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17.804706573499999</c:v>
                </c:pt>
                <c:pt idx="68">
                  <c:v>294.65426635739999</c:v>
                </c:pt>
                <c:pt idx="69">
                  <c:v>705.69763183589998</c:v>
                </c:pt>
                <c:pt idx="70">
                  <c:v>1000.8239746094</c:v>
                </c:pt>
                <c:pt idx="71">
                  <c:v>1388.5541992188</c:v>
                </c:pt>
                <c:pt idx="72">
                  <c:v>1746.490234375</c:v>
                </c:pt>
                <c:pt idx="73">
                  <c:v>1965.7093505859</c:v>
                </c:pt>
                <c:pt idx="74">
                  <c:v>1864.9177246094</c:v>
                </c:pt>
                <c:pt idx="75">
                  <c:v>2047.8275146484</c:v>
                </c:pt>
                <c:pt idx="76">
                  <c:v>1961.5754394531</c:v>
                </c:pt>
                <c:pt idx="77">
                  <c:v>1902.7019042969</c:v>
                </c:pt>
                <c:pt idx="78">
                  <c:v>2037.6101074219</c:v>
                </c:pt>
                <c:pt idx="79">
                  <c:v>1941.5161132812</c:v>
                </c:pt>
                <c:pt idx="80">
                  <c:v>1748.2752685547</c:v>
                </c:pt>
                <c:pt idx="81">
                  <c:v>1203.2717285156</c:v>
                </c:pt>
                <c:pt idx="82">
                  <c:v>604.28875732419999</c:v>
                </c:pt>
                <c:pt idx="83">
                  <c:v>491.19876098629999</c:v>
                </c:pt>
                <c:pt idx="84">
                  <c:v>341.26330566410002</c:v>
                </c:pt>
                <c:pt idx="85">
                  <c:v>255.71434020999999</c:v>
                </c:pt>
                <c:pt idx="86">
                  <c:v>62.365680694600002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327.04772949220001</c:v>
                </c:pt>
                <c:pt idx="94">
                  <c:v>421.71578979489999</c:v>
                </c:pt>
                <c:pt idx="95">
                  <c:v>264.98135375980002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232.85749816890001</c:v>
                </c:pt>
                <c:pt idx="102">
                  <c:v>613.98077392580001</c:v>
                </c:pt>
                <c:pt idx="103">
                  <c:v>829.54748535160002</c:v>
                </c:pt>
                <c:pt idx="104">
                  <c:v>868.74212646479998</c:v>
                </c:pt>
                <c:pt idx="105">
                  <c:v>769.36126708979998</c:v>
                </c:pt>
                <c:pt idx="106">
                  <c:v>638.32513427729998</c:v>
                </c:pt>
                <c:pt idx="107">
                  <c:v>588.99774169919999</c:v>
                </c:pt>
                <c:pt idx="108">
                  <c:v>622.70629882809999</c:v>
                </c:pt>
                <c:pt idx="109">
                  <c:v>818.58825683589998</c:v>
                </c:pt>
                <c:pt idx="110">
                  <c:v>1192.8529052734</c:v>
                </c:pt>
                <c:pt idx="111">
                  <c:v>1646.5794677734</c:v>
                </c:pt>
                <c:pt idx="112">
                  <c:v>2070.4252929688</c:v>
                </c:pt>
                <c:pt idx="113">
                  <c:v>2379.3967285156</c:v>
                </c:pt>
                <c:pt idx="114">
                  <c:v>2611.7707519531</c:v>
                </c:pt>
                <c:pt idx="115">
                  <c:v>2728.5961914062</c:v>
                </c:pt>
                <c:pt idx="116">
                  <c:v>2738.4880371094</c:v>
                </c:pt>
                <c:pt idx="117">
                  <c:v>2590.8090820312</c:v>
                </c:pt>
                <c:pt idx="118">
                  <c:v>2393.5961914062</c:v>
                </c:pt>
                <c:pt idx="119">
                  <c:v>2118.1052246094</c:v>
                </c:pt>
                <c:pt idx="120">
                  <c:v>1998.0710449219</c:v>
                </c:pt>
                <c:pt idx="121">
                  <c:v>1967.1330566406</c:v>
                </c:pt>
                <c:pt idx="122">
                  <c:v>1885.1135253906</c:v>
                </c:pt>
                <c:pt idx="123">
                  <c:v>1834.1768798828</c:v>
                </c:pt>
                <c:pt idx="124">
                  <c:v>1722.4340820312</c:v>
                </c:pt>
                <c:pt idx="125">
                  <c:v>1534.3674316406</c:v>
                </c:pt>
                <c:pt idx="126">
                  <c:v>1248.1649169922</c:v>
                </c:pt>
                <c:pt idx="127">
                  <c:v>869.90002441410002</c:v>
                </c:pt>
                <c:pt idx="128">
                  <c:v>467.5591430664</c:v>
                </c:pt>
                <c:pt idx="129">
                  <c:v>135.2371520996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3-22CD-4B01-BA7B-B0C0144F00B4}"/>
            </c:ext>
          </c:extLst>
        </c:ser>
        <c:ser>
          <c:idx val="116"/>
          <c:order val="116"/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AWPPG0!$A$117:$EE$117</c:f>
              <c:numCache>
                <c:formatCode>General</c:formatCode>
                <c:ptCount val="135"/>
                <c:pt idx="0">
                  <c:v>1992.8793945312</c:v>
                </c:pt>
                <c:pt idx="1">
                  <c:v>1578.1062011719</c:v>
                </c:pt>
                <c:pt idx="2">
                  <c:v>1237.6311035156</c:v>
                </c:pt>
                <c:pt idx="3">
                  <c:v>765.84478759770002</c:v>
                </c:pt>
                <c:pt idx="4">
                  <c:v>170.47987365719999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362.09802246089998</c:v>
                </c:pt>
                <c:pt idx="16">
                  <c:v>598.00274658199999</c:v>
                </c:pt>
                <c:pt idx="17">
                  <c:v>712.49993896479998</c:v>
                </c:pt>
                <c:pt idx="18">
                  <c:v>675.97839355470001</c:v>
                </c:pt>
                <c:pt idx="19">
                  <c:v>499.05520629879999</c:v>
                </c:pt>
                <c:pt idx="20">
                  <c:v>242.76544189449999</c:v>
                </c:pt>
                <c:pt idx="21">
                  <c:v>96.869483947800006</c:v>
                </c:pt>
                <c:pt idx="22">
                  <c:v>114.76179504389999</c:v>
                </c:pt>
                <c:pt idx="23">
                  <c:v>223.54525756839999</c:v>
                </c:pt>
                <c:pt idx="24">
                  <c:v>116.05429077150001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159.3275604248</c:v>
                </c:pt>
                <c:pt idx="30">
                  <c:v>457.96905517580001</c:v>
                </c:pt>
                <c:pt idx="31">
                  <c:v>722.15234375</c:v>
                </c:pt>
                <c:pt idx="32">
                  <c:v>976.55169677729998</c:v>
                </c:pt>
                <c:pt idx="33">
                  <c:v>1269.9509277344</c:v>
                </c:pt>
                <c:pt idx="34">
                  <c:v>1686.6450195312</c:v>
                </c:pt>
                <c:pt idx="35">
                  <c:v>2137.9526367188</c:v>
                </c:pt>
                <c:pt idx="36">
                  <c:v>2518.9699707031</c:v>
                </c:pt>
                <c:pt idx="37">
                  <c:v>2515.6979980469</c:v>
                </c:pt>
                <c:pt idx="38">
                  <c:v>2219.5891113281</c:v>
                </c:pt>
                <c:pt idx="39">
                  <c:v>1674.3940429688</c:v>
                </c:pt>
                <c:pt idx="40">
                  <c:v>783.90515136720001</c:v>
                </c:pt>
                <c:pt idx="41">
                  <c:v>244.15034484860001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111.89236450200001</c:v>
                </c:pt>
                <c:pt idx="47">
                  <c:v>261.17568969730002</c:v>
                </c:pt>
                <c:pt idx="48">
                  <c:v>361.7442932129</c:v>
                </c:pt>
                <c:pt idx="49">
                  <c:v>571.08319091800001</c:v>
                </c:pt>
                <c:pt idx="50">
                  <c:v>489.21548461909998</c:v>
                </c:pt>
                <c:pt idx="51">
                  <c:v>421.1778869629</c:v>
                </c:pt>
                <c:pt idx="52">
                  <c:v>576.6812133789</c:v>
                </c:pt>
                <c:pt idx="53">
                  <c:v>1033.6491699219</c:v>
                </c:pt>
                <c:pt idx="54">
                  <c:v>1433.9738769531</c:v>
                </c:pt>
                <c:pt idx="55">
                  <c:v>2047.9505615234</c:v>
                </c:pt>
                <c:pt idx="56">
                  <c:v>2453.8559570312</c:v>
                </c:pt>
                <c:pt idx="57">
                  <c:v>2740.5583496094</c:v>
                </c:pt>
                <c:pt idx="58">
                  <c:v>2850.1884765625</c:v>
                </c:pt>
                <c:pt idx="59">
                  <c:v>2645.265625</c:v>
                </c:pt>
                <c:pt idx="60">
                  <c:v>2409.4956054688</c:v>
                </c:pt>
                <c:pt idx="61">
                  <c:v>1842.8928222656</c:v>
                </c:pt>
                <c:pt idx="62">
                  <c:v>1137.4237060547</c:v>
                </c:pt>
                <c:pt idx="63">
                  <c:v>442.67764282230002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270.65106201169999</c:v>
                </c:pt>
                <c:pt idx="69">
                  <c:v>697.94500732419999</c:v>
                </c:pt>
                <c:pt idx="70">
                  <c:v>1008.0116577148</c:v>
                </c:pt>
                <c:pt idx="71">
                  <c:v>1406.9935302734</c:v>
                </c:pt>
                <c:pt idx="72">
                  <c:v>1771.8609619141</c:v>
                </c:pt>
                <c:pt idx="73">
                  <c:v>1993.2272949219</c:v>
                </c:pt>
                <c:pt idx="74">
                  <c:v>1888.4348144531</c:v>
                </c:pt>
                <c:pt idx="75">
                  <c:v>2067.5246582031</c:v>
                </c:pt>
                <c:pt idx="76">
                  <c:v>1967.2097167969</c:v>
                </c:pt>
                <c:pt idx="77">
                  <c:v>1882.4976806641</c:v>
                </c:pt>
                <c:pt idx="78">
                  <c:v>2007.5395507812</c:v>
                </c:pt>
                <c:pt idx="79">
                  <c:v>1909.9534912109</c:v>
                </c:pt>
                <c:pt idx="80">
                  <c:v>1722.7746582031</c:v>
                </c:pt>
                <c:pt idx="81">
                  <c:v>1200.0401611328</c:v>
                </c:pt>
                <c:pt idx="82">
                  <c:v>616.60369873050001</c:v>
                </c:pt>
                <c:pt idx="83">
                  <c:v>517.26306152339998</c:v>
                </c:pt>
                <c:pt idx="84">
                  <c:v>375.4230041504</c:v>
                </c:pt>
                <c:pt idx="85">
                  <c:v>292.11776733400001</c:v>
                </c:pt>
                <c:pt idx="86">
                  <c:v>97.316917419399999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302.79861450200002</c:v>
                </c:pt>
                <c:pt idx="94">
                  <c:v>389.3543395996</c:v>
                </c:pt>
                <c:pt idx="95">
                  <c:v>227.09971618649999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238.0989227295</c:v>
                </c:pt>
                <c:pt idx="102">
                  <c:v>629.25396728520002</c:v>
                </c:pt>
                <c:pt idx="103">
                  <c:v>852.50189208979998</c:v>
                </c:pt>
                <c:pt idx="104">
                  <c:v>896.74462890619998</c:v>
                </c:pt>
                <c:pt idx="105">
                  <c:v>803.56744384770002</c:v>
                </c:pt>
                <c:pt idx="106">
                  <c:v>676.060546875</c:v>
                </c:pt>
                <c:pt idx="107">
                  <c:v>624.76525878910002</c:v>
                </c:pt>
                <c:pt idx="108">
                  <c:v>649.41662597660002</c:v>
                </c:pt>
                <c:pt idx="109">
                  <c:v>832.58807373050001</c:v>
                </c:pt>
                <c:pt idx="110">
                  <c:v>1196.6325683594</c:v>
                </c:pt>
                <c:pt idx="111">
                  <c:v>1642.9155273438</c:v>
                </c:pt>
                <c:pt idx="112">
                  <c:v>2063.4787597656</c:v>
                </c:pt>
                <c:pt idx="113">
                  <c:v>2372.1437988281</c:v>
                </c:pt>
                <c:pt idx="114">
                  <c:v>2603.1904296875</c:v>
                </c:pt>
                <c:pt idx="115">
                  <c:v>2718.1901855469</c:v>
                </c:pt>
                <c:pt idx="116">
                  <c:v>2728.2670898438</c:v>
                </c:pt>
                <c:pt idx="117">
                  <c:v>2586.0412597656</c:v>
                </c:pt>
                <c:pt idx="118">
                  <c:v>2398.3564453125</c:v>
                </c:pt>
                <c:pt idx="119">
                  <c:v>2127.5725097656</c:v>
                </c:pt>
                <c:pt idx="120">
                  <c:v>2013.1732177734</c:v>
                </c:pt>
                <c:pt idx="121">
                  <c:v>1987.6960449219</c:v>
                </c:pt>
                <c:pt idx="122">
                  <c:v>1910.8435058594</c:v>
                </c:pt>
                <c:pt idx="123">
                  <c:v>1862.9432373047</c:v>
                </c:pt>
                <c:pt idx="124">
                  <c:v>1750.4180908203</c:v>
                </c:pt>
                <c:pt idx="125">
                  <c:v>1559.5441894531</c:v>
                </c:pt>
                <c:pt idx="126">
                  <c:v>1270.1359863281</c:v>
                </c:pt>
                <c:pt idx="127">
                  <c:v>885.10607910160002</c:v>
                </c:pt>
                <c:pt idx="128">
                  <c:v>472.94131469730002</c:v>
                </c:pt>
                <c:pt idx="129">
                  <c:v>132.56651306149999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4-22CD-4B01-BA7B-B0C0144F00B4}"/>
            </c:ext>
          </c:extLst>
        </c:ser>
        <c:ser>
          <c:idx val="117"/>
          <c:order val="117"/>
          <c:spPr>
            <a:solidFill>
              <a:schemeClr val="accent4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AWPPG0!$A$118:$EE$118</c:f>
              <c:numCache>
                <c:formatCode>General</c:formatCode>
                <c:ptCount val="135"/>
                <c:pt idx="0">
                  <c:v>1974.7705078125</c:v>
                </c:pt>
                <c:pt idx="1">
                  <c:v>1566.1176757812</c:v>
                </c:pt>
                <c:pt idx="2">
                  <c:v>1230.6143798828</c:v>
                </c:pt>
                <c:pt idx="3">
                  <c:v>761.63220214839998</c:v>
                </c:pt>
                <c:pt idx="4">
                  <c:v>175.58456420900001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370.5612487793</c:v>
                </c:pt>
                <c:pt idx="16">
                  <c:v>605.748046875</c:v>
                </c:pt>
                <c:pt idx="17">
                  <c:v>718.74896240229998</c:v>
                </c:pt>
                <c:pt idx="18">
                  <c:v>677.54052734380002</c:v>
                </c:pt>
                <c:pt idx="19">
                  <c:v>497.57125854489999</c:v>
                </c:pt>
                <c:pt idx="20">
                  <c:v>244.90908813479999</c:v>
                </c:pt>
                <c:pt idx="21">
                  <c:v>110.9371414185</c:v>
                </c:pt>
                <c:pt idx="22">
                  <c:v>139.7562713623</c:v>
                </c:pt>
                <c:pt idx="23">
                  <c:v>247.8931427002</c:v>
                </c:pt>
                <c:pt idx="24">
                  <c:v>128.20422363279999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158.06298828120001</c:v>
                </c:pt>
                <c:pt idx="30">
                  <c:v>460.86334228520002</c:v>
                </c:pt>
                <c:pt idx="31">
                  <c:v>723.88500976559999</c:v>
                </c:pt>
                <c:pt idx="32">
                  <c:v>979.38879394529999</c:v>
                </c:pt>
                <c:pt idx="33">
                  <c:v>1276.7705078125</c:v>
                </c:pt>
                <c:pt idx="34">
                  <c:v>1695.3686523438</c:v>
                </c:pt>
                <c:pt idx="35">
                  <c:v>2140.69921875</c:v>
                </c:pt>
                <c:pt idx="36">
                  <c:v>2516.2744140625</c:v>
                </c:pt>
                <c:pt idx="37">
                  <c:v>2513.8803710938</c:v>
                </c:pt>
                <c:pt idx="38">
                  <c:v>2234.3256835938</c:v>
                </c:pt>
                <c:pt idx="39">
                  <c:v>1705.5244140625</c:v>
                </c:pt>
                <c:pt idx="40">
                  <c:v>814.13592529300001</c:v>
                </c:pt>
                <c:pt idx="41">
                  <c:v>272.18084716800001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72.277862548800002</c:v>
                </c:pt>
                <c:pt idx="47">
                  <c:v>231.89590454099999</c:v>
                </c:pt>
                <c:pt idx="48">
                  <c:v>352.27374267580001</c:v>
                </c:pt>
                <c:pt idx="49">
                  <c:v>574.77734375</c:v>
                </c:pt>
                <c:pt idx="50">
                  <c:v>502.20529174799998</c:v>
                </c:pt>
                <c:pt idx="51">
                  <c:v>439.3514099121</c:v>
                </c:pt>
                <c:pt idx="52">
                  <c:v>595.55065917970001</c:v>
                </c:pt>
                <c:pt idx="53">
                  <c:v>1049.58203125</c:v>
                </c:pt>
                <c:pt idx="54">
                  <c:v>1446.341796875</c:v>
                </c:pt>
                <c:pt idx="55">
                  <c:v>2057.4445800781</c:v>
                </c:pt>
                <c:pt idx="56">
                  <c:v>2458.9724121094</c:v>
                </c:pt>
                <c:pt idx="57">
                  <c:v>2741.1635742188</c:v>
                </c:pt>
                <c:pt idx="58">
                  <c:v>2846.9196777344</c:v>
                </c:pt>
                <c:pt idx="59">
                  <c:v>2633.171875</c:v>
                </c:pt>
                <c:pt idx="60">
                  <c:v>2387.1760253906</c:v>
                </c:pt>
                <c:pt idx="61">
                  <c:v>1814.1944580078</c:v>
                </c:pt>
                <c:pt idx="62">
                  <c:v>1109.6904296875</c:v>
                </c:pt>
                <c:pt idx="63">
                  <c:v>424.8623046875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287.3973083496</c:v>
                </c:pt>
                <c:pt idx="69">
                  <c:v>712.94659423830001</c:v>
                </c:pt>
                <c:pt idx="70">
                  <c:v>1017.3248901367</c:v>
                </c:pt>
                <c:pt idx="71">
                  <c:v>1408.935546875</c:v>
                </c:pt>
                <c:pt idx="72">
                  <c:v>1765.5364990234</c:v>
                </c:pt>
                <c:pt idx="73">
                  <c:v>1976.5758056641</c:v>
                </c:pt>
                <c:pt idx="74">
                  <c:v>1869.4482421875</c:v>
                </c:pt>
                <c:pt idx="75">
                  <c:v>2040.3365478516</c:v>
                </c:pt>
                <c:pt idx="76">
                  <c:v>1934.1730957031</c:v>
                </c:pt>
                <c:pt idx="77">
                  <c:v>1861.1890869141</c:v>
                </c:pt>
                <c:pt idx="78">
                  <c:v>1997.3409423828</c:v>
                </c:pt>
                <c:pt idx="79">
                  <c:v>1913.3675537109</c:v>
                </c:pt>
                <c:pt idx="80">
                  <c:v>1737.7413330078</c:v>
                </c:pt>
                <c:pt idx="81">
                  <c:v>1226.4713134766</c:v>
                </c:pt>
                <c:pt idx="82">
                  <c:v>652.07788085940001</c:v>
                </c:pt>
                <c:pt idx="83">
                  <c:v>552.76062011720001</c:v>
                </c:pt>
                <c:pt idx="84">
                  <c:v>400.90985107419999</c:v>
                </c:pt>
                <c:pt idx="85">
                  <c:v>307.37075805659998</c:v>
                </c:pt>
                <c:pt idx="86">
                  <c:v>102.23741912840001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293.79040527339998</c:v>
                </c:pt>
                <c:pt idx="94">
                  <c:v>395.02224731450002</c:v>
                </c:pt>
                <c:pt idx="95">
                  <c:v>241.31578063960001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234.46928405759999</c:v>
                </c:pt>
                <c:pt idx="102">
                  <c:v>630.01385498050001</c:v>
                </c:pt>
                <c:pt idx="103">
                  <c:v>862.20501708979998</c:v>
                </c:pt>
                <c:pt idx="104">
                  <c:v>912.55462646479998</c:v>
                </c:pt>
                <c:pt idx="105">
                  <c:v>817.53936767580001</c:v>
                </c:pt>
                <c:pt idx="106">
                  <c:v>685.21112060550001</c:v>
                </c:pt>
                <c:pt idx="107">
                  <c:v>628.51245117190001</c:v>
                </c:pt>
                <c:pt idx="108">
                  <c:v>648.65594482419999</c:v>
                </c:pt>
                <c:pt idx="109">
                  <c:v>825.9917602539</c:v>
                </c:pt>
                <c:pt idx="110">
                  <c:v>1185.1258544922</c:v>
                </c:pt>
                <c:pt idx="111">
                  <c:v>1631.1170654297</c:v>
                </c:pt>
                <c:pt idx="112">
                  <c:v>2055.5895996094</c:v>
                </c:pt>
                <c:pt idx="113">
                  <c:v>2368.9921875</c:v>
                </c:pt>
                <c:pt idx="114">
                  <c:v>2605.7844238281</c:v>
                </c:pt>
                <c:pt idx="115">
                  <c:v>2726.103515625</c:v>
                </c:pt>
                <c:pt idx="116">
                  <c:v>2740.2438964844</c:v>
                </c:pt>
                <c:pt idx="117">
                  <c:v>2594.865234375</c:v>
                </c:pt>
                <c:pt idx="118">
                  <c:v>2394.8395996094</c:v>
                </c:pt>
                <c:pt idx="119">
                  <c:v>2107.904296875</c:v>
                </c:pt>
                <c:pt idx="120">
                  <c:v>1976.1156005859</c:v>
                </c:pt>
                <c:pt idx="121">
                  <c:v>1935.982421875</c:v>
                </c:pt>
                <c:pt idx="122">
                  <c:v>1851.5810546875</c:v>
                </c:pt>
                <c:pt idx="123">
                  <c:v>1806.5662841797</c:v>
                </c:pt>
                <c:pt idx="124">
                  <c:v>1702.3679199219</c:v>
                </c:pt>
                <c:pt idx="125">
                  <c:v>1522.7572021484</c:v>
                </c:pt>
                <c:pt idx="126">
                  <c:v>1246.2996826172</c:v>
                </c:pt>
                <c:pt idx="127">
                  <c:v>878.17791748050001</c:v>
                </c:pt>
                <c:pt idx="128">
                  <c:v>484.64016723629999</c:v>
                </c:pt>
                <c:pt idx="129">
                  <c:v>157.58583068850001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5-22CD-4B01-BA7B-B0C0144F00B4}"/>
            </c:ext>
          </c:extLst>
        </c:ser>
        <c:ser>
          <c:idx val="118"/>
          <c:order val="118"/>
          <c:spPr>
            <a:solidFill>
              <a:schemeClr val="accent5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AWPPG0!$A$119:$EE$119</c:f>
              <c:numCache>
                <c:formatCode>General</c:formatCode>
                <c:ptCount val="135"/>
                <c:pt idx="0">
                  <c:v>1873.6427001953</c:v>
                </c:pt>
                <c:pt idx="1">
                  <c:v>1504.3308105469</c:v>
                </c:pt>
                <c:pt idx="2">
                  <c:v>1203.6745605469</c:v>
                </c:pt>
                <c:pt idx="3">
                  <c:v>776.58233642580001</c:v>
                </c:pt>
                <c:pt idx="4">
                  <c:v>230.8077545166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340.99728393549998</c:v>
                </c:pt>
                <c:pt idx="16">
                  <c:v>572.13623046880002</c:v>
                </c:pt>
                <c:pt idx="17">
                  <c:v>698.57238769529999</c:v>
                </c:pt>
                <c:pt idx="18">
                  <c:v>678.27368164059999</c:v>
                </c:pt>
                <c:pt idx="19">
                  <c:v>511.56649780269998</c:v>
                </c:pt>
                <c:pt idx="20">
                  <c:v>260.52221679690001</c:v>
                </c:pt>
                <c:pt idx="21">
                  <c:v>112.92929077150001</c:v>
                </c:pt>
                <c:pt idx="22">
                  <c:v>120.0718383789</c:v>
                </c:pt>
                <c:pt idx="23">
                  <c:v>210.77299499509999</c:v>
                </c:pt>
                <c:pt idx="24">
                  <c:v>91.879516601600002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134.0298461914</c:v>
                </c:pt>
                <c:pt idx="30">
                  <c:v>461.4367980957</c:v>
                </c:pt>
                <c:pt idx="31">
                  <c:v>757.77117919919999</c:v>
                </c:pt>
                <c:pt idx="32">
                  <c:v>1028.8400878906</c:v>
                </c:pt>
                <c:pt idx="33">
                  <c:v>1313.5180664062</c:v>
                </c:pt>
                <c:pt idx="34">
                  <c:v>1692.0417480469</c:v>
                </c:pt>
                <c:pt idx="35">
                  <c:v>2088.5129394531</c:v>
                </c:pt>
                <c:pt idx="36">
                  <c:v>2415.8762207031</c:v>
                </c:pt>
                <c:pt idx="37">
                  <c:v>2397.6130371094</c:v>
                </c:pt>
                <c:pt idx="38">
                  <c:v>2132.4577636719</c:v>
                </c:pt>
                <c:pt idx="39">
                  <c:v>1639.88671875</c:v>
                </c:pt>
                <c:pt idx="40">
                  <c:v>810.08227539059999</c:v>
                </c:pt>
                <c:pt idx="41">
                  <c:v>291.5051574707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44.396270752</c:v>
                </c:pt>
                <c:pt idx="47">
                  <c:v>223.73123168949999</c:v>
                </c:pt>
                <c:pt idx="48">
                  <c:v>381.40182495120001</c:v>
                </c:pt>
                <c:pt idx="49">
                  <c:v>629.46252441410002</c:v>
                </c:pt>
                <c:pt idx="50">
                  <c:v>571.7943725586</c:v>
                </c:pt>
                <c:pt idx="51">
                  <c:v>501.39981079099999</c:v>
                </c:pt>
                <c:pt idx="52">
                  <c:v>626.84692382809999</c:v>
                </c:pt>
                <c:pt idx="53">
                  <c:v>1032.2685546875</c:v>
                </c:pt>
                <c:pt idx="54">
                  <c:v>1398.5754394531</c:v>
                </c:pt>
                <c:pt idx="55">
                  <c:v>1979.8297119141</c:v>
                </c:pt>
                <c:pt idx="56">
                  <c:v>2369.9201660156</c:v>
                </c:pt>
                <c:pt idx="57">
                  <c:v>2642.7900390625</c:v>
                </c:pt>
                <c:pt idx="58">
                  <c:v>2760.7072753906</c:v>
                </c:pt>
                <c:pt idx="59">
                  <c:v>2585.3391113281</c:v>
                </c:pt>
                <c:pt idx="60">
                  <c:v>2370.7319335938</c:v>
                </c:pt>
                <c:pt idx="61">
                  <c:v>1838.9149169922</c:v>
                </c:pt>
                <c:pt idx="62">
                  <c:v>1182.1888427734</c:v>
                </c:pt>
                <c:pt idx="63">
                  <c:v>528.94342041020002</c:v>
                </c:pt>
                <c:pt idx="64">
                  <c:v>60.137290954599997</c:v>
                </c:pt>
                <c:pt idx="65">
                  <c:v>0</c:v>
                </c:pt>
                <c:pt idx="66">
                  <c:v>0</c:v>
                </c:pt>
                <c:pt idx="67">
                  <c:v>109.3805847168</c:v>
                </c:pt>
                <c:pt idx="68">
                  <c:v>369.8291015625</c:v>
                </c:pt>
                <c:pt idx="69">
                  <c:v>752.5771484375</c:v>
                </c:pt>
                <c:pt idx="70">
                  <c:v>1021.6959228516</c:v>
                </c:pt>
                <c:pt idx="71">
                  <c:v>1387.1311035156</c:v>
                </c:pt>
                <c:pt idx="72">
                  <c:v>1724.8768310547</c:v>
                </c:pt>
                <c:pt idx="73">
                  <c:v>1933.2951660156</c:v>
                </c:pt>
                <c:pt idx="74">
                  <c:v>1826.0894775391</c:v>
                </c:pt>
                <c:pt idx="75">
                  <c:v>2006.259765625</c:v>
                </c:pt>
                <c:pt idx="76">
                  <c:v>1941.4244384766</c:v>
                </c:pt>
                <c:pt idx="77">
                  <c:v>1917.2006835938</c:v>
                </c:pt>
                <c:pt idx="78">
                  <c:v>2066.5676269531</c:v>
                </c:pt>
                <c:pt idx="79">
                  <c:v>1969.5408935547</c:v>
                </c:pt>
                <c:pt idx="80">
                  <c:v>1756.2108154297</c:v>
                </c:pt>
                <c:pt idx="81">
                  <c:v>1184.0467529297</c:v>
                </c:pt>
                <c:pt idx="82">
                  <c:v>559.84497070309999</c:v>
                </c:pt>
                <c:pt idx="83">
                  <c:v>430.25952148440001</c:v>
                </c:pt>
                <c:pt idx="84">
                  <c:v>281.27926635739999</c:v>
                </c:pt>
                <c:pt idx="85">
                  <c:v>200.2713470459</c:v>
                </c:pt>
                <c:pt idx="86">
                  <c:v>15.9519195557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358.55261230470001</c:v>
                </c:pt>
                <c:pt idx="94">
                  <c:v>447.03146362299998</c:v>
                </c:pt>
                <c:pt idx="95">
                  <c:v>277.88055419919999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253.45053100589999</c:v>
                </c:pt>
                <c:pt idx="102">
                  <c:v>614.91760253910002</c:v>
                </c:pt>
                <c:pt idx="103">
                  <c:v>802.24963378910002</c:v>
                </c:pt>
                <c:pt idx="104">
                  <c:v>812.53814697270002</c:v>
                </c:pt>
                <c:pt idx="105">
                  <c:v>695.9105834961</c:v>
                </c:pt>
                <c:pt idx="106">
                  <c:v>562.5923461914</c:v>
                </c:pt>
                <c:pt idx="107">
                  <c:v>520.8599243164</c:v>
                </c:pt>
                <c:pt idx="108">
                  <c:v>567.98107910160002</c:v>
                </c:pt>
                <c:pt idx="109">
                  <c:v>779.44873046880002</c:v>
                </c:pt>
                <c:pt idx="110">
                  <c:v>1170.5815429688</c:v>
                </c:pt>
                <c:pt idx="111">
                  <c:v>1635.9320068359</c:v>
                </c:pt>
                <c:pt idx="112">
                  <c:v>2060.48828125</c:v>
                </c:pt>
                <c:pt idx="113">
                  <c:v>2362.505859375</c:v>
                </c:pt>
                <c:pt idx="114">
                  <c:v>2583.9887695312</c:v>
                </c:pt>
                <c:pt idx="115">
                  <c:v>2692.2312011719</c:v>
                </c:pt>
                <c:pt idx="116">
                  <c:v>2694.7553710938</c:v>
                </c:pt>
                <c:pt idx="117">
                  <c:v>2546.2866210938</c:v>
                </c:pt>
                <c:pt idx="118">
                  <c:v>2350.5305175781</c:v>
                </c:pt>
                <c:pt idx="119">
                  <c:v>2086.0068359375</c:v>
                </c:pt>
                <c:pt idx="120">
                  <c:v>1978.7398681641</c:v>
                </c:pt>
                <c:pt idx="121">
                  <c:v>1958.0285644531</c:v>
                </c:pt>
                <c:pt idx="122">
                  <c:v>1880.3522949219</c:v>
                </c:pt>
                <c:pt idx="123">
                  <c:v>1831.0678710938</c:v>
                </c:pt>
                <c:pt idx="124">
                  <c:v>1724.1995849609</c:v>
                </c:pt>
                <c:pt idx="125">
                  <c:v>1539.5754394531</c:v>
                </c:pt>
                <c:pt idx="126">
                  <c:v>1258.4549560547</c:v>
                </c:pt>
                <c:pt idx="127">
                  <c:v>884.34075927729998</c:v>
                </c:pt>
                <c:pt idx="128">
                  <c:v>483.19366455080001</c:v>
                </c:pt>
                <c:pt idx="129">
                  <c:v>147.05261230470001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6-22CD-4B01-BA7B-B0C0144F00B4}"/>
            </c:ext>
          </c:extLst>
        </c:ser>
        <c:ser>
          <c:idx val="119"/>
          <c:order val="119"/>
          <c:spPr>
            <a:solidFill>
              <a:schemeClr val="accent6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AWPPG0!$A$120:$EE$120</c:f>
              <c:numCache>
                <c:formatCode>General</c:formatCode>
                <c:ptCount val="135"/>
                <c:pt idx="0">
                  <c:v>1912.6187744141</c:v>
                </c:pt>
                <c:pt idx="1">
                  <c:v>1546.2860107422</c:v>
                </c:pt>
                <c:pt idx="2">
                  <c:v>1245.8449707031</c:v>
                </c:pt>
                <c:pt idx="3">
                  <c:v>821.07421875</c:v>
                </c:pt>
                <c:pt idx="4">
                  <c:v>274.98266601559999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333.00231933589998</c:v>
                </c:pt>
                <c:pt idx="16">
                  <c:v>579.25244140619998</c:v>
                </c:pt>
                <c:pt idx="17">
                  <c:v>714.51666259770002</c:v>
                </c:pt>
                <c:pt idx="18">
                  <c:v>689.76904296880002</c:v>
                </c:pt>
                <c:pt idx="19">
                  <c:v>511.07611083979998</c:v>
                </c:pt>
                <c:pt idx="20">
                  <c:v>252.20225524899999</c:v>
                </c:pt>
                <c:pt idx="21">
                  <c:v>107.52090454099999</c:v>
                </c:pt>
                <c:pt idx="22">
                  <c:v>124.8703155518</c:v>
                </c:pt>
                <c:pt idx="23">
                  <c:v>222.81605529789999</c:v>
                </c:pt>
                <c:pt idx="24">
                  <c:v>100.88115692140001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131.08644104000001</c:v>
                </c:pt>
                <c:pt idx="30">
                  <c:v>458.63836669919999</c:v>
                </c:pt>
                <c:pt idx="31">
                  <c:v>754.66595458979998</c:v>
                </c:pt>
                <c:pt idx="32">
                  <c:v>1028.6706542969</c:v>
                </c:pt>
                <c:pt idx="33">
                  <c:v>1314.2514648438</c:v>
                </c:pt>
                <c:pt idx="34">
                  <c:v>1689.0939941406</c:v>
                </c:pt>
                <c:pt idx="35">
                  <c:v>2080.3293457031</c:v>
                </c:pt>
                <c:pt idx="36">
                  <c:v>2406.3308105469</c:v>
                </c:pt>
                <c:pt idx="37">
                  <c:v>2392.5278320312</c:v>
                </c:pt>
                <c:pt idx="38">
                  <c:v>2129.7197265625</c:v>
                </c:pt>
                <c:pt idx="39">
                  <c:v>1637.4558105469</c:v>
                </c:pt>
                <c:pt idx="40">
                  <c:v>805.33477783199999</c:v>
                </c:pt>
                <c:pt idx="41">
                  <c:v>289.08862304690001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24.4421749115</c:v>
                </c:pt>
                <c:pt idx="47">
                  <c:v>200.5520324707</c:v>
                </c:pt>
                <c:pt idx="48">
                  <c:v>353.02597045900001</c:v>
                </c:pt>
                <c:pt idx="49">
                  <c:v>603.14141845699999</c:v>
                </c:pt>
                <c:pt idx="50">
                  <c:v>560.38525390619998</c:v>
                </c:pt>
                <c:pt idx="51">
                  <c:v>509.61645507809999</c:v>
                </c:pt>
                <c:pt idx="52">
                  <c:v>650.89855957029999</c:v>
                </c:pt>
                <c:pt idx="53">
                  <c:v>1066.3817138672</c:v>
                </c:pt>
                <c:pt idx="54">
                  <c:v>1436.4774169922</c:v>
                </c:pt>
                <c:pt idx="55">
                  <c:v>2009.5430908203</c:v>
                </c:pt>
                <c:pt idx="56">
                  <c:v>2381.5695800781</c:v>
                </c:pt>
                <c:pt idx="57">
                  <c:v>2636.5056152344</c:v>
                </c:pt>
                <c:pt idx="58">
                  <c:v>2736.6076660156</c:v>
                </c:pt>
                <c:pt idx="59">
                  <c:v>2555.154296875</c:v>
                </c:pt>
                <c:pt idx="60">
                  <c:v>2345.8154296875</c:v>
                </c:pt>
                <c:pt idx="61">
                  <c:v>1821.1922607422</c:v>
                </c:pt>
                <c:pt idx="62">
                  <c:v>1173.0427246094</c:v>
                </c:pt>
                <c:pt idx="63">
                  <c:v>528.20184326169999</c:v>
                </c:pt>
                <c:pt idx="64">
                  <c:v>66.175979614300005</c:v>
                </c:pt>
                <c:pt idx="65">
                  <c:v>0</c:v>
                </c:pt>
                <c:pt idx="66">
                  <c:v>0</c:v>
                </c:pt>
                <c:pt idx="67">
                  <c:v>111.69871521</c:v>
                </c:pt>
                <c:pt idx="68">
                  <c:v>361.3099975586</c:v>
                </c:pt>
                <c:pt idx="69">
                  <c:v>739.3701171875</c:v>
                </c:pt>
                <c:pt idx="70">
                  <c:v>1008.9291381836</c:v>
                </c:pt>
                <c:pt idx="71">
                  <c:v>1375.6027832031</c:v>
                </c:pt>
                <c:pt idx="72">
                  <c:v>1717.5357666016</c:v>
                </c:pt>
                <c:pt idx="73">
                  <c:v>1930.9254150391</c:v>
                </c:pt>
                <c:pt idx="74">
                  <c:v>1830.4093017578</c:v>
                </c:pt>
                <c:pt idx="75">
                  <c:v>2013.5361328125</c:v>
                </c:pt>
                <c:pt idx="76">
                  <c:v>1947.3649902344</c:v>
                </c:pt>
                <c:pt idx="77">
                  <c:v>1918.2337646484</c:v>
                </c:pt>
                <c:pt idx="78">
                  <c:v>2060.5363769531</c:v>
                </c:pt>
                <c:pt idx="79">
                  <c:v>1959.4313964844</c:v>
                </c:pt>
                <c:pt idx="80">
                  <c:v>1749.6925048828</c:v>
                </c:pt>
                <c:pt idx="81">
                  <c:v>1178.986328125</c:v>
                </c:pt>
                <c:pt idx="82">
                  <c:v>566.84716796880002</c:v>
                </c:pt>
                <c:pt idx="83">
                  <c:v>440.9603881836</c:v>
                </c:pt>
                <c:pt idx="84">
                  <c:v>293.7943725586</c:v>
                </c:pt>
                <c:pt idx="85">
                  <c:v>208.12628173830001</c:v>
                </c:pt>
                <c:pt idx="86">
                  <c:v>21.081518173199999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4.7096967696999998</c:v>
                </c:pt>
                <c:pt idx="93">
                  <c:v>370.3556213379</c:v>
                </c:pt>
                <c:pt idx="94">
                  <c:v>462.35314941410002</c:v>
                </c:pt>
                <c:pt idx="95">
                  <c:v>296.15451049799998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238.29510498050001</c:v>
                </c:pt>
                <c:pt idx="102">
                  <c:v>601.87469482419999</c:v>
                </c:pt>
                <c:pt idx="103">
                  <c:v>796.18145751949999</c:v>
                </c:pt>
                <c:pt idx="104">
                  <c:v>812.83563232419999</c:v>
                </c:pt>
                <c:pt idx="105">
                  <c:v>699.66326904300001</c:v>
                </c:pt>
                <c:pt idx="106">
                  <c:v>569.14154052729998</c:v>
                </c:pt>
                <c:pt idx="107">
                  <c:v>529.25592041020002</c:v>
                </c:pt>
                <c:pt idx="108">
                  <c:v>574.66229248050001</c:v>
                </c:pt>
                <c:pt idx="109">
                  <c:v>777.59307861330001</c:v>
                </c:pt>
                <c:pt idx="110">
                  <c:v>1157.4028320312</c:v>
                </c:pt>
                <c:pt idx="111">
                  <c:v>1611.6630859375</c:v>
                </c:pt>
                <c:pt idx="112">
                  <c:v>2028.333984375</c:v>
                </c:pt>
                <c:pt idx="113">
                  <c:v>2327.4187011719</c:v>
                </c:pt>
                <c:pt idx="114">
                  <c:v>2554.357421875</c:v>
                </c:pt>
                <c:pt idx="115">
                  <c:v>2671.7546386719</c:v>
                </c:pt>
                <c:pt idx="116">
                  <c:v>2687.3115234375</c:v>
                </c:pt>
                <c:pt idx="117">
                  <c:v>2555.5368652344</c:v>
                </c:pt>
                <c:pt idx="118">
                  <c:v>2377.1879882812</c:v>
                </c:pt>
                <c:pt idx="119">
                  <c:v>2125.5854492188</c:v>
                </c:pt>
                <c:pt idx="120">
                  <c:v>2026.8629150391</c:v>
                </c:pt>
                <c:pt idx="121">
                  <c:v>2007.6160888672</c:v>
                </c:pt>
                <c:pt idx="122">
                  <c:v>1927.2718505859</c:v>
                </c:pt>
                <c:pt idx="123">
                  <c:v>1872.4223632812</c:v>
                </c:pt>
                <c:pt idx="124">
                  <c:v>1756.6517333984</c:v>
                </c:pt>
                <c:pt idx="125">
                  <c:v>1563.2979736328</c:v>
                </c:pt>
                <c:pt idx="126">
                  <c:v>1273.6002197266</c:v>
                </c:pt>
                <c:pt idx="127">
                  <c:v>891.47436523440001</c:v>
                </c:pt>
                <c:pt idx="128">
                  <c:v>482.65756225590002</c:v>
                </c:pt>
                <c:pt idx="129">
                  <c:v>139.63107299800001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7-22CD-4B01-BA7B-B0C0144F00B4}"/>
            </c:ext>
          </c:extLst>
        </c:ser>
        <c:ser>
          <c:idx val="120"/>
          <c:order val="120"/>
          <c:spPr>
            <a:solidFill>
              <a:schemeClr val="accent1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AWPPG0!$A$121:$EE$121</c:f>
              <c:numCache>
                <c:formatCode>General</c:formatCode>
                <c:ptCount val="135"/>
                <c:pt idx="0">
                  <c:v>1907.0031738281</c:v>
                </c:pt>
                <c:pt idx="1">
                  <c:v>1527.4716796875</c:v>
                </c:pt>
                <c:pt idx="2">
                  <c:v>1216</c:v>
                </c:pt>
                <c:pt idx="3">
                  <c:v>775.7265625</c:v>
                </c:pt>
                <c:pt idx="4">
                  <c:v>218.31823730470001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327.88598632809999</c:v>
                </c:pt>
                <c:pt idx="16">
                  <c:v>564.24169921880002</c:v>
                </c:pt>
                <c:pt idx="17">
                  <c:v>695.48767089839998</c:v>
                </c:pt>
                <c:pt idx="18">
                  <c:v>672.98828125</c:v>
                </c:pt>
                <c:pt idx="19">
                  <c:v>499.2783203125</c:v>
                </c:pt>
                <c:pt idx="20">
                  <c:v>242.59240722659999</c:v>
                </c:pt>
                <c:pt idx="21">
                  <c:v>98.819198608400001</c:v>
                </c:pt>
                <c:pt idx="22">
                  <c:v>119.8269119263</c:v>
                </c:pt>
                <c:pt idx="23">
                  <c:v>226.41415405270001</c:v>
                </c:pt>
                <c:pt idx="24">
                  <c:v>114.1648635864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160.0860900879</c:v>
                </c:pt>
                <c:pt idx="30">
                  <c:v>489.95059204099999</c:v>
                </c:pt>
                <c:pt idx="31">
                  <c:v>774.85736083979998</c:v>
                </c:pt>
                <c:pt idx="32">
                  <c:v>1028.1558837891</c:v>
                </c:pt>
                <c:pt idx="33">
                  <c:v>1293.3323974609</c:v>
                </c:pt>
                <c:pt idx="34">
                  <c:v>1661.4473876953</c:v>
                </c:pt>
                <c:pt idx="35">
                  <c:v>2061.0815429688</c:v>
                </c:pt>
                <c:pt idx="36">
                  <c:v>2407.3061523438</c:v>
                </c:pt>
                <c:pt idx="37">
                  <c:v>2414.0375976562</c:v>
                </c:pt>
                <c:pt idx="38">
                  <c:v>2160.2683105469</c:v>
                </c:pt>
                <c:pt idx="39">
                  <c:v>1665.1259765625</c:v>
                </c:pt>
                <c:pt idx="40">
                  <c:v>815.89196777339998</c:v>
                </c:pt>
                <c:pt idx="41">
                  <c:v>282.89151000980002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36.159126281699997</c:v>
                </c:pt>
                <c:pt idx="47">
                  <c:v>212.91859436039999</c:v>
                </c:pt>
                <c:pt idx="48">
                  <c:v>362.2778930664</c:v>
                </c:pt>
                <c:pt idx="49">
                  <c:v>609.02630615229998</c:v>
                </c:pt>
                <c:pt idx="50">
                  <c:v>557.96569824220001</c:v>
                </c:pt>
                <c:pt idx="51">
                  <c:v>499.5994567871</c:v>
                </c:pt>
                <c:pt idx="52">
                  <c:v>636.47296142580001</c:v>
                </c:pt>
                <c:pt idx="53">
                  <c:v>1053.9116210938</c:v>
                </c:pt>
                <c:pt idx="54">
                  <c:v>1424.5932617188</c:v>
                </c:pt>
                <c:pt idx="55">
                  <c:v>2003.7668457031</c:v>
                </c:pt>
                <c:pt idx="56">
                  <c:v>2383.4777832031</c:v>
                </c:pt>
                <c:pt idx="57">
                  <c:v>2645.6301269531</c:v>
                </c:pt>
                <c:pt idx="58">
                  <c:v>2753.1833496094</c:v>
                </c:pt>
                <c:pt idx="59">
                  <c:v>2575.0961914062</c:v>
                </c:pt>
                <c:pt idx="60">
                  <c:v>2370.9025878906</c:v>
                </c:pt>
                <c:pt idx="61">
                  <c:v>1852.2733154297</c:v>
                </c:pt>
                <c:pt idx="62">
                  <c:v>1202.3918457031</c:v>
                </c:pt>
                <c:pt idx="63">
                  <c:v>543.06549072270002</c:v>
                </c:pt>
                <c:pt idx="64">
                  <c:v>61.959804534900002</c:v>
                </c:pt>
                <c:pt idx="65">
                  <c:v>0</c:v>
                </c:pt>
                <c:pt idx="66">
                  <c:v>0</c:v>
                </c:pt>
                <c:pt idx="67">
                  <c:v>52.050251007100002</c:v>
                </c:pt>
                <c:pt idx="68">
                  <c:v>304.23962402339998</c:v>
                </c:pt>
                <c:pt idx="69">
                  <c:v>691.2142944336</c:v>
                </c:pt>
                <c:pt idx="70">
                  <c:v>971.5142211914</c:v>
                </c:pt>
                <c:pt idx="71">
                  <c:v>1357.0532226562</c:v>
                </c:pt>
                <c:pt idx="72">
                  <c:v>1720.8101806641</c:v>
                </c:pt>
                <c:pt idx="73">
                  <c:v>1953.7725830078</c:v>
                </c:pt>
                <c:pt idx="74">
                  <c:v>1867.9030761719</c:v>
                </c:pt>
                <c:pt idx="75">
                  <c:v>2065.5493164062</c:v>
                </c:pt>
                <c:pt idx="76">
                  <c:v>2001.4556884766</c:v>
                </c:pt>
                <c:pt idx="77">
                  <c:v>1966.9276123047</c:v>
                </c:pt>
                <c:pt idx="78">
                  <c:v>2093.3464355469</c:v>
                </c:pt>
                <c:pt idx="79">
                  <c:v>1977.1614990234</c:v>
                </c:pt>
                <c:pt idx="80">
                  <c:v>1750.8190917969</c:v>
                </c:pt>
                <c:pt idx="81">
                  <c:v>1180.5203857422</c:v>
                </c:pt>
                <c:pt idx="82">
                  <c:v>559.62335205080001</c:v>
                </c:pt>
                <c:pt idx="83">
                  <c:v>435.38305664059999</c:v>
                </c:pt>
                <c:pt idx="84">
                  <c:v>280.65148925779999</c:v>
                </c:pt>
                <c:pt idx="85">
                  <c:v>186.24821472170001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56.8202171326</c:v>
                </c:pt>
                <c:pt idx="93">
                  <c:v>410.9407043457</c:v>
                </c:pt>
                <c:pt idx="94">
                  <c:v>480.30126953119998</c:v>
                </c:pt>
                <c:pt idx="95">
                  <c:v>290.24096679690001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234.98153686520001</c:v>
                </c:pt>
                <c:pt idx="102">
                  <c:v>603.56463623050001</c:v>
                </c:pt>
                <c:pt idx="103">
                  <c:v>797.8041381836</c:v>
                </c:pt>
                <c:pt idx="104">
                  <c:v>812.7924194336</c:v>
                </c:pt>
                <c:pt idx="105">
                  <c:v>697.99102783199999</c:v>
                </c:pt>
                <c:pt idx="106">
                  <c:v>567.86828613279999</c:v>
                </c:pt>
                <c:pt idx="107">
                  <c:v>531.0863647461</c:v>
                </c:pt>
                <c:pt idx="108">
                  <c:v>582.7427368164</c:v>
                </c:pt>
                <c:pt idx="109">
                  <c:v>796.95703125</c:v>
                </c:pt>
                <c:pt idx="110">
                  <c:v>1183.3601074219</c:v>
                </c:pt>
                <c:pt idx="111">
                  <c:v>1636.3654785156</c:v>
                </c:pt>
                <c:pt idx="112">
                  <c:v>2047.7863769531</c:v>
                </c:pt>
                <c:pt idx="113">
                  <c:v>2341.0402832031</c:v>
                </c:pt>
                <c:pt idx="114">
                  <c:v>2561.998046875</c:v>
                </c:pt>
                <c:pt idx="115">
                  <c:v>2672.8815917969</c:v>
                </c:pt>
                <c:pt idx="116">
                  <c:v>2682.6281738281</c:v>
                </c:pt>
                <c:pt idx="117">
                  <c:v>2542.91796875</c:v>
                </c:pt>
                <c:pt idx="118">
                  <c:v>2359.8461914062</c:v>
                </c:pt>
                <c:pt idx="119">
                  <c:v>2107.2575683594</c:v>
                </c:pt>
                <c:pt idx="120">
                  <c:v>2008.9943847656</c:v>
                </c:pt>
                <c:pt idx="121">
                  <c:v>1991.4858398438</c:v>
                </c:pt>
                <c:pt idx="122">
                  <c:v>1913.2740478516</c:v>
                </c:pt>
                <c:pt idx="123">
                  <c:v>1859.9295654297</c:v>
                </c:pt>
                <c:pt idx="124">
                  <c:v>1743.5655517578</c:v>
                </c:pt>
                <c:pt idx="125">
                  <c:v>1548.8923339844</c:v>
                </c:pt>
                <c:pt idx="126">
                  <c:v>1256.7039794922</c:v>
                </c:pt>
                <c:pt idx="127">
                  <c:v>874.52673339839998</c:v>
                </c:pt>
                <c:pt idx="128">
                  <c:v>469.21984863279999</c:v>
                </c:pt>
                <c:pt idx="129">
                  <c:v>134.90924072269999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8-22CD-4B01-BA7B-B0C0144F00B4}"/>
            </c:ext>
          </c:extLst>
        </c:ser>
        <c:ser>
          <c:idx val="121"/>
          <c:order val="121"/>
          <c:spPr>
            <a:solidFill>
              <a:schemeClr val="accent2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AWPPG0!$A$122:$EE$122</c:f>
              <c:numCache>
                <c:formatCode>General</c:formatCode>
                <c:ptCount val="135"/>
                <c:pt idx="0">
                  <c:v>1900.9898681641</c:v>
                </c:pt>
                <c:pt idx="1">
                  <c:v>1523.8150634766</c:v>
                </c:pt>
                <c:pt idx="2">
                  <c:v>1216.4705810547</c:v>
                </c:pt>
                <c:pt idx="3">
                  <c:v>781.20520019529999</c:v>
                </c:pt>
                <c:pt idx="4">
                  <c:v>227.24578857419999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342.5765991211</c:v>
                </c:pt>
                <c:pt idx="16">
                  <c:v>579.36938476559999</c:v>
                </c:pt>
                <c:pt idx="17">
                  <c:v>704.92651367190001</c:v>
                </c:pt>
                <c:pt idx="18">
                  <c:v>675.47137451169999</c:v>
                </c:pt>
                <c:pt idx="19">
                  <c:v>498.19689941410002</c:v>
                </c:pt>
                <c:pt idx="20">
                  <c:v>242.06657409670001</c:v>
                </c:pt>
                <c:pt idx="21">
                  <c:v>97.6107254028</c:v>
                </c:pt>
                <c:pt idx="22">
                  <c:v>113.4186248779</c:v>
                </c:pt>
                <c:pt idx="23">
                  <c:v>211.43380737300001</c:v>
                </c:pt>
                <c:pt idx="24">
                  <c:v>98.500335693400004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137.37460327150001</c:v>
                </c:pt>
                <c:pt idx="30">
                  <c:v>464.63623046880002</c:v>
                </c:pt>
                <c:pt idx="31">
                  <c:v>749.48211669919999</c:v>
                </c:pt>
                <c:pt idx="32">
                  <c:v>1008.8160400391</c:v>
                </c:pt>
                <c:pt idx="33">
                  <c:v>1289.9995117188</c:v>
                </c:pt>
                <c:pt idx="34">
                  <c:v>1675.1494140625</c:v>
                </c:pt>
                <c:pt idx="35">
                  <c:v>2083.70703125</c:v>
                </c:pt>
                <c:pt idx="36">
                  <c:v>2422.5180664062</c:v>
                </c:pt>
                <c:pt idx="37">
                  <c:v>2415.8916015625</c:v>
                </c:pt>
                <c:pt idx="38">
                  <c:v>2156.3901367188</c:v>
                </c:pt>
                <c:pt idx="39">
                  <c:v>1656.6958007812</c:v>
                </c:pt>
                <c:pt idx="40">
                  <c:v>808.29736328119998</c:v>
                </c:pt>
                <c:pt idx="41">
                  <c:v>278.11972045900001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39.539176940899999</c:v>
                </c:pt>
                <c:pt idx="47">
                  <c:v>222.73542785640001</c:v>
                </c:pt>
                <c:pt idx="48">
                  <c:v>377.74505615229998</c:v>
                </c:pt>
                <c:pt idx="49">
                  <c:v>623.59869384770002</c:v>
                </c:pt>
                <c:pt idx="50">
                  <c:v>561.75170898440001</c:v>
                </c:pt>
                <c:pt idx="51">
                  <c:v>491.53210449220001</c:v>
                </c:pt>
                <c:pt idx="52">
                  <c:v>619.98992919919999</c:v>
                </c:pt>
                <c:pt idx="53">
                  <c:v>1034.5404052734</c:v>
                </c:pt>
                <c:pt idx="54">
                  <c:v>1407.3569335938</c:v>
                </c:pt>
                <c:pt idx="55">
                  <c:v>1998.9537353516</c:v>
                </c:pt>
                <c:pt idx="56">
                  <c:v>2389.9484863281</c:v>
                </c:pt>
                <c:pt idx="57">
                  <c:v>2667.7770996094</c:v>
                </c:pt>
                <c:pt idx="58">
                  <c:v>2784.9287109375</c:v>
                </c:pt>
                <c:pt idx="59">
                  <c:v>2601.5639648438</c:v>
                </c:pt>
                <c:pt idx="60">
                  <c:v>2388.9721679688</c:v>
                </c:pt>
                <c:pt idx="61">
                  <c:v>1850.7545166016</c:v>
                </c:pt>
                <c:pt idx="62">
                  <c:v>1179.3306884766</c:v>
                </c:pt>
                <c:pt idx="63">
                  <c:v>510.5880432129</c:v>
                </c:pt>
                <c:pt idx="64">
                  <c:v>23.7150382996</c:v>
                </c:pt>
                <c:pt idx="65">
                  <c:v>0</c:v>
                </c:pt>
                <c:pt idx="66">
                  <c:v>0</c:v>
                </c:pt>
                <c:pt idx="67">
                  <c:v>51.1736450195</c:v>
                </c:pt>
                <c:pt idx="68">
                  <c:v>322.16464233400001</c:v>
                </c:pt>
                <c:pt idx="69">
                  <c:v>727.17126464839998</c:v>
                </c:pt>
                <c:pt idx="70">
                  <c:v>1021.7392578125</c:v>
                </c:pt>
                <c:pt idx="71">
                  <c:v>1403.9964599609</c:v>
                </c:pt>
                <c:pt idx="72">
                  <c:v>1754.5777587891</c:v>
                </c:pt>
                <c:pt idx="73">
                  <c:v>1969.8404541016</c:v>
                </c:pt>
                <c:pt idx="74">
                  <c:v>1873.0721435547</c:v>
                </c:pt>
                <c:pt idx="75">
                  <c:v>2047.2099609375</c:v>
                </c:pt>
                <c:pt idx="76">
                  <c:v>1966.0047607422</c:v>
                </c:pt>
                <c:pt idx="77">
                  <c:v>1928.4417724609</c:v>
                </c:pt>
                <c:pt idx="78">
                  <c:v>2064.1262207031</c:v>
                </c:pt>
                <c:pt idx="79">
                  <c:v>1959.8096923828</c:v>
                </c:pt>
                <c:pt idx="80">
                  <c:v>1741.5267333984</c:v>
                </c:pt>
                <c:pt idx="81">
                  <c:v>1179.6343994141</c:v>
                </c:pt>
                <c:pt idx="82">
                  <c:v>562.48541259770002</c:v>
                </c:pt>
                <c:pt idx="83">
                  <c:v>440.3758239746</c:v>
                </c:pt>
                <c:pt idx="84">
                  <c:v>299.25381469730002</c:v>
                </c:pt>
                <c:pt idx="85">
                  <c:v>221.73825073239999</c:v>
                </c:pt>
                <c:pt idx="86">
                  <c:v>35.9805145264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23.4378490448</c:v>
                </c:pt>
                <c:pt idx="93">
                  <c:v>378.984375</c:v>
                </c:pt>
                <c:pt idx="94">
                  <c:v>459.58959960940001</c:v>
                </c:pt>
                <c:pt idx="95">
                  <c:v>275.54220581049998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221.35037231449999</c:v>
                </c:pt>
                <c:pt idx="102">
                  <c:v>597.03515625</c:v>
                </c:pt>
                <c:pt idx="103">
                  <c:v>799.74237060550001</c:v>
                </c:pt>
                <c:pt idx="104">
                  <c:v>821.42419433589998</c:v>
                </c:pt>
                <c:pt idx="105">
                  <c:v>709.76208496089998</c:v>
                </c:pt>
                <c:pt idx="106">
                  <c:v>579.42364501949999</c:v>
                </c:pt>
                <c:pt idx="107">
                  <c:v>541.23608398440001</c:v>
                </c:pt>
                <c:pt idx="108">
                  <c:v>591.61834716800001</c:v>
                </c:pt>
                <c:pt idx="109">
                  <c:v>802.68957519529999</c:v>
                </c:pt>
                <c:pt idx="110">
                  <c:v>1188.7814941406</c:v>
                </c:pt>
                <c:pt idx="111">
                  <c:v>1647.6459960938</c:v>
                </c:pt>
                <c:pt idx="112">
                  <c:v>2069.9702148438</c:v>
                </c:pt>
                <c:pt idx="113">
                  <c:v>2372.296875</c:v>
                </c:pt>
                <c:pt idx="114">
                  <c:v>2593.6640625</c:v>
                </c:pt>
                <c:pt idx="115">
                  <c:v>2699.9333496094</c:v>
                </c:pt>
                <c:pt idx="116">
                  <c:v>2701.1020507812</c:v>
                </c:pt>
                <c:pt idx="117">
                  <c:v>2551.1103515625</c:v>
                </c:pt>
                <c:pt idx="118">
                  <c:v>2353.4924316406</c:v>
                </c:pt>
                <c:pt idx="119">
                  <c:v>2082.5842285156</c:v>
                </c:pt>
                <c:pt idx="120">
                  <c:v>1971.1166992188</c:v>
                </c:pt>
                <c:pt idx="121">
                  <c:v>1947.474609375</c:v>
                </c:pt>
                <c:pt idx="122">
                  <c:v>1870.3298339844</c:v>
                </c:pt>
                <c:pt idx="123">
                  <c:v>1827.8548583984</c:v>
                </c:pt>
                <c:pt idx="124">
                  <c:v>1726.3139648438</c:v>
                </c:pt>
                <c:pt idx="125">
                  <c:v>1546.0804443359</c:v>
                </c:pt>
                <c:pt idx="126">
                  <c:v>1268.0068359375</c:v>
                </c:pt>
                <c:pt idx="127">
                  <c:v>897.96307373050001</c:v>
                </c:pt>
                <c:pt idx="128">
                  <c:v>503.5314025879</c:v>
                </c:pt>
                <c:pt idx="129">
                  <c:v>176.47332763669999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9-22CD-4B01-BA7B-B0C0144F00B4}"/>
            </c:ext>
          </c:extLst>
        </c:ser>
        <c:ser>
          <c:idx val="122"/>
          <c:order val="122"/>
          <c:spPr>
            <a:solidFill>
              <a:schemeClr val="accent3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AWPPG0!$A$123:$EE$123</c:f>
              <c:numCache>
                <c:formatCode>General</c:formatCode>
                <c:ptCount val="135"/>
                <c:pt idx="0">
                  <c:v>1937.8453369141</c:v>
                </c:pt>
                <c:pt idx="1">
                  <c:v>1543.3707275391</c:v>
                </c:pt>
                <c:pt idx="2">
                  <c:v>1220.5189208984</c:v>
                </c:pt>
                <c:pt idx="3">
                  <c:v>764.92987060550001</c:v>
                </c:pt>
                <c:pt idx="4">
                  <c:v>186.31100463870001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328.3152770996</c:v>
                </c:pt>
                <c:pt idx="16">
                  <c:v>572.9546508789</c:v>
                </c:pt>
                <c:pt idx="17">
                  <c:v>702.91522216800001</c:v>
                </c:pt>
                <c:pt idx="18">
                  <c:v>672.50012207029999</c:v>
                </c:pt>
                <c:pt idx="19">
                  <c:v>492.03866577150001</c:v>
                </c:pt>
                <c:pt idx="20">
                  <c:v>231.68417358400001</c:v>
                </c:pt>
                <c:pt idx="21">
                  <c:v>88.085388183600003</c:v>
                </c:pt>
                <c:pt idx="22">
                  <c:v>109.0664978027</c:v>
                </c:pt>
                <c:pt idx="23">
                  <c:v>216.03729248050001</c:v>
                </c:pt>
                <c:pt idx="24">
                  <c:v>102.6035232544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156.43853759769999</c:v>
                </c:pt>
                <c:pt idx="30">
                  <c:v>480.41174316410002</c:v>
                </c:pt>
                <c:pt idx="31">
                  <c:v>762.283203125</c:v>
                </c:pt>
                <c:pt idx="32">
                  <c:v>1018.0654296875</c:v>
                </c:pt>
                <c:pt idx="33">
                  <c:v>1294.8272705078</c:v>
                </c:pt>
                <c:pt idx="34">
                  <c:v>1678.4865722656</c:v>
                </c:pt>
                <c:pt idx="35">
                  <c:v>2089.783203125</c:v>
                </c:pt>
                <c:pt idx="36">
                  <c:v>2441.4694824219</c:v>
                </c:pt>
                <c:pt idx="37">
                  <c:v>2441.5368652344</c:v>
                </c:pt>
                <c:pt idx="38">
                  <c:v>2175.8569335938</c:v>
                </c:pt>
                <c:pt idx="39">
                  <c:v>1672.259765625</c:v>
                </c:pt>
                <c:pt idx="40">
                  <c:v>816.42333984380002</c:v>
                </c:pt>
                <c:pt idx="41">
                  <c:v>283.17587280269998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41.126941680900003</c:v>
                </c:pt>
                <c:pt idx="47">
                  <c:v>220.56048583980001</c:v>
                </c:pt>
                <c:pt idx="48">
                  <c:v>369.99591064449999</c:v>
                </c:pt>
                <c:pt idx="49">
                  <c:v>626.60949707029999</c:v>
                </c:pt>
                <c:pt idx="50">
                  <c:v>577.99499511720001</c:v>
                </c:pt>
                <c:pt idx="51">
                  <c:v>511.37463378910002</c:v>
                </c:pt>
                <c:pt idx="52">
                  <c:v>630.96081542970001</c:v>
                </c:pt>
                <c:pt idx="53">
                  <c:v>1037.7326660156</c:v>
                </c:pt>
                <c:pt idx="54">
                  <c:v>1399.0838623047</c:v>
                </c:pt>
                <c:pt idx="55">
                  <c:v>1979.5821533203</c:v>
                </c:pt>
                <c:pt idx="56">
                  <c:v>2365.8898925781</c:v>
                </c:pt>
                <c:pt idx="57">
                  <c:v>2643.2341308594</c:v>
                </c:pt>
                <c:pt idx="58">
                  <c:v>2766.0444335938</c:v>
                </c:pt>
                <c:pt idx="59">
                  <c:v>2592.2739257812</c:v>
                </c:pt>
                <c:pt idx="60">
                  <c:v>2395.10546875</c:v>
                </c:pt>
                <c:pt idx="61">
                  <c:v>1870.8530273438</c:v>
                </c:pt>
                <c:pt idx="62">
                  <c:v>1200.7131347656</c:v>
                </c:pt>
                <c:pt idx="63">
                  <c:v>522.05395507809999</c:v>
                </c:pt>
                <c:pt idx="64">
                  <c:v>22.963905334500001</c:v>
                </c:pt>
                <c:pt idx="65">
                  <c:v>0</c:v>
                </c:pt>
                <c:pt idx="66">
                  <c:v>0</c:v>
                </c:pt>
                <c:pt idx="67">
                  <c:v>15.3017778397</c:v>
                </c:pt>
                <c:pt idx="68">
                  <c:v>277.03567504879999</c:v>
                </c:pt>
                <c:pt idx="69">
                  <c:v>680.14306640619998</c:v>
                </c:pt>
                <c:pt idx="70">
                  <c:v>974.96069335940001</c:v>
                </c:pt>
                <c:pt idx="71">
                  <c:v>1372.193359375</c:v>
                </c:pt>
                <c:pt idx="72">
                  <c:v>1741.1750488281</c:v>
                </c:pt>
                <c:pt idx="73">
                  <c:v>1970.1396484375</c:v>
                </c:pt>
                <c:pt idx="74">
                  <c:v>1875.9354248047</c:v>
                </c:pt>
                <c:pt idx="75">
                  <c:v>2059.2578125</c:v>
                </c:pt>
                <c:pt idx="76">
                  <c:v>1982.5725097656</c:v>
                </c:pt>
                <c:pt idx="77">
                  <c:v>1939.7711181641</c:v>
                </c:pt>
                <c:pt idx="78">
                  <c:v>2085.14453125</c:v>
                </c:pt>
                <c:pt idx="79">
                  <c:v>1990.8361816406</c:v>
                </c:pt>
                <c:pt idx="80">
                  <c:v>1784.4085693359</c:v>
                </c:pt>
                <c:pt idx="81">
                  <c:v>1217.8582763672</c:v>
                </c:pt>
                <c:pt idx="82">
                  <c:v>589.3892211914</c:v>
                </c:pt>
                <c:pt idx="83">
                  <c:v>452.8210144043</c:v>
                </c:pt>
                <c:pt idx="84">
                  <c:v>292.13220214839998</c:v>
                </c:pt>
                <c:pt idx="85">
                  <c:v>201.30375671389999</c:v>
                </c:pt>
                <c:pt idx="86">
                  <c:v>12.5764865875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9.7558326721000004</c:v>
                </c:pt>
                <c:pt idx="93">
                  <c:v>377.91876220699999</c:v>
                </c:pt>
                <c:pt idx="94">
                  <c:v>472.8783569336</c:v>
                </c:pt>
                <c:pt idx="95">
                  <c:v>304.45700073239999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203.35733032229999</c:v>
                </c:pt>
                <c:pt idx="102">
                  <c:v>574.02569580080001</c:v>
                </c:pt>
                <c:pt idx="103">
                  <c:v>777.95458984380002</c:v>
                </c:pt>
                <c:pt idx="104">
                  <c:v>805.81427001949999</c:v>
                </c:pt>
                <c:pt idx="105">
                  <c:v>702.49053955080001</c:v>
                </c:pt>
                <c:pt idx="106">
                  <c:v>577.55126953119998</c:v>
                </c:pt>
                <c:pt idx="107">
                  <c:v>543.06848144529999</c:v>
                </c:pt>
                <c:pt idx="108">
                  <c:v>596.87707519529999</c:v>
                </c:pt>
                <c:pt idx="109">
                  <c:v>811.87353515619998</c:v>
                </c:pt>
                <c:pt idx="110">
                  <c:v>1200.2368164062</c:v>
                </c:pt>
                <c:pt idx="111">
                  <c:v>1661.8012695312</c:v>
                </c:pt>
                <c:pt idx="112">
                  <c:v>2087.3132324219</c:v>
                </c:pt>
                <c:pt idx="113">
                  <c:v>2394.1462402344</c:v>
                </c:pt>
                <c:pt idx="114">
                  <c:v>2619.3210449219</c:v>
                </c:pt>
                <c:pt idx="115">
                  <c:v>2729.2038574219</c:v>
                </c:pt>
                <c:pt idx="116">
                  <c:v>2732.8576660156</c:v>
                </c:pt>
                <c:pt idx="117">
                  <c:v>2581.0510253906</c:v>
                </c:pt>
                <c:pt idx="118">
                  <c:v>2381.3762207031</c:v>
                </c:pt>
                <c:pt idx="119">
                  <c:v>2105.4873046875</c:v>
                </c:pt>
                <c:pt idx="120">
                  <c:v>1988.4559326172</c:v>
                </c:pt>
                <c:pt idx="121">
                  <c:v>1961.8062744141</c:v>
                </c:pt>
                <c:pt idx="122">
                  <c:v>1883.5939941406</c:v>
                </c:pt>
                <c:pt idx="123">
                  <c:v>1838.5823974609</c:v>
                </c:pt>
                <c:pt idx="124">
                  <c:v>1731.0864257812</c:v>
                </c:pt>
                <c:pt idx="125">
                  <c:v>1545.2687988281</c:v>
                </c:pt>
                <c:pt idx="126">
                  <c:v>1260.7098388672</c:v>
                </c:pt>
                <c:pt idx="127">
                  <c:v>883.44946289059999</c:v>
                </c:pt>
                <c:pt idx="128">
                  <c:v>481.50775146479998</c:v>
                </c:pt>
                <c:pt idx="129">
                  <c:v>149.08111572269999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A-22CD-4B01-BA7B-B0C0144F00B4}"/>
            </c:ext>
          </c:extLst>
        </c:ser>
        <c:ser>
          <c:idx val="123"/>
          <c:order val="123"/>
          <c:spPr>
            <a:solidFill>
              <a:schemeClr val="accent4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AWPPG0!$A$124:$EE$124</c:f>
              <c:numCache>
                <c:formatCode>General</c:formatCode>
                <c:ptCount val="135"/>
                <c:pt idx="0">
                  <c:v>1959.5555419922</c:v>
                </c:pt>
                <c:pt idx="1">
                  <c:v>1562.1484375</c:v>
                </c:pt>
                <c:pt idx="2">
                  <c:v>1236.4195556641</c:v>
                </c:pt>
                <c:pt idx="3">
                  <c:v>778.21258544919999</c:v>
                </c:pt>
                <c:pt idx="4">
                  <c:v>196.23289489749999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361.9377746582</c:v>
                </c:pt>
                <c:pt idx="16">
                  <c:v>593.203125</c:v>
                </c:pt>
                <c:pt idx="17">
                  <c:v>713.40893554690001</c:v>
                </c:pt>
                <c:pt idx="18">
                  <c:v>681.70007324220001</c:v>
                </c:pt>
                <c:pt idx="19">
                  <c:v>503.17218017580001</c:v>
                </c:pt>
                <c:pt idx="20">
                  <c:v>247.10961914059999</c:v>
                </c:pt>
                <c:pt idx="21">
                  <c:v>107.7241592407</c:v>
                </c:pt>
                <c:pt idx="22">
                  <c:v>133.208984375</c:v>
                </c:pt>
                <c:pt idx="23">
                  <c:v>242.0492553711</c:v>
                </c:pt>
                <c:pt idx="24">
                  <c:v>128.58776855470001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130.51301574710001</c:v>
                </c:pt>
                <c:pt idx="30">
                  <c:v>445.6775817871</c:v>
                </c:pt>
                <c:pt idx="31">
                  <c:v>729.42761230470001</c:v>
                </c:pt>
                <c:pt idx="32">
                  <c:v>999.48571777339998</c:v>
                </c:pt>
                <c:pt idx="33">
                  <c:v>1291.7690429688</c:v>
                </c:pt>
                <c:pt idx="34">
                  <c:v>1685.3212890625</c:v>
                </c:pt>
                <c:pt idx="35">
                  <c:v>2101.7697753906</c:v>
                </c:pt>
                <c:pt idx="36">
                  <c:v>2458.8190917969</c:v>
                </c:pt>
                <c:pt idx="37">
                  <c:v>2463.8420410156</c:v>
                </c:pt>
                <c:pt idx="38">
                  <c:v>2203.5783691406</c:v>
                </c:pt>
                <c:pt idx="39">
                  <c:v>1697.0205078125</c:v>
                </c:pt>
                <c:pt idx="40">
                  <c:v>834.93981933589998</c:v>
                </c:pt>
                <c:pt idx="41">
                  <c:v>302.02697753910002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37.2054748535</c:v>
                </c:pt>
                <c:pt idx="47">
                  <c:v>210.34782409670001</c:v>
                </c:pt>
                <c:pt idx="48">
                  <c:v>350.40493774409998</c:v>
                </c:pt>
                <c:pt idx="49">
                  <c:v>593.71685791020002</c:v>
                </c:pt>
                <c:pt idx="50">
                  <c:v>534.23431396479998</c:v>
                </c:pt>
                <c:pt idx="51">
                  <c:v>471.35485839839998</c:v>
                </c:pt>
                <c:pt idx="52">
                  <c:v>611.71063232419999</c:v>
                </c:pt>
                <c:pt idx="53">
                  <c:v>1043.6871337891</c:v>
                </c:pt>
                <c:pt idx="54">
                  <c:v>1421.1765136719</c:v>
                </c:pt>
                <c:pt idx="55">
                  <c:v>2017.4759521484</c:v>
                </c:pt>
                <c:pt idx="56">
                  <c:v>2410.62890625</c:v>
                </c:pt>
                <c:pt idx="57">
                  <c:v>2689.5729980469</c:v>
                </c:pt>
                <c:pt idx="58">
                  <c:v>2807.3549804688</c:v>
                </c:pt>
                <c:pt idx="59">
                  <c:v>2619.1806640625</c:v>
                </c:pt>
                <c:pt idx="60">
                  <c:v>2401.3361816406</c:v>
                </c:pt>
                <c:pt idx="61">
                  <c:v>1857.1190185547</c:v>
                </c:pt>
                <c:pt idx="62">
                  <c:v>1175.1984863281</c:v>
                </c:pt>
                <c:pt idx="63">
                  <c:v>491.0502319336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4.2363271713000001</c:v>
                </c:pt>
                <c:pt idx="68">
                  <c:v>282.15072631840002</c:v>
                </c:pt>
                <c:pt idx="69">
                  <c:v>698.33850097660002</c:v>
                </c:pt>
                <c:pt idx="70">
                  <c:v>1000.5501098633</c:v>
                </c:pt>
                <c:pt idx="71">
                  <c:v>1401.9820556641</c:v>
                </c:pt>
                <c:pt idx="72">
                  <c:v>1767.1662597656</c:v>
                </c:pt>
                <c:pt idx="73">
                  <c:v>1988.2906494141</c:v>
                </c:pt>
                <c:pt idx="74">
                  <c:v>1884.2856445312</c:v>
                </c:pt>
                <c:pt idx="75">
                  <c:v>2056.2192382812</c:v>
                </c:pt>
                <c:pt idx="76">
                  <c:v>1955.6267089844</c:v>
                </c:pt>
                <c:pt idx="77">
                  <c:v>1884.8157958984</c:v>
                </c:pt>
                <c:pt idx="78">
                  <c:v>2024.9593505859</c:v>
                </c:pt>
                <c:pt idx="79">
                  <c:v>1939.8436279297</c:v>
                </c:pt>
                <c:pt idx="80">
                  <c:v>1756.1126708984</c:v>
                </c:pt>
                <c:pt idx="81">
                  <c:v>1218.6719970703</c:v>
                </c:pt>
                <c:pt idx="82">
                  <c:v>606.2172241211</c:v>
                </c:pt>
                <c:pt idx="83">
                  <c:v>479.11309814449999</c:v>
                </c:pt>
                <c:pt idx="84">
                  <c:v>326.07763671880002</c:v>
                </c:pt>
                <c:pt idx="85">
                  <c:v>245.9831237793</c:v>
                </c:pt>
                <c:pt idx="86">
                  <c:v>69.513938903799996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332.37478637700002</c:v>
                </c:pt>
                <c:pt idx="94">
                  <c:v>424.23379516599999</c:v>
                </c:pt>
                <c:pt idx="95">
                  <c:v>260.28405761720001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228.45487976070001</c:v>
                </c:pt>
                <c:pt idx="102">
                  <c:v>617.81231689449999</c:v>
                </c:pt>
                <c:pt idx="103">
                  <c:v>836.65576171880002</c:v>
                </c:pt>
                <c:pt idx="104">
                  <c:v>872.54583740229998</c:v>
                </c:pt>
                <c:pt idx="105">
                  <c:v>766.57489013669999</c:v>
                </c:pt>
                <c:pt idx="106">
                  <c:v>629.95928955080001</c:v>
                </c:pt>
                <c:pt idx="107">
                  <c:v>577.76940917970001</c:v>
                </c:pt>
                <c:pt idx="108">
                  <c:v>609.35321044919999</c:v>
                </c:pt>
                <c:pt idx="109">
                  <c:v>801.96502685550001</c:v>
                </c:pt>
                <c:pt idx="110">
                  <c:v>1175.9898681641</c:v>
                </c:pt>
                <c:pt idx="111">
                  <c:v>1637.0092773438</c:v>
                </c:pt>
                <c:pt idx="112">
                  <c:v>2072.2854003906</c:v>
                </c:pt>
                <c:pt idx="113">
                  <c:v>2392.7243652344</c:v>
                </c:pt>
                <c:pt idx="114">
                  <c:v>2629.7502441406</c:v>
                </c:pt>
                <c:pt idx="115">
                  <c:v>2745.0544433594</c:v>
                </c:pt>
                <c:pt idx="116">
                  <c:v>2750.0810546875</c:v>
                </c:pt>
                <c:pt idx="117">
                  <c:v>2597.4836425781</c:v>
                </c:pt>
                <c:pt idx="118">
                  <c:v>2393.2971191406</c:v>
                </c:pt>
                <c:pt idx="119">
                  <c:v>2109.45703125</c:v>
                </c:pt>
                <c:pt idx="120">
                  <c:v>1984.6732177734</c:v>
                </c:pt>
                <c:pt idx="121">
                  <c:v>1953.7080078125</c:v>
                </c:pt>
                <c:pt idx="122">
                  <c:v>1873.4932861328</c:v>
                </c:pt>
                <c:pt idx="123">
                  <c:v>1827.8270263672</c:v>
                </c:pt>
                <c:pt idx="124">
                  <c:v>1721.7778320312</c:v>
                </c:pt>
                <c:pt idx="125">
                  <c:v>1539.3850097656</c:v>
                </c:pt>
                <c:pt idx="126">
                  <c:v>1259.3842773438</c:v>
                </c:pt>
                <c:pt idx="127">
                  <c:v>886.98309326169999</c:v>
                </c:pt>
                <c:pt idx="128">
                  <c:v>490.05770874019998</c:v>
                </c:pt>
                <c:pt idx="129">
                  <c:v>160.6558380127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B-22CD-4B01-BA7B-B0C0144F00B4}"/>
            </c:ext>
          </c:extLst>
        </c:ser>
        <c:ser>
          <c:idx val="124"/>
          <c:order val="124"/>
          <c:spPr>
            <a:solidFill>
              <a:schemeClr val="accent5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AWPPG0!$A$125:$EE$125</c:f>
              <c:numCache>
                <c:formatCode>General</c:formatCode>
                <c:ptCount val="135"/>
                <c:pt idx="0">
                  <c:v>1892.3325195312</c:v>
                </c:pt>
                <c:pt idx="1">
                  <c:v>1512.9383544922</c:v>
                </c:pt>
                <c:pt idx="2">
                  <c:v>1206.8813476562</c:v>
                </c:pt>
                <c:pt idx="3">
                  <c:v>773.52069091800001</c:v>
                </c:pt>
                <c:pt idx="4">
                  <c:v>222.92071533199999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355.52603149409998</c:v>
                </c:pt>
                <c:pt idx="16">
                  <c:v>596.66516113279999</c:v>
                </c:pt>
                <c:pt idx="17">
                  <c:v>721.2197265625</c:v>
                </c:pt>
                <c:pt idx="18">
                  <c:v>684.53009033199999</c:v>
                </c:pt>
                <c:pt idx="19">
                  <c:v>493.08422851559999</c:v>
                </c:pt>
                <c:pt idx="20">
                  <c:v>223.72161865230001</c:v>
                </c:pt>
                <c:pt idx="21">
                  <c:v>78.669540405299998</c:v>
                </c:pt>
                <c:pt idx="22">
                  <c:v>109.08716583250001</c:v>
                </c:pt>
                <c:pt idx="23">
                  <c:v>227.27632141110001</c:v>
                </c:pt>
                <c:pt idx="24">
                  <c:v>120.15939331049999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150.12045288089999</c:v>
                </c:pt>
                <c:pt idx="30">
                  <c:v>490.63861083979998</c:v>
                </c:pt>
                <c:pt idx="31">
                  <c:v>779.62005615229998</c:v>
                </c:pt>
                <c:pt idx="32">
                  <c:v>1026.7264404297</c:v>
                </c:pt>
                <c:pt idx="33">
                  <c:v>1285.8070068359</c:v>
                </c:pt>
                <c:pt idx="34">
                  <c:v>1659.0634765625</c:v>
                </c:pt>
                <c:pt idx="35">
                  <c:v>2077.9174804688</c:v>
                </c:pt>
                <c:pt idx="36">
                  <c:v>2448.5600585938</c:v>
                </c:pt>
                <c:pt idx="37">
                  <c:v>2467.6042480469</c:v>
                </c:pt>
                <c:pt idx="38">
                  <c:v>2208.8420410156</c:v>
                </c:pt>
                <c:pt idx="39">
                  <c:v>1690.9224853516</c:v>
                </c:pt>
                <c:pt idx="40">
                  <c:v>815.86499023440001</c:v>
                </c:pt>
                <c:pt idx="41">
                  <c:v>265.43746948239999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63.765815734900002</c:v>
                </c:pt>
                <c:pt idx="47">
                  <c:v>240.86074829099999</c:v>
                </c:pt>
                <c:pt idx="48">
                  <c:v>384.52685546880002</c:v>
                </c:pt>
                <c:pt idx="49">
                  <c:v>624.4077758789</c:v>
                </c:pt>
                <c:pt idx="50">
                  <c:v>568.14556884770002</c:v>
                </c:pt>
                <c:pt idx="51">
                  <c:v>498.34271240229998</c:v>
                </c:pt>
                <c:pt idx="52">
                  <c:v>617.96166992190001</c:v>
                </c:pt>
                <c:pt idx="53">
                  <c:v>1023.1217041016</c:v>
                </c:pt>
                <c:pt idx="54">
                  <c:v>1395.4130859375</c:v>
                </c:pt>
                <c:pt idx="55">
                  <c:v>1988.9124755859</c:v>
                </c:pt>
                <c:pt idx="56">
                  <c:v>2383.3012695312</c:v>
                </c:pt>
                <c:pt idx="57">
                  <c:v>2662.3205566406</c:v>
                </c:pt>
                <c:pt idx="58">
                  <c:v>2777.2141113281</c:v>
                </c:pt>
                <c:pt idx="59">
                  <c:v>2592.0183105469</c:v>
                </c:pt>
                <c:pt idx="60">
                  <c:v>2382.3325195312</c:v>
                </c:pt>
                <c:pt idx="61">
                  <c:v>1856.4197998047</c:v>
                </c:pt>
                <c:pt idx="62">
                  <c:v>1195.0216064453</c:v>
                </c:pt>
                <c:pt idx="63">
                  <c:v>521.23431396479998</c:v>
                </c:pt>
                <c:pt idx="64">
                  <c:v>29.354993820200001</c:v>
                </c:pt>
                <c:pt idx="65">
                  <c:v>0</c:v>
                </c:pt>
                <c:pt idx="66">
                  <c:v>0</c:v>
                </c:pt>
                <c:pt idx="67">
                  <c:v>28.668024063099999</c:v>
                </c:pt>
                <c:pt idx="68">
                  <c:v>299.04345703119998</c:v>
                </c:pt>
                <c:pt idx="69">
                  <c:v>703.81024169919999</c:v>
                </c:pt>
                <c:pt idx="70">
                  <c:v>998.67779541020002</c:v>
                </c:pt>
                <c:pt idx="71">
                  <c:v>1389.1837158203</c:v>
                </c:pt>
                <c:pt idx="72">
                  <c:v>1746.2396240234</c:v>
                </c:pt>
                <c:pt idx="73">
                  <c:v>1966.6722412109</c:v>
                </c:pt>
                <c:pt idx="74">
                  <c:v>1866.7528076172</c:v>
                </c:pt>
                <c:pt idx="75">
                  <c:v>2054.1127929688</c:v>
                </c:pt>
                <c:pt idx="76">
                  <c:v>1978.5954589844</c:v>
                </c:pt>
                <c:pt idx="77">
                  <c:v>1937.1231689453</c:v>
                </c:pt>
                <c:pt idx="78">
                  <c:v>2066.5417480469</c:v>
                </c:pt>
                <c:pt idx="79">
                  <c:v>1954.4425048828</c:v>
                </c:pt>
                <c:pt idx="80">
                  <c:v>1733.1472167969</c:v>
                </c:pt>
                <c:pt idx="81">
                  <c:v>1158.064453125</c:v>
                </c:pt>
                <c:pt idx="82">
                  <c:v>541.21502685550001</c:v>
                </c:pt>
                <c:pt idx="83">
                  <c:v>414.80026245120001</c:v>
                </c:pt>
                <c:pt idx="84">
                  <c:v>267.41592407230002</c:v>
                </c:pt>
                <c:pt idx="85">
                  <c:v>188.94148254390001</c:v>
                </c:pt>
                <c:pt idx="86">
                  <c:v>12.8914022446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45.987770080600001</c:v>
                </c:pt>
                <c:pt idx="93">
                  <c:v>406.72247314449999</c:v>
                </c:pt>
                <c:pt idx="94">
                  <c:v>487.6732788086</c:v>
                </c:pt>
                <c:pt idx="95">
                  <c:v>306.01034545900001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204.76753234860001</c:v>
                </c:pt>
                <c:pt idx="102">
                  <c:v>585.40838623050001</c:v>
                </c:pt>
                <c:pt idx="103">
                  <c:v>793.94232177729998</c:v>
                </c:pt>
                <c:pt idx="104">
                  <c:v>818.54309082029999</c:v>
                </c:pt>
                <c:pt idx="105">
                  <c:v>711.40698242190001</c:v>
                </c:pt>
                <c:pt idx="106">
                  <c:v>581.60266113279999</c:v>
                </c:pt>
                <c:pt idx="107">
                  <c:v>538.74304199220001</c:v>
                </c:pt>
                <c:pt idx="108">
                  <c:v>580.00280761720001</c:v>
                </c:pt>
                <c:pt idx="109">
                  <c:v>783.86151123050001</c:v>
                </c:pt>
                <c:pt idx="110">
                  <c:v>1168.8327636719</c:v>
                </c:pt>
                <c:pt idx="111">
                  <c:v>1633.7541503906</c:v>
                </c:pt>
                <c:pt idx="112">
                  <c:v>2064.38671875</c:v>
                </c:pt>
                <c:pt idx="113">
                  <c:v>2376.2019042969</c:v>
                </c:pt>
                <c:pt idx="114">
                  <c:v>2608.5705566406</c:v>
                </c:pt>
                <c:pt idx="115">
                  <c:v>2721.4235839844</c:v>
                </c:pt>
                <c:pt idx="116">
                  <c:v>2721.8647460938</c:v>
                </c:pt>
                <c:pt idx="117">
                  <c:v>2564.5424804688</c:v>
                </c:pt>
                <c:pt idx="118">
                  <c:v>2358.0207519531</c:v>
                </c:pt>
                <c:pt idx="119">
                  <c:v>2078.890625</c:v>
                </c:pt>
                <c:pt idx="120">
                  <c:v>1959.4411621094</c:v>
                </c:pt>
                <c:pt idx="121">
                  <c:v>1934.6640625</c:v>
                </c:pt>
                <c:pt idx="122">
                  <c:v>1861.6435546875</c:v>
                </c:pt>
                <c:pt idx="123">
                  <c:v>1822.2272949219</c:v>
                </c:pt>
                <c:pt idx="124">
                  <c:v>1720.8914794922</c:v>
                </c:pt>
                <c:pt idx="125">
                  <c:v>1542.4521484375</c:v>
                </c:pt>
                <c:pt idx="126">
                  <c:v>1267.8446044922</c:v>
                </c:pt>
                <c:pt idx="127">
                  <c:v>900.67791748050001</c:v>
                </c:pt>
                <c:pt idx="128">
                  <c:v>505.96829223629999</c:v>
                </c:pt>
                <c:pt idx="129">
                  <c:v>174.77214050289999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C-22CD-4B01-BA7B-B0C0144F00B4}"/>
            </c:ext>
          </c:extLst>
        </c:ser>
        <c:ser>
          <c:idx val="125"/>
          <c:order val="125"/>
          <c:spPr>
            <a:solidFill>
              <a:schemeClr val="accent6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AWPPG0!$A$126:$EE$126</c:f>
              <c:numCache>
                <c:formatCode>General</c:formatCode>
                <c:ptCount val="135"/>
                <c:pt idx="0">
                  <c:v>1889.3693847656</c:v>
                </c:pt>
                <c:pt idx="1">
                  <c:v>1523.8598632812</c:v>
                </c:pt>
                <c:pt idx="2">
                  <c:v>1225.0484619141</c:v>
                </c:pt>
                <c:pt idx="3">
                  <c:v>801.62481689449999</c:v>
                </c:pt>
                <c:pt idx="4">
                  <c:v>257.77932739260001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317.75518798830001</c:v>
                </c:pt>
                <c:pt idx="16">
                  <c:v>571.8325805664</c:v>
                </c:pt>
                <c:pt idx="17">
                  <c:v>715.86560058589998</c:v>
                </c:pt>
                <c:pt idx="18">
                  <c:v>699.57879638669999</c:v>
                </c:pt>
                <c:pt idx="19">
                  <c:v>521.47863769529999</c:v>
                </c:pt>
                <c:pt idx="20">
                  <c:v>255.25045776370001</c:v>
                </c:pt>
                <c:pt idx="21">
                  <c:v>98.399551391599999</c:v>
                </c:pt>
                <c:pt idx="22">
                  <c:v>106.0618362427</c:v>
                </c:pt>
                <c:pt idx="23">
                  <c:v>203.63568115230001</c:v>
                </c:pt>
                <c:pt idx="24">
                  <c:v>95.053001403799996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118.8805847168</c:v>
                </c:pt>
                <c:pt idx="30">
                  <c:v>456.78350830080001</c:v>
                </c:pt>
                <c:pt idx="31">
                  <c:v>761.23516845699999</c:v>
                </c:pt>
                <c:pt idx="32">
                  <c:v>1040.2552490234</c:v>
                </c:pt>
                <c:pt idx="33">
                  <c:v>1327.4793701172</c:v>
                </c:pt>
                <c:pt idx="34">
                  <c:v>1695.7104492188</c:v>
                </c:pt>
                <c:pt idx="35">
                  <c:v>2070.3427734375</c:v>
                </c:pt>
                <c:pt idx="36">
                  <c:v>2375.9470214844</c:v>
                </c:pt>
                <c:pt idx="37">
                  <c:v>2356.3020019531</c:v>
                </c:pt>
                <c:pt idx="38">
                  <c:v>2107.3269042969</c:v>
                </c:pt>
                <c:pt idx="39">
                  <c:v>1629.6945800781</c:v>
                </c:pt>
                <c:pt idx="40">
                  <c:v>812.00610351559999</c:v>
                </c:pt>
                <c:pt idx="41">
                  <c:v>307.53137207029999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14.240314483600001</c:v>
                </c:pt>
                <c:pt idx="47">
                  <c:v>193.49963378909999</c:v>
                </c:pt>
                <c:pt idx="48">
                  <c:v>359.40783691410002</c:v>
                </c:pt>
                <c:pt idx="49">
                  <c:v>623.81463623050001</c:v>
                </c:pt>
                <c:pt idx="50">
                  <c:v>592.10430908199999</c:v>
                </c:pt>
                <c:pt idx="51">
                  <c:v>538.94061279300001</c:v>
                </c:pt>
                <c:pt idx="52">
                  <c:v>660.7398071289</c:v>
                </c:pt>
                <c:pt idx="53">
                  <c:v>1051.5869140625</c:v>
                </c:pt>
                <c:pt idx="54">
                  <c:v>1406.2171630859</c:v>
                </c:pt>
                <c:pt idx="55">
                  <c:v>1977.5111083984</c:v>
                </c:pt>
                <c:pt idx="56">
                  <c:v>2358.8325195312</c:v>
                </c:pt>
                <c:pt idx="57">
                  <c:v>2621.4875488281</c:v>
                </c:pt>
                <c:pt idx="58">
                  <c:v>2733.1188964844</c:v>
                </c:pt>
                <c:pt idx="59">
                  <c:v>2562.5766601562</c:v>
                </c:pt>
                <c:pt idx="60">
                  <c:v>2365.8776855469</c:v>
                </c:pt>
                <c:pt idx="61">
                  <c:v>1855.9616699219</c:v>
                </c:pt>
                <c:pt idx="62">
                  <c:v>1221.7270507812</c:v>
                </c:pt>
                <c:pt idx="63">
                  <c:v>570.72448730470001</c:v>
                </c:pt>
                <c:pt idx="64">
                  <c:v>97.614807128899997</c:v>
                </c:pt>
                <c:pt idx="65">
                  <c:v>0</c:v>
                </c:pt>
                <c:pt idx="66">
                  <c:v>0</c:v>
                </c:pt>
                <c:pt idx="67">
                  <c:v>95.052421569800003</c:v>
                </c:pt>
                <c:pt idx="68">
                  <c:v>342.57089233400001</c:v>
                </c:pt>
                <c:pt idx="69">
                  <c:v>723.49865722660002</c:v>
                </c:pt>
                <c:pt idx="70">
                  <c:v>999.6879272461</c:v>
                </c:pt>
                <c:pt idx="71">
                  <c:v>1370.4321289062</c:v>
                </c:pt>
                <c:pt idx="72">
                  <c:v>1717.3952636719</c:v>
                </c:pt>
                <c:pt idx="73">
                  <c:v>1938.2454833984</c:v>
                </c:pt>
                <c:pt idx="74">
                  <c:v>1849.2711181641</c:v>
                </c:pt>
                <c:pt idx="75">
                  <c:v>2043.9708251953</c:v>
                </c:pt>
                <c:pt idx="76">
                  <c:v>1994.4495849609</c:v>
                </c:pt>
                <c:pt idx="77">
                  <c:v>1973.3010253906</c:v>
                </c:pt>
                <c:pt idx="78">
                  <c:v>2109.603515625</c:v>
                </c:pt>
                <c:pt idx="79">
                  <c:v>1991.7105712891</c:v>
                </c:pt>
                <c:pt idx="80">
                  <c:v>1757.3165283203</c:v>
                </c:pt>
                <c:pt idx="81">
                  <c:v>1154.5833740234</c:v>
                </c:pt>
                <c:pt idx="82">
                  <c:v>526.3519897461</c:v>
                </c:pt>
                <c:pt idx="83">
                  <c:v>387.99838256840002</c:v>
                </c:pt>
                <c:pt idx="84">
                  <c:v>240.06797790530001</c:v>
                </c:pt>
                <c:pt idx="85">
                  <c:v>157.28356933590001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51.922103881799998</c:v>
                </c:pt>
                <c:pt idx="93">
                  <c:v>419.62713623050001</c:v>
                </c:pt>
                <c:pt idx="94">
                  <c:v>504.69979858400001</c:v>
                </c:pt>
                <c:pt idx="95">
                  <c:v>321.46704101559999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220.70233154300001</c:v>
                </c:pt>
                <c:pt idx="102">
                  <c:v>581.14764404300001</c:v>
                </c:pt>
                <c:pt idx="103">
                  <c:v>771.20812988279999</c:v>
                </c:pt>
                <c:pt idx="104">
                  <c:v>787.65631103520002</c:v>
                </c:pt>
                <c:pt idx="105">
                  <c:v>675.9096069336</c:v>
                </c:pt>
                <c:pt idx="106">
                  <c:v>545.40502929690001</c:v>
                </c:pt>
                <c:pt idx="107">
                  <c:v>507.71545410160002</c:v>
                </c:pt>
                <c:pt idx="108">
                  <c:v>559.81274414059999</c:v>
                </c:pt>
                <c:pt idx="109">
                  <c:v>775.44665527339998</c:v>
                </c:pt>
                <c:pt idx="110">
                  <c:v>1168.5700683594</c:v>
                </c:pt>
                <c:pt idx="111">
                  <c:v>1632.8991699219</c:v>
                </c:pt>
                <c:pt idx="112">
                  <c:v>2053.5021972656</c:v>
                </c:pt>
                <c:pt idx="113">
                  <c:v>2351.3933105469</c:v>
                </c:pt>
                <c:pt idx="114">
                  <c:v>2572.2021484375</c:v>
                </c:pt>
                <c:pt idx="115">
                  <c:v>2682.2270507812</c:v>
                </c:pt>
                <c:pt idx="116">
                  <c:v>2689.3220214844</c:v>
                </c:pt>
                <c:pt idx="117">
                  <c:v>2547.234375</c:v>
                </c:pt>
                <c:pt idx="118">
                  <c:v>2360.1943359375</c:v>
                </c:pt>
                <c:pt idx="119">
                  <c:v>2097.2587890625</c:v>
                </c:pt>
                <c:pt idx="120">
                  <c:v>1988.5705566406</c:v>
                </c:pt>
                <c:pt idx="121">
                  <c:v>1960.7338867188</c:v>
                </c:pt>
                <c:pt idx="122">
                  <c:v>1875.4903564453</c:v>
                </c:pt>
                <c:pt idx="123">
                  <c:v>1821.6536865234</c:v>
                </c:pt>
                <c:pt idx="124">
                  <c:v>1713.0889892578</c:v>
                </c:pt>
                <c:pt idx="125">
                  <c:v>1526.6350097656</c:v>
                </c:pt>
                <c:pt idx="126">
                  <c:v>1241.4884033203</c:v>
                </c:pt>
                <c:pt idx="127">
                  <c:v>864.97161865229998</c:v>
                </c:pt>
                <c:pt idx="128">
                  <c:v>465.07214355470001</c:v>
                </c:pt>
                <c:pt idx="129">
                  <c:v>134.06024169919999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D-22CD-4B01-BA7B-B0C0144F00B4}"/>
            </c:ext>
          </c:extLst>
        </c:ser>
        <c:ser>
          <c:idx val="126"/>
          <c:order val="126"/>
          <c:spPr>
            <a:solidFill>
              <a:schemeClr val="accent1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AWPPG0!$A$127:$EE$127</c:f>
              <c:numCache>
                <c:formatCode>General</c:formatCode>
                <c:ptCount val="135"/>
                <c:pt idx="0">
                  <c:v>1876.4194335938</c:v>
                </c:pt>
                <c:pt idx="1">
                  <c:v>1500.9432373047</c:v>
                </c:pt>
                <c:pt idx="2">
                  <c:v>1194.9362792969</c:v>
                </c:pt>
                <c:pt idx="3">
                  <c:v>766.31707763669999</c:v>
                </c:pt>
                <c:pt idx="4">
                  <c:v>222.50733947750001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336.50491333010001</c:v>
                </c:pt>
                <c:pt idx="16">
                  <c:v>574.58215332029999</c:v>
                </c:pt>
                <c:pt idx="17">
                  <c:v>695.31060791020002</c:v>
                </c:pt>
                <c:pt idx="18">
                  <c:v>663.38507080080001</c:v>
                </c:pt>
                <c:pt idx="19">
                  <c:v>487.20169067379999</c:v>
                </c:pt>
                <c:pt idx="20">
                  <c:v>233.47961425779999</c:v>
                </c:pt>
                <c:pt idx="21">
                  <c:v>91.448646545399995</c:v>
                </c:pt>
                <c:pt idx="22">
                  <c:v>109.9024810791</c:v>
                </c:pt>
                <c:pt idx="23">
                  <c:v>214.529006958</c:v>
                </c:pt>
                <c:pt idx="24">
                  <c:v>105.10636901860001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126.608581543</c:v>
                </c:pt>
                <c:pt idx="30">
                  <c:v>464.37631225590002</c:v>
                </c:pt>
                <c:pt idx="31">
                  <c:v>766.30004882809999</c:v>
                </c:pt>
                <c:pt idx="32">
                  <c:v>1035.6724853516</c:v>
                </c:pt>
                <c:pt idx="33">
                  <c:v>1309.9058837891</c:v>
                </c:pt>
                <c:pt idx="34">
                  <c:v>1675.3177490234</c:v>
                </c:pt>
                <c:pt idx="35">
                  <c:v>2065.7524414062</c:v>
                </c:pt>
                <c:pt idx="36">
                  <c:v>2404.9645996094</c:v>
                </c:pt>
                <c:pt idx="37">
                  <c:v>2409.7106933594</c:v>
                </c:pt>
                <c:pt idx="38">
                  <c:v>2161.1901855469</c:v>
                </c:pt>
                <c:pt idx="39">
                  <c:v>1673.3988037109</c:v>
                </c:pt>
                <c:pt idx="40">
                  <c:v>828.12420654300001</c:v>
                </c:pt>
                <c:pt idx="41">
                  <c:v>293.63708496089998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192.21353149410001</c:v>
                </c:pt>
                <c:pt idx="48">
                  <c:v>368.43029785160002</c:v>
                </c:pt>
                <c:pt idx="49">
                  <c:v>640.6870727539</c:v>
                </c:pt>
                <c:pt idx="50">
                  <c:v>605.07696533199999</c:v>
                </c:pt>
                <c:pt idx="51">
                  <c:v>540.38446044919999</c:v>
                </c:pt>
                <c:pt idx="52">
                  <c:v>653.14581298830001</c:v>
                </c:pt>
                <c:pt idx="53">
                  <c:v>1045.2033691406</c:v>
                </c:pt>
                <c:pt idx="54">
                  <c:v>1400.5009765625</c:v>
                </c:pt>
                <c:pt idx="55">
                  <c:v>1972.2961425781</c:v>
                </c:pt>
                <c:pt idx="56">
                  <c:v>2348.1062011719</c:v>
                </c:pt>
                <c:pt idx="57">
                  <c:v>2614.251953125</c:v>
                </c:pt>
                <c:pt idx="58">
                  <c:v>2729.3896484375</c:v>
                </c:pt>
                <c:pt idx="59">
                  <c:v>2566.4716796875</c:v>
                </c:pt>
                <c:pt idx="60">
                  <c:v>2384.8098144531</c:v>
                </c:pt>
                <c:pt idx="61">
                  <c:v>1881.9747314453</c:v>
                </c:pt>
                <c:pt idx="62">
                  <c:v>1236.1605224609</c:v>
                </c:pt>
                <c:pt idx="63">
                  <c:v>574.4310913086</c:v>
                </c:pt>
                <c:pt idx="64">
                  <c:v>81.224922180199997</c:v>
                </c:pt>
                <c:pt idx="65">
                  <c:v>0</c:v>
                </c:pt>
                <c:pt idx="66">
                  <c:v>0</c:v>
                </c:pt>
                <c:pt idx="67">
                  <c:v>41.641704559300003</c:v>
                </c:pt>
                <c:pt idx="68">
                  <c:v>292.47567749019998</c:v>
                </c:pt>
                <c:pt idx="69">
                  <c:v>682.203125</c:v>
                </c:pt>
                <c:pt idx="70">
                  <c:v>968.86553955080001</c:v>
                </c:pt>
                <c:pt idx="71">
                  <c:v>1357.9072265625</c:v>
                </c:pt>
                <c:pt idx="72">
                  <c:v>1718.9733886719</c:v>
                </c:pt>
                <c:pt idx="73">
                  <c:v>1947.6076660156</c:v>
                </c:pt>
                <c:pt idx="74">
                  <c:v>1854.4481201172</c:v>
                </c:pt>
                <c:pt idx="75">
                  <c:v>2057.5249023438</c:v>
                </c:pt>
                <c:pt idx="76">
                  <c:v>1993.8626708984</c:v>
                </c:pt>
                <c:pt idx="77">
                  <c:v>1968.7368164062</c:v>
                </c:pt>
                <c:pt idx="78">
                  <c:v>2107.908203125</c:v>
                </c:pt>
                <c:pt idx="79">
                  <c:v>2000.4521484375</c:v>
                </c:pt>
                <c:pt idx="80">
                  <c:v>1779.0954589844</c:v>
                </c:pt>
                <c:pt idx="81">
                  <c:v>1200.0670166016</c:v>
                </c:pt>
                <c:pt idx="82">
                  <c:v>567.19873046880002</c:v>
                </c:pt>
                <c:pt idx="83">
                  <c:v>425.00161743159998</c:v>
                </c:pt>
                <c:pt idx="84">
                  <c:v>259.8938293457</c:v>
                </c:pt>
                <c:pt idx="85">
                  <c:v>161.24055480960001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41.678070068399997</c:v>
                </c:pt>
                <c:pt idx="93">
                  <c:v>413.82919311519998</c:v>
                </c:pt>
                <c:pt idx="94">
                  <c:v>504.53616333010001</c:v>
                </c:pt>
                <c:pt idx="95">
                  <c:v>333.96350097660002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207.55282592770001</c:v>
                </c:pt>
                <c:pt idx="102">
                  <c:v>569.9263305664</c:v>
                </c:pt>
                <c:pt idx="103">
                  <c:v>767.00073242190001</c:v>
                </c:pt>
                <c:pt idx="104">
                  <c:v>791.84069824220001</c:v>
                </c:pt>
                <c:pt idx="105">
                  <c:v>688.79901123050001</c:v>
                </c:pt>
                <c:pt idx="106">
                  <c:v>565.36437988279999</c:v>
                </c:pt>
                <c:pt idx="107">
                  <c:v>531.13110351559999</c:v>
                </c:pt>
                <c:pt idx="108">
                  <c:v>584.85888671880002</c:v>
                </c:pt>
                <c:pt idx="109">
                  <c:v>798.00555419919999</c:v>
                </c:pt>
                <c:pt idx="110">
                  <c:v>1186.4088134766</c:v>
                </c:pt>
                <c:pt idx="111">
                  <c:v>1647.3139648438</c:v>
                </c:pt>
                <c:pt idx="112">
                  <c:v>2071.19140625</c:v>
                </c:pt>
                <c:pt idx="113">
                  <c:v>2375.5112304688</c:v>
                </c:pt>
                <c:pt idx="114">
                  <c:v>2600.767578125</c:v>
                </c:pt>
                <c:pt idx="115">
                  <c:v>2712.2941894531</c:v>
                </c:pt>
                <c:pt idx="116">
                  <c:v>2717.0954589844</c:v>
                </c:pt>
                <c:pt idx="117">
                  <c:v>2569.1350097656</c:v>
                </c:pt>
                <c:pt idx="118">
                  <c:v>2371.9216308594</c:v>
                </c:pt>
                <c:pt idx="119">
                  <c:v>2096.6779785156</c:v>
                </c:pt>
                <c:pt idx="120">
                  <c:v>1975.4810791016</c:v>
                </c:pt>
                <c:pt idx="121">
                  <c:v>1939.9924316406</c:v>
                </c:pt>
                <c:pt idx="122">
                  <c:v>1853.2888183594</c:v>
                </c:pt>
                <c:pt idx="123">
                  <c:v>1799.0543212891</c:v>
                </c:pt>
                <c:pt idx="124">
                  <c:v>1688.9758300781</c:v>
                </c:pt>
                <c:pt idx="125">
                  <c:v>1505.5883789062</c:v>
                </c:pt>
                <c:pt idx="126">
                  <c:v>1228.03125</c:v>
                </c:pt>
                <c:pt idx="127">
                  <c:v>859.95959472660002</c:v>
                </c:pt>
                <c:pt idx="128">
                  <c:v>468.28329467769998</c:v>
                </c:pt>
                <c:pt idx="129">
                  <c:v>143.66455078120001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E-22CD-4B01-BA7B-B0C0144F00B4}"/>
            </c:ext>
          </c:extLst>
        </c:ser>
        <c:ser>
          <c:idx val="127"/>
          <c:order val="127"/>
          <c:spPr>
            <a:solidFill>
              <a:schemeClr val="accent2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AWPPG0!$A$128:$EE$128</c:f>
              <c:numCache>
                <c:formatCode>General</c:formatCode>
                <c:ptCount val="135"/>
                <c:pt idx="0">
                  <c:v>1873.7037353516</c:v>
                </c:pt>
                <c:pt idx="1">
                  <c:v>1498.6301269531</c:v>
                </c:pt>
                <c:pt idx="2">
                  <c:v>1193.5675048828</c:v>
                </c:pt>
                <c:pt idx="3">
                  <c:v>761.6923828125</c:v>
                </c:pt>
                <c:pt idx="4">
                  <c:v>212.46879577639999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333.61709594730002</c:v>
                </c:pt>
                <c:pt idx="16">
                  <c:v>583.97729492190001</c:v>
                </c:pt>
                <c:pt idx="17">
                  <c:v>721.33728027339998</c:v>
                </c:pt>
                <c:pt idx="18">
                  <c:v>696.1646118164</c:v>
                </c:pt>
                <c:pt idx="19">
                  <c:v>510.4327697754</c:v>
                </c:pt>
                <c:pt idx="20">
                  <c:v>240.45919799800001</c:v>
                </c:pt>
                <c:pt idx="21">
                  <c:v>88.428680419900004</c:v>
                </c:pt>
                <c:pt idx="22">
                  <c:v>110.900100708</c:v>
                </c:pt>
                <c:pt idx="23">
                  <c:v>226.07160949710001</c:v>
                </c:pt>
                <c:pt idx="24">
                  <c:v>120.471862793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125.4436798096</c:v>
                </c:pt>
                <c:pt idx="30">
                  <c:v>459.94519042970001</c:v>
                </c:pt>
                <c:pt idx="31">
                  <c:v>759.0884399414</c:v>
                </c:pt>
                <c:pt idx="32">
                  <c:v>1031.5509033203</c:v>
                </c:pt>
                <c:pt idx="33">
                  <c:v>1313.0625</c:v>
                </c:pt>
                <c:pt idx="34">
                  <c:v>1684.8706054688</c:v>
                </c:pt>
                <c:pt idx="35">
                  <c:v>2076.7873535156</c:v>
                </c:pt>
                <c:pt idx="36">
                  <c:v>2406.3354492188</c:v>
                </c:pt>
                <c:pt idx="37">
                  <c:v>2401.1398925781</c:v>
                </c:pt>
                <c:pt idx="38">
                  <c:v>2146.9509277344</c:v>
                </c:pt>
                <c:pt idx="39">
                  <c:v>1658.7120361328</c:v>
                </c:pt>
                <c:pt idx="40">
                  <c:v>827.37518310550001</c:v>
                </c:pt>
                <c:pt idx="41">
                  <c:v>305.2745666504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41.5394592285</c:v>
                </c:pt>
                <c:pt idx="47">
                  <c:v>218.77870178219999</c:v>
                </c:pt>
                <c:pt idx="48">
                  <c:v>368.51245117190001</c:v>
                </c:pt>
                <c:pt idx="49">
                  <c:v>615.1533203125</c:v>
                </c:pt>
                <c:pt idx="50">
                  <c:v>561.22381591800001</c:v>
                </c:pt>
                <c:pt idx="51">
                  <c:v>496.3468322754</c:v>
                </c:pt>
                <c:pt idx="52">
                  <c:v>625.41680908199999</c:v>
                </c:pt>
                <c:pt idx="53">
                  <c:v>1036.5997314453</c:v>
                </c:pt>
                <c:pt idx="54">
                  <c:v>1404.4296875</c:v>
                </c:pt>
                <c:pt idx="55">
                  <c:v>1992.2855224609</c:v>
                </c:pt>
                <c:pt idx="56">
                  <c:v>2383.9714355469</c:v>
                </c:pt>
                <c:pt idx="57">
                  <c:v>2663.6508789062</c:v>
                </c:pt>
                <c:pt idx="58">
                  <c:v>2784.685546875</c:v>
                </c:pt>
                <c:pt idx="59">
                  <c:v>2607.3684082031</c:v>
                </c:pt>
                <c:pt idx="60">
                  <c:v>2398.4748535156</c:v>
                </c:pt>
                <c:pt idx="61">
                  <c:v>1863.96875</c:v>
                </c:pt>
                <c:pt idx="62">
                  <c:v>1198.3132324219</c:v>
                </c:pt>
                <c:pt idx="63">
                  <c:v>532.39685058589998</c:v>
                </c:pt>
                <c:pt idx="64">
                  <c:v>50.392169952400003</c:v>
                </c:pt>
                <c:pt idx="65">
                  <c:v>0</c:v>
                </c:pt>
                <c:pt idx="66">
                  <c:v>0</c:v>
                </c:pt>
                <c:pt idx="67">
                  <c:v>72.451766967799998</c:v>
                </c:pt>
                <c:pt idx="68">
                  <c:v>330.80349731450002</c:v>
                </c:pt>
                <c:pt idx="69">
                  <c:v>721.17236328119998</c:v>
                </c:pt>
                <c:pt idx="70">
                  <c:v>1001.8045043945</c:v>
                </c:pt>
                <c:pt idx="71">
                  <c:v>1383.8372802734</c:v>
                </c:pt>
                <c:pt idx="72">
                  <c:v>1737.7845458984</c:v>
                </c:pt>
                <c:pt idx="73">
                  <c:v>1957.8665771484</c:v>
                </c:pt>
                <c:pt idx="74">
                  <c:v>1855.8013916016</c:v>
                </c:pt>
                <c:pt idx="75">
                  <c:v>2041.7484130859</c:v>
                </c:pt>
                <c:pt idx="76">
                  <c:v>1966.3903808594</c:v>
                </c:pt>
                <c:pt idx="77">
                  <c:v>1927.5034179688</c:v>
                </c:pt>
                <c:pt idx="78">
                  <c:v>2067.4462890625</c:v>
                </c:pt>
                <c:pt idx="79">
                  <c:v>1966.8883056641</c:v>
                </c:pt>
                <c:pt idx="80">
                  <c:v>1755.7834472656</c:v>
                </c:pt>
                <c:pt idx="81">
                  <c:v>1186.9620361328</c:v>
                </c:pt>
                <c:pt idx="82">
                  <c:v>562.78839111330001</c:v>
                </c:pt>
                <c:pt idx="83">
                  <c:v>429.93893432620001</c:v>
                </c:pt>
                <c:pt idx="84">
                  <c:v>277.32434082029999</c:v>
                </c:pt>
                <c:pt idx="85">
                  <c:v>191.80592346189999</c:v>
                </c:pt>
                <c:pt idx="86">
                  <c:v>7.9651756287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22.970060348499999</c:v>
                </c:pt>
                <c:pt idx="93">
                  <c:v>381.88446044919999</c:v>
                </c:pt>
                <c:pt idx="94">
                  <c:v>467.00384521479998</c:v>
                </c:pt>
                <c:pt idx="95">
                  <c:v>295.75421142580001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218.81141662600001</c:v>
                </c:pt>
                <c:pt idx="102">
                  <c:v>583.89642333979998</c:v>
                </c:pt>
                <c:pt idx="103">
                  <c:v>780.5874633789</c:v>
                </c:pt>
                <c:pt idx="104">
                  <c:v>801.30389404300001</c:v>
                </c:pt>
                <c:pt idx="105">
                  <c:v>695.73291015619998</c:v>
                </c:pt>
                <c:pt idx="106">
                  <c:v>570.16180419919999</c:v>
                </c:pt>
                <c:pt idx="107">
                  <c:v>533.1185913086</c:v>
                </c:pt>
                <c:pt idx="108">
                  <c:v>582.28424072270002</c:v>
                </c:pt>
                <c:pt idx="109">
                  <c:v>793.0825805664</c:v>
                </c:pt>
                <c:pt idx="110">
                  <c:v>1179.2607421875</c:v>
                </c:pt>
                <c:pt idx="111">
                  <c:v>1639.7869873047</c:v>
                </c:pt>
                <c:pt idx="112">
                  <c:v>2062.8283691406</c:v>
                </c:pt>
                <c:pt idx="113">
                  <c:v>2366.779296875</c:v>
                </c:pt>
                <c:pt idx="114">
                  <c:v>2593.4555664062</c:v>
                </c:pt>
                <c:pt idx="115">
                  <c:v>2704.6662597656</c:v>
                </c:pt>
                <c:pt idx="116">
                  <c:v>2711.0747070312</c:v>
                </c:pt>
                <c:pt idx="117">
                  <c:v>2567.9736328125</c:v>
                </c:pt>
                <c:pt idx="118">
                  <c:v>2379.31640625</c:v>
                </c:pt>
                <c:pt idx="119">
                  <c:v>2114.068359375</c:v>
                </c:pt>
                <c:pt idx="120">
                  <c:v>2005.8337402344</c:v>
                </c:pt>
                <c:pt idx="121">
                  <c:v>1983.1109619141</c:v>
                </c:pt>
                <c:pt idx="122">
                  <c:v>1903.8674316406</c:v>
                </c:pt>
                <c:pt idx="123">
                  <c:v>1853.3911132812</c:v>
                </c:pt>
                <c:pt idx="124">
                  <c:v>1739.9901123047</c:v>
                </c:pt>
                <c:pt idx="125">
                  <c:v>1548.5686035156</c:v>
                </c:pt>
                <c:pt idx="126">
                  <c:v>1260.0338134766</c:v>
                </c:pt>
                <c:pt idx="127">
                  <c:v>880.17388916020002</c:v>
                </c:pt>
                <c:pt idx="128">
                  <c:v>476.28671264650001</c:v>
                </c:pt>
                <c:pt idx="129">
                  <c:v>143.9895324707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7F-22CD-4B01-BA7B-B0C0144F00B4}"/>
            </c:ext>
          </c:extLst>
        </c:ser>
        <c:ser>
          <c:idx val="128"/>
          <c:order val="128"/>
          <c:spPr>
            <a:solidFill>
              <a:schemeClr val="accent3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AWPPG0!$A$129:$EE$129</c:f>
              <c:numCache>
                <c:formatCode>General</c:formatCode>
                <c:ptCount val="135"/>
                <c:pt idx="0">
                  <c:v>1952.603515625</c:v>
                </c:pt>
                <c:pt idx="1">
                  <c:v>1560.603515625</c:v>
                </c:pt>
                <c:pt idx="2">
                  <c:v>1239.04296875</c:v>
                </c:pt>
                <c:pt idx="3">
                  <c:v>791.7925415039</c:v>
                </c:pt>
                <c:pt idx="4">
                  <c:v>223.41983032229999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349.08312988279999</c:v>
                </c:pt>
                <c:pt idx="16">
                  <c:v>575.24426269529999</c:v>
                </c:pt>
                <c:pt idx="17">
                  <c:v>693.28094482419999</c:v>
                </c:pt>
                <c:pt idx="18">
                  <c:v>664.06713867190001</c:v>
                </c:pt>
                <c:pt idx="19">
                  <c:v>494.44564819340002</c:v>
                </c:pt>
                <c:pt idx="20">
                  <c:v>242.89625549319999</c:v>
                </c:pt>
                <c:pt idx="21">
                  <c:v>97.181945800799994</c:v>
                </c:pt>
                <c:pt idx="22">
                  <c:v>113.25313568120001</c:v>
                </c:pt>
                <c:pt idx="23">
                  <c:v>219.34420776370001</c:v>
                </c:pt>
                <c:pt idx="24">
                  <c:v>110.7552185059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161.13822937009999</c:v>
                </c:pt>
                <c:pt idx="30">
                  <c:v>492.68579101559999</c:v>
                </c:pt>
                <c:pt idx="31">
                  <c:v>779.9487915039</c:v>
                </c:pt>
                <c:pt idx="32">
                  <c:v>1035.2742919922</c:v>
                </c:pt>
                <c:pt idx="33">
                  <c:v>1307.1932373047</c:v>
                </c:pt>
                <c:pt idx="34">
                  <c:v>1685.1221923828</c:v>
                </c:pt>
                <c:pt idx="35">
                  <c:v>2092.3229980469</c:v>
                </c:pt>
                <c:pt idx="36">
                  <c:v>2440.6166992188</c:v>
                </c:pt>
                <c:pt idx="37">
                  <c:v>2436.9458007812</c:v>
                </c:pt>
                <c:pt idx="38">
                  <c:v>2166.2368164062</c:v>
                </c:pt>
                <c:pt idx="39">
                  <c:v>1655.4780273438</c:v>
                </c:pt>
                <c:pt idx="40">
                  <c:v>795.7777709961</c:v>
                </c:pt>
                <c:pt idx="41">
                  <c:v>256.33068847660002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53.433876037600001</c:v>
                </c:pt>
                <c:pt idx="47">
                  <c:v>232.79466247560001</c:v>
                </c:pt>
                <c:pt idx="48">
                  <c:v>381.65130615229998</c:v>
                </c:pt>
                <c:pt idx="49">
                  <c:v>621.2431640625</c:v>
                </c:pt>
                <c:pt idx="50">
                  <c:v>558.46307373050001</c:v>
                </c:pt>
                <c:pt idx="51">
                  <c:v>487.98916625980002</c:v>
                </c:pt>
                <c:pt idx="52">
                  <c:v>614.08880615229998</c:v>
                </c:pt>
                <c:pt idx="53">
                  <c:v>1027.9321289062</c:v>
                </c:pt>
                <c:pt idx="54">
                  <c:v>1395.5778808594</c:v>
                </c:pt>
                <c:pt idx="55">
                  <c:v>1982.7692871094</c:v>
                </c:pt>
                <c:pt idx="56">
                  <c:v>2376.447265625</c:v>
                </c:pt>
                <c:pt idx="57">
                  <c:v>2657.7438964844</c:v>
                </c:pt>
                <c:pt idx="58">
                  <c:v>2779.2094726562</c:v>
                </c:pt>
                <c:pt idx="59">
                  <c:v>2599.0173339844</c:v>
                </c:pt>
                <c:pt idx="60">
                  <c:v>2389.1604003906</c:v>
                </c:pt>
                <c:pt idx="61">
                  <c:v>1858.7650146484</c:v>
                </c:pt>
                <c:pt idx="62">
                  <c:v>1191.2053222656</c:v>
                </c:pt>
                <c:pt idx="63">
                  <c:v>520.38372802729998</c:v>
                </c:pt>
                <c:pt idx="64">
                  <c:v>29.313325882000001</c:v>
                </c:pt>
                <c:pt idx="65">
                  <c:v>0</c:v>
                </c:pt>
                <c:pt idx="66">
                  <c:v>0</c:v>
                </c:pt>
                <c:pt idx="67">
                  <c:v>39.376888275100001</c:v>
                </c:pt>
                <c:pt idx="68">
                  <c:v>309.46472167970001</c:v>
                </c:pt>
                <c:pt idx="69">
                  <c:v>711.2724609375</c:v>
                </c:pt>
                <c:pt idx="70">
                  <c:v>1000.3071899414</c:v>
                </c:pt>
                <c:pt idx="71">
                  <c:v>1382.5751953125</c:v>
                </c:pt>
                <c:pt idx="72">
                  <c:v>1739.0469970703</c:v>
                </c:pt>
                <c:pt idx="73">
                  <c:v>1963.1669921875</c:v>
                </c:pt>
                <c:pt idx="74">
                  <c:v>1867.5142822266</c:v>
                </c:pt>
                <c:pt idx="75">
                  <c:v>2059.2211914062</c:v>
                </c:pt>
                <c:pt idx="76">
                  <c:v>1987.6083984375</c:v>
                </c:pt>
                <c:pt idx="77">
                  <c:v>1942.7515869141</c:v>
                </c:pt>
                <c:pt idx="78">
                  <c:v>2077.9475097656</c:v>
                </c:pt>
                <c:pt idx="79">
                  <c:v>1972.7037353516</c:v>
                </c:pt>
                <c:pt idx="80">
                  <c:v>1757.5021972656</c:v>
                </c:pt>
                <c:pt idx="81">
                  <c:v>1192.6545410156</c:v>
                </c:pt>
                <c:pt idx="82">
                  <c:v>574.20538330080001</c:v>
                </c:pt>
                <c:pt idx="83">
                  <c:v>438.56021118159998</c:v>
                </c:pt>
                <c:pt idx="84">
                  <c:v>282.08010864260001</c:v>
                </c:pt>
                <c:pt idx="85">
                  <c:v>194.7974243164</c:v>
                </c:pt>
                <c:pt idx="86">
                  <c:v>8.9783878325999993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25.617168426500001</c:v>
                </c:pt>
                <c:pt idx="93">
                  <c:v>375.48254394529999</c:v>
                </c:pt>
                <c:pt idx="94">
                  <c:v>454.34338378910002</c:v>
                </c:pt>
                <c:pt idx="95">
                  <c:v>279.9384765625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220.8346710205</c:v>
                </c:pt>
                <c:pt idx="102">
                  <c:v>587.06201171880002</c:v>
                </c:pt>
                <c:pt idx="103">
                  <c:v>783.46661376949999</c:v>
                </c:pt>
                <c:pt idx="104">
                  <c:v>803.24145507809999</c:v>
                </c:pt>
                <c:pt idx="105">
                  <c:v>695.39947509770002</c:v>
                </c:pt>
                <c:pt idx="106">
                  <c:v>571.08819580080001</c:v>
                </c:pt>
                <c:pt idx="107">
                  <c:v>539.51794433589998</c:v>
                </c:pt>
                <c:pt idx="108">
                  <c:v>598.98321533199999</c:v>
                </c:pt>
                <c:pt idx="109">
                  <c:v>819.19018554690001</c:v>
                </c:pt>
                <c:pt idx="110">
                  <c:v>1212.1398925781</c:v>
                </c:pt>
                <c:pt idx="111">
                  <c:v>1675.5487060547</c:v>
                </c:pt>
                <c:pt idx="112">
                  <c:v>2097.5080566406</c:v>
                </c:pt>
                <c:pt idx="113">
                  <c:v>2393.3352050781</c:v>
                </c:pt>
                <c:pt idx="114">
                  <c:v>2607.697265625</c:v>
                </c:pt>
                <c:pt idx="115">
                  <c:v>2705.8149414062</c:v>
                </c:pt>
                <c:pt idx="116">
                  <c:v>2697.1313476562</c:v>
                </c:pt>
                <c:pt idx="117">
                  <c:v>2537.1518554688</c:v>
                </c:pt>
                <c:pt idx="118">
                  <c:v>2334.1867675781</c:v>
                </c:pt>
                <c:pt idx="119">
                  <c:v>2062.6743164062</c:v>
                </c:pt>
                <c:pt idx="120">
                  <c:v>1954.33203125</c:v>
                </c:pt>
                <c:pt idx="121">
                  <c:v>1940.1024169922</c:v>
                </c:pt>
                <c:pt idx="122">
                  <c:v>1872.7789306641</c:v>
                </c:pt>
                <c:pt idx="123">
                  <c:v>1833.2082519531</c:v>
                </c:pt>
                <c:pt idx="124">
                  <c:v>1730.3078613281</c:v>
                </c:pt>
                <c:pt idx="125">
                  <c:v>1548.857421875</c:v>
                </c:pt>
                <c:pt idx="126">
                  <c:v>1269.7893066406</c:v>
                </c:pt>
                <c:pt idx="127">
                  <c:v>896.17956542970001</c:v>
                </c:pt>
                <c:pt idx="128">
                  <c:v>495.08489990229998</c:v>
                </c:pt>
                <c:pt idx="129">
                  <c:v>161.08460998539999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0-22CD-4B01-BA7B-B0C0144F00B4}"/>
            </c:ext>
          </c:extLst>
        </c:ser>
        <c:ser>
          <c:idx val="129"/>
          <c:order val="129"/>
          <c:spPr>
            <a:solidFill>
              <a:schemeClr val="accent4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AWPPG0!$A$130:$EE$130</c:f>
              <c:numCache>
                <c:formatCode>General</c:formatCode>
                <c:ptCount val="135"/>
                <c:pt idx="0">
                  <c:v>1919.7954101562</c:v>
                </c:pt>
                <c:pt idx="1">
                  <c:v>1531.5759277344</c:v>
                </c:pt>
                <c:pt idx="2">
                  <c:v>1213.5426025391</c:v>
                </c:pt>
                <c:pt idx="3">
                  <c:v>765.29229736330001</c:v>
                </c:pt>
                <c:pt idx="4">
                  <c:v>197.6537322998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358.9333190918</c:v>
                </c:pt>
                <c:pt idx="16">
                  <c:v>596.85443115229998</c:v>
                </c:pt>
                <c:pt idx="17">
                  <c:v>718.34887695309999</c:v>
                </c:pt>
                <c:pt idx="18">
                  <c:v>683.83715820309999</c:v>
                </c:pt>
                <c:pt idx="19">
                  <c:v>501.1265258789</c:v>
                </c:pt>
                <c:pt idx="20">
                  <c:v>236.07043457029999</c:v>
                </c:pt>
                <c:pt idx="21">
                  <c:v>83.983413696300005</c:v>
                </c:pt>
                <c:pt idx="22">
                  <c:v>103.4331665039</c:v>
                </c:pt>
                <c:pt idx="23">
                  <c:v>220.39335632320001</c:v>
                </c:pt>
                <c:pt idx="24">
                  <c:v>123.2806549072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155.50199890139999</c:v>
                </c:pt>
                <c:pt idx="30">
                  <c:v>464.25128173830001</c:v>
                </c:pt>
                <c:pt idx="31">
                  <c:v>736.56353759770002</c:v>
                </c:pt>
                <c:pt idx="32">
                  <c:v>996.93292236330001</c:v>
                </c:pt>
                <c:pt idx="33">
                  <c:v>1288.4735107422</c:v>
                </c:pt>
                <c:pt idx="34">
                  <c:v>1688.3900146484</c:v>
                </c:pt>
                <c:pt idx="35">
                  <c:v>2111.935546875</c:v>
                </c:pt>
                <c:pt idx="36">
                  <c:v>2471.7453613281</c:v>
                </c:pt>
                <c:pt idx="37">
                  <c:v>2476.0346679688</c:v>
                </c:pt>
                <c:pt idx="38">
                  <c:v>2209.296875</c:v>
                </c:pt>
                <c:pt idx="39">
                  <c:v>1697.4887695312</c:v>
                </c:pt>
                <c:pt idx="40">
                  <c:v>828.85711669919999</c:v>
                </c:pt>
                <c:pt idx="41">
                  <c:v>283.93948364260001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50.033908844000003</c:v>
                </c:pt>
                <c:pt idx="47">
                  <c:v>229.75216674800001</c:v>
                </c:pt>
                <c:pt idx="48">
                  <c:v>371.51834106450002</c:v>
                </c:pt>
                <c:pt idx="49">
                  <c:v>608.01354980470001</c:v>
                </c:pt>
                <c:pt idx="50">
                  <c:v>540.0415649414</c:v>
                </c:pt>
                <c:pt idx="51">
                  <c:v>468.87075805659998</c:v>
                </c:pt>
                <c:pt idx="52">
                  <c:v>604.59350585940001</c:v>
                </c:pt>
                <c:pt idx="53">
                  <c:v>1036.2901611328</c:v>
                </c:pt>
                <c:pt idx="54">
                  <c:v>1417.9007568359</c:v>
                </c:pt>
                <c:pt idx="55">
                  <c:v>2017.9204101562</c:v>
                </c:pt>
                <c:pt idx="56">
                  <c:v>2419.1782226562</c:v>
                </c:pt>
                <c:pt idx="57">
                  <c:v>2706.9338378906</c:v>
                </c:pt>
                <c:pt idx="58">
                  <c:v>2824.4384765625</c:v>
                </c:pt>
                <c:pt idx="59">
                  <c:v>2633.3544921875</c:v>
                </c:pt>
                <c:pt idx="60">
                  <c:v>2411.919921875</c:v>
                </c:pt>
                <c:pt idx="61">
                  <c:v>1860.8255615234</c:v>
                </c:pt>
                <c:pt idx="62">
                  <c:v>1169.6867675781</c:v>
                </c:pt>
                <c:pt idx="63">
                  <c:v>482.9172668457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6.8549432755000002</c:v>
                </c:pt>
                <c:pt idx="68">
                  <c:v>288.9538269043</c:v>
                </c:pt>
                <c:pt idx="69">
                  <c:v>702.0591430664</c:v>
                </c:pt>
                <c:pt idx="70">
                  <c:v>1000.6078491211</c:v>
                </c:pt>
                <c:pt idx="71">
                  <c:v>1393.3889160156</c:v>
                </c:pt>
                <c:pt idx="72">
                  <c:v>1754.6004638672</c:v>
                </c:pt>
                <c:pt idx="73">
                  <c:v>1976.5302734375</c:v>
                </c:pt>
                <c:pt idx="74">
                  <c:v>1881.5753173828</c:v>
                </c:pt>
                <c:pt idx="75">
                  <c:v>2063.5895996094</c:v>
                </c:pt>
                <c:pt idx="76">
                  <c:v>1972.6580810547</c:v>
                </c:pt>
                <c:pt idx="77">
                  <c:v>1914.5766601562</c:v>
                </c:pt>
                <c:pt idx="78">
                  <c:v>2046.4127197266</c:v>
                </c:pt>
                <c:pt idx="79">
                  <c:v>1947.8602294922</c:v>
                </c:pt>
                <c:pt idx="80">
                  <c:v>1748.4165039062</c:v>
                </c:pt>
                <c:pt idx="81">
                  <c:v>1202.7473144531</c:v>
                </c:pt>
                <c:pt idx="82">
                  <c:v>604.17401123050001</c:v>
                </c:pt>
                <c:pt idx="83">
                  <c:v>486.93963623050001</c:v>
                </c:pt>
                <c:pt idx="84">
                  <c:v>336.65502929690001</c:v>
                </c:pt>
                <c:pt idx="85">
                  <c:v>248.38438415530001</c:v>
                </c:pt>
                <c:pt idx="86">
                  <c:v>50.776634216300003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335.30194091800001</c:v>
                </c:pt>
                <c:pt idx="94">
                  <c:v>428.45611572270002</c:v>
                </c:pt>
                <c:pt idx="95">
                  <c:v>266.12490844730002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229.16381835940001</c:v>
                </c:pt>
                <c:pt idx="102">
                  <c:v>606.74920654300001</c:v>
                </c:pt>
                <c:pt idx="103">
                  <c:v>814.69616699220001</c:v>
                </c:pt>
                <c:pt idx="104">
                  <c:v>841.6557006836</c:v>
                </c:pt>
                <c:pt idx="105">
                  <c:v>732.86022949220001</c:v>
                </c:pt>
                <c:pt idx="106">
                  <c:v>601.16748046880002</c:v>
                </c:pt>
                <c:pt idx="107">
                  <c:v>557.08721923830001</c:v>
                </c:pt>
                <c:pt idx="108">
                  <c:v>596.12377929690001</c:v>
                </c:pt>
                <c:pt idx="109">
                  <c:v>793.1802368164</c:v>
                </c:pt>
                <c:pt idx="110">
                  <c:v>1169.2926025391</c:v>
                </c:pt>
                <c:pt idx="111">
                  <c:v>1624.5622558594</c:v>
                </c:pt>
                <c:pt idx="112">
                  <c:v>2050.5485839844</c:v>
                </c:pt>
                <c:pt idx="113">
                  <c:v>2363.60546875</c:v>
                </c:pt>
                <c:pt idx="114">
                  <c:v>2601.3186035156</c:v>
                </c:pt>
                <c:pt idx="115">
                  <c:v>2720.111328125</c:v>
                </c:pt>
                <c:pt idx="116">
                  <c:v>2729.7661132812</c:v>
                </c:pt>
                <c:pt idx="117">
                  <c:v>2584.6437988281</c:v>
                </c:pt>
                <c:pt idx="118">
                  <c:v>2391.830078125</c:v>
                </c:pt>
                <c:pt idx="119">
                  <c:v>2118.0366210938</c:v>
                </c:pt>
                <c:pt idx="120">
                  <c:v>1998.3858642578</c:v>
                </c:pt>
                <c:pt idx="121">
                  <c:v>1964.5821533203</c:v>
                </c:pt>
                <c:pt idx="122">
                  <c:v>1879.2764892578</c:v>
                </c:pt>
                <c:pt idx="123">
                  <c:v>1826.7186279297</c:v>
                </c:pt>
                <c:pt idx="124">
                  <c:v>1712.9379882812</c:v>
                </c:pt>
                <c:pt idx="125">
                  <c:v>1521.564453125</c:v>
                </c:pt>
                <c:pt idx="126">
                  <c:v>1233.0263671875</c:v>
                </c:pt>
                <c:pt idx="127">
                  <c:v>856.47875976559999</c:v>
                </c:pt>
                <c:pt idx="128">
                  <c:v>457.65270996089998</c:v>
                </c:pt>
                <c:pt idx="129">
                  <c:v>127.684753418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1-22CD-4B01-BA7B-B0C0144F00B4}"/>
            </c:ext>
          </c:extLst>
        </c:ser>
        <c:ser>
          <c:idx val="130"/>
          <c:order val="130"/>
          <c:spPr>
            <a:solidFill>
              <a:schemeClr val="accent5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AWPPG0!$A$131:$EE$131</c:f>
              <c:numCache>
                <c:formatCode>General</c:formatCode>
                <c:ptCount val="135"/>
                <c:pt idx="0">
                  <c:v>1975.9864501953</c:v>
                </c:pt>
                <c:pt idx="1">
                  <c:v>1579.8414306641</c:v>
                </c:pt>
                <c:pt idx="2">
                  <c:v>1253.4057617188</c:v>
                </c:pt>
                <c:pt idx="3">
                  <c:v>793.56103515619998</c:v>
                </c:pt>
                <c:pt idx="4">
                  <c:v>209.80973815920001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352.65222167970001</c:v>
                </c:pt>
                <c:pt idx="16">
                  <c:v>584.27294921880002</c:v>
                </c:pt>
                <c:pt idx="17">
                  <c:v>705.33276367190001</c:v>
                </c:pt>
                <c:pt idx="18">
                  <c:v>675.98303222660002</c:v>
                </c:pt>
                <c:pt idx="19">
                  <c:v>500.30603027339998</c:v>
                </c:pt>
                <c:pt idx="20">
                  <c:v>244.297164917</c:v>
                </c:pt>
                <c:pt idx="21">
                  <c:v>102.5853271484</c:v>
                </c:pt>
                <c:pt idx="22">
                  <c:v>126.83251953120001</c:v>
                </c:pt>
                <c:pt idx="23">
                  <c:v>239.11553955080001</c:v>
                </c:pt>
                <c:pt idx="24">
                  <c:v>130.71481323239999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142.37828063960001</c:v>
                </c:pt>
                <c:pt idx="30">
                  <c:v>455.11877441410002</c:v>
                </c:pt>
                <c:pt idx="31">
                  <c:v>736.53424072270002</c:v>
                </c:pt>
                <c:pt idx="32">
                  <c:v>999.49194335940001</c:v>
                </c:pt>
                <c:pt idx="33">
                  <c:v>1282.4425048828</c:v>
                </c:pt>
                <c:pt idx="34">
                  <c:v>1674.3635253906</c:v>
                </c:pt>
                <c:pt idx="35">
                  <c:v>2099.2639160156</c:v>
                </c:pt>
                <c:pt idx="36">
                  <c:v>2472.6096191406</c:v>
                </c:pt>
                <c:pt idx="37">
                  <c:v>2491.5227050781</c:v>
                </c:pt>
                <c:pt idx="38">
                  <c:v>2233.7548828125</c:v>
                </c:pt>
                <c:pt idx="39">
                  <c:v>1720.1865234375</c:v>
                </c:pt>
                <c:pt idx="40">
                  <c:v>842.9966430664</c:v>
                </c:pt>
                <c:pt idx="41">
                  <c:v>299.25576782230002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38.080493926999999</c:v>
                </c:pt>
                <c:pt idx="47">
                  <c:v>213.5887145996</c:v>
                </c:pt>
                <c:pt idx="48">
                  <c:v>350.98809814449999</c:v>
                </c:pt>
                <c:pt idx="49">
                  <c:v>594.25421142580001</c:v>
                </c:pt>
                <c:pt idx="50">
                  <c:v>540.18353271479998</c:v>
                </c:pt>
                <c:pt idx="51">
                  <c:v>485.0701599121</c:v>
                </c:pt>
                <c:pt idx="52">
                  <c:v>630.92004394529999</c:v>
                </c:pt>
                <c:pt idx="53">
                  <c:v>1061.2604980469</c:v>
                </c:pt>
                <c:pt idx="54">
                  <c:v>1433.1552734375</c:v>
                </c:pt>
                <c:pt idx="55">
                  <c:v>2024.6951904297</c:v>
                </c:pt>
                <c:pt idx="56">
                  <c:v>2416.7009277344</c:v>
                </c:pt>
                <c:pt idx="57">
                  <c:v>2693.6052246094</c:v>
                </c:pt>
                <c:pt idx="58">
                  <c:v>2800.8557128906</c:v>
                </c:pt>
                <c:pt idx="59">
                  <c:v>2607.1301269531</c:v>
                </c:pt>
                <c:pt idx="60">
                  <c:v>2387.4699707031</c:v>
                </c:pt>
                <c:pt idx="61">
                  <c:v>1842.1682128906</c:v>
                </c:pt>
                <c:pt idx="62">
                  <c:v>1163.3669433594</c:v>
                </c:pt>
                <c:pt idx="63">
                  <c:v>487.17498779300001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3.231180191</c:v>
                </c:pt>
                <c:pt idx="68">
                  <c:v>276.23156738279999</c:v>
                </c:pt>
                <c:pt idx="69">
                  <c:v>688.28887939449999</c:v>
                </c:pt>
                <c:pt idx="70">
                  <c:v>984.73712158199999</c:v>
                </c:pt>
                <c:pt idx="71">
                  <c:v>1376.6441650391</c:v>
                </c:pt>
                <c:pt idx="72">
                  <c:v>1738.2336425781</c:v>
                </c:pt>
                <c:pt idx="73">
                  <c:v>1960.3731689453</c:v>
                </c:pt>
                <c:pt idx="74">
                  <c:v>1862.4486083984</c:v>
                </c:pt>
                <c:pt idx="75">
                  <c:v>2053.8361816406</c:v>
                </c:pt>
                <c:pt idx="76">
                  <c:v>1974.4235839844</c:v>
                </c:pt>
                <c:pt idx="77">
                  <c:v>1921.4635009766</c:v>
                </c:pt>
                <c:pt idx="78">
                  <c:v>2062.6892089844</c:v>
                </c:pt>
                <c:pt idx="79">
                  <c:v>1969.212890625</c:v>
                </c:pt>
                <c:pt idx="80">
                  <c:v>1774.1844482422</c:v>
                </c:pt>
                <c:pt idx="81">
                  <c:v>1229.189453125</c:v>
                </c:pt>
                <c:pt idx="82">
                  <c:v>621.6904296875</c:v>
                </c:pt>
                <c:pt idx="83">
                  <c:v>499.203125</c:v>
                </c:pt>
                <c:pt idx="84">
                  <c:v>342.73544311519998</c:v>
                </c:pt>
                <c:pt idx="85">
                  <c:v>251.9744720459</c:v>
                </c:pt>
                <c:pt idx="86">
                  <c:v>60.180160522500003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327.60925292970001</c:v>
                </c:pt>
                <c:pt idx="94">
                  <c:v>412.0827331543</c:v>
                </c:pt>
                <c:pt idx="95">
                  <c:v>250.2248840332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213.72984313960001</c:v>
                </c:pt>
                <c:pt idx="102">
                  <c:v>593.57214355470001</c:v>
                </c:pt>
                <c:pt idx="103">
                  <c:v>809.34381103520002</c:v>
                </c:pt>
                <c:pt idx="104">
                  <c:v>848.15405273440001</c:v>
                </c:pt>
                <c:pt idx="105">
                  <c:v>754.5029296875</c:v>
                </c:pt>
                <c:pt idx="106">
                  <c:v>637.07348632809999</c:v>
                </c:pt>
                <c:pt idx="107">
                  <c:v>604.05847167970001</c:v>
                </c:pt>
                <c:pt idx="108">
                  <c:v>652.24035644529999</c:v>
                </c:pt>
                <c:pt idx="109">
                  <c:v>852.64532470699999</c:v>
                </c:pt>
                <c:pt idx="110">
                  <c:v>1225.189453125</c:v>
                </c:pt>
                <c:pt idx="111">
                  <c:v>1668.8775634766</c:v>
                </c:pt>
                <c:pt idx="112">
                  <c:v>2076.7778320312</c:v>
                </c:pt>
                <c:pt idx="113">
                  <c:v>2370.5102539062</c:v>
                </c:pt>
                <c:pt idx="114">
                  <c:v>2590.1779785156</c:v>
                </c:pt>
                <c:pt idx="115">
                  <c:v>2697.3193359375</c:v>
                </c:pt>
                <c:pt idx="116">
                  <c:v>2701.587890625</c:v>
                </c:pt>
                <c:pt idx="117">
                  <c:v>2553.4777832031</c:v>
                </c:pt>
                <c:pt idx="118">
                  <c:v>2362.1923828125</c:v>
                </c:pt>
                <c:pt idx="119">
                  <c:v>2095.2612304688</c:v>
                </c:pt>
                <c:pt idx="120">
                  <c:v>1986.9642333984</c:v>
                </c:pt>
                <c:pt idx="121">
                  <c:v>1967.0847167969</c:v>
                </c:pt>
                <c:pt idx="122">
                  <c:v>1893.7658691406</c:v>
                </c:pt>
                <c:pt idx="123">
                  <c:v>1850.1513671875</c:v>
                </c:pt>
                <c:pt idx="124">
                  <c:v>1740.2473144531</c:v>
                </c:pt>
                <c:pt idx="125">
                  <c:v>1551.6579589844</c:v>
                </c:pt>
                <c:pt idx="126">
                  <c:v>1265.7982177734</c:v>
                </c:pt>
                <c:pt idx="127">
                  <c:v>886.69604492190001</c:v>
                </c:pt>
                <c:pt idx="128">
                  <c:v>481.15869140619998</c:v>
                </c:pt>
                <c:pt idx="129">
                  <c:v>144.51431274410001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2-22CD-4B01-BA7B-B0C0144F00B4}"/>
            </c:ext>
          </c:extLst>
        </c:ser>
        <c:ser>
          <c:idx val="131"/>
          <c:order val="131"/>
          <c:spPr>
            <a:solidFill>
              <a:schemeClr val="accent6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AWPPG0!$A$132:$EE$132</c:f>
              <c:numCache>
                <c:formatCode>General</c:formatCode>
                <c:ptCount val="135"/>
                <c:pt idx="0">
                  <c:v>1904.8464355469</c:v>
                </c:pt>
                <c:pt idx="1">
                  <c:v>1524.5279541016</c:v>
                </c:pt>
                <c:pt idx="2">
                  <c:v>1215.2092285156</c:v>
                </c:pt>
                <c:pt idx="3">
                  <c:v>783.84594726559999</c:v>
                </c:pt>
                <c:pt idx="4">
                  <c:v>233.23739624020001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328.17391967769998</c:v>
                </c:pt>
                <c:pt idx="16">
                  <c:v>557.32415771479998</c:v>
                </c:pt>
                <c:pt idx="17">
                  <c:v>682.59130859380002</c:v>
                </c:pt>
                <c:pt idx="18">
                  <c:v>662.82385253910002</c:v>
                </c:pt>
                <c:pt idx="19">
                  <c:v>498.69241333010001</c:v>
                </c:pt>
                <c:pt idx="20">
                  <c:v>251.24113464359999</c:v>
                </c:pt>
                <c:pt idx="21">
                  <c:v>109.2878570557</c:v>
                </c:pt>
                <c:pt idx="22">
                  <c:v>122.2313537598</c:v>
                </c:pt>
                <c:pt idx="23">
                  <c:v>215.63739013669999</c:v>
                </c:pt>
                <c:pt idx="24">
                  <c:v>94.963485717799998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147.05807495120001</c:v>
                </c:pt>
                <c:pt idx="30">
                  <c:v>472.42141723629999</c:v>
                </c:pt>
                <c:pt idx="31">
                  <c:v>764.35443115229998</c:v>
                </c:pt>
                <c:pt idx="32">
                  <c:v>1036.6422119141</c:v>
                </c:pt>
                <c:pt idx="33">
                  <c:v>1322.7983398438</c:v>
                </c:pt>
                <c:pt idx="34">
                  <c:v>1700.0440673828</c:v>
                </c:pt>
                <c:pt idx="35">
                  <c:v>2093.2014160156</c:v>
                </c:pt>
                <c:pt idx="36">
                  <c:v>2423.7985839844</c:v>
                </c:pt>
                <c:pt idx="37">
                  <c:v>2412.9055175781</c:v>
                </c:pt>
                <c:pt idx="38">
                  <c:v>2150.0607910156</c:v>
                </c:pt>
                <c:pt idx="39">
                  <c:v>1650.0574951172</c:v>
                </c:pt>
                <c:pt idx="40">
                  <c:v>799.55841064449999</c:v>
                </c:pt>
                <c:pt idx="41">
                  <c:v>271.53881835940001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7.8452854156000003</c:v>
                </c:pt>
                <c:pt idx="47">
                  <c:v>203.5482635498</c:v>
                </c:pt>
                <c:pt idx="48">
                  <c:v>377.6580505371</c:v>
                </c:pt>
                <c:pt idx="49">
                  <c:v>649.77331542970001</c:v>
                </c:pt>
                <c:pt idx="50">
                  <c:v>615.32727050779999</c:v>
                </c:pt>
                <c:pt idx="51">
                  <c:v>555.59582519529999</c:v>
                </c:pt>
                <c:pt idx="52">
                  <c:v>679.0200805664</c:v>
                </c:pt>
                <c:pt idx="53">
                  <c:v>1079.5513916016</c:v>
                </c:pt>
                <c:pt idx="54">
                  <c:v>1434.4910888672</c:v>
                </c:pt>
                <c:pt idx="55">
                  <c:v>2002.0402832031</c:v>
                </c:pt>
                <c:pt idx="56">
                  <c:v>2373.2744140625</c:v>
                </c:pt>
                <c:pt idx="57">
                  <c:v>2625.8642578125</c:v>
                </c:pt>
                <c:pt idx="58">
                  <c:v>2724.5715332031</c:v>
                </c:pt>
                <c:pt idx="59">
                  <c:v>2544.7778320312</c:v>
                </c:pt>
                <c:pt idx="60">
                  <c:v>2348.5405273438</c:v>
                </c:pt>
                <c:pt idx="61">
                  <c:v>1841.9517822266</c:v>
                </c:pt>
                <c:pt idx="62">
                  <c:v>1200.0454101562</c:v>
                </c:pt>
                <c:pt idx="63">
                  <c:v>546.89422607419999</c:v>
                </c:pt>
                <c:pt idx="64">
                  <c:v>66.277534484900002</c:v>
                </c:pt>
                <c:pt idx="65">
                  <c:v>0</c:v>
                </c:pt>
                <c:pt idx="66">
                  <c:v>0</c:v>
                </c:pt>
                <c:pt idx="67">
                  <c:v>77.575996398900003</c:v>
                </c:pt>
                <c:pt idx="68">
                  <c:v>332.78601074220001</c:v>
                </c:pt>
                <c:pt idx="69">
                  <c:v>722.72692871089998</c:v>
                </c:pt>
                <c:pt idx="70">
                  <c:v>1001.5712890625</c:v>
                </c:pt>
                <c:pt idx="71">
                  <c:v>1374.8371582031</c:v>
                </c:pt>
                <c:pt idx="72">
                  <c:v>1721.5245361328</c:v>
                </c:pt>
                <c:pt idx="73">
                  <c:v>1938.85546875</c:v>
                </c:pt>
                <c:pt idx="74">
                  <c:v>1841.2879638672</c:v>
                </c:pt>
                <c:pt idx="75">
                  <c:v>2028.2648925781</c:v>
                </c:pt>
                <c:pt idx="76">
                  <c:v>1962.4226074219</c:v>
                </c:pt>
                <c:pt idx="77">
                  <c:v>1927.4674072266</c:v>
                </c:pt>
                <c:pt idx="78">
                  <c:v>2066.7250976562</c:v>
                </c:pt>
                <c:pt idx="79">
                  <c:v>1966.4259033203</c:v>
                </c:pt>
                <c:pt idx="80">
                  <c:v>1754.4306640625</c:v>
                </c:pt>
                <c:pt idx="81">
                  <c:v>1192.0642089844</c:v>
                </c:pt>
                <c:pt idx="82">
                  <c:v>578.28833007809999</c:v>
                </c:pt>
                <c:pt idx="83">
                  <c:v>447.28518676760001</c:v>
                </c:pt>
                <c:pt idx="84">
                  <c:v>289.8025817871</c:v>
                </c:pt>
                <c:pt idx="85">
                  <c:v>190.37129211429999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18.616147994999999</c:v>
                </c:pt>
                <c:pt idx="93">
                  <c:v>394.8539428711</c:v>
                </c:pt>
                <c:pt idx="94">
                  <c:v>491.3152770996</c:v>
                </c:pt>
                <c:pt idx="95">
                  <c:v>322.79824829099999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228.36196899410001</c:v>
                </c:pt>
                <c:pt idx="102">
                  <c:v>591.08917236330001</c:v>
                </c:pt>
                <c:pt idx="103">
                  <c:v>786.37622070309999</c:v>
                </c:pt>
                <c:pt idx="104">
                  <c:v>806.97088623050001</c:v>
                </c:pt>
                <c:pt idx="105">
                  <c:v>700.31701660160002</c:v>
                </c:pt>
                <c:pt idx="106">
                  <c:v>573.11669921880002</c:v>
                </c:pt>
                <c:pt idx="107">
                  <c:v>533.30346679690001</c:v>
                </c:pt>
                <c:pt idx="108">
                  <c:v>577.44091796880002</c:v>
                </c:pt>
                <c:pt idx="109">
                  <c:v>780.62713623050001</c:v>
                </c:pt>
                <c:pt idx="110">
                  <c:v>1161.0928955078</c:v>
                </c:pt>
                <c:pt idx="111">
                  <c:v>1614.2976074219</c:v>
                </c:pt>
                <c:pt idx="112">
                  <c:v>2030.6956787109</c:v>
                </c:pt>
                <c:pt idx="113">
                  <c:v>2329.333984375</c:v>
                </c:pt>
                <c:pt idx="114">
                  <c:v>2553.4072265625</c:v>
                </c:pt>
                <c:pt idx="115">
                  <c:v>2667.1520996094</c:v>
                </c:pt>
                <c:pt idx="116">
                  <c:v>2677.5524902344</c:v>
                </c:pt>
                <c:pt idx="117">
                  <c:v>2537.9006347656</c:v>
                </c:pt>
                <c:pt idx="118">
                  <c:v>2354.4123535156</c:v>
                </c:pt>
                <c:pt idx="119">
                  <c:v>2094.4848632812</c:v>
                </c:pt>
                <c:pt idx="120">
                  <c:v>1987.2965087891</c:v>
                </c:pt>
                <c:pt idx="121">
                  <c:v>1962.2368164062</c:v>
                </c:pt>
                <c:pt idx="122">
                  <c:v>1881.8178710938</c:v>
                </c:pt>
                <c:pt idx="123">
                  <c:v>1831.5942382812</c:v>
                </c:pt>
                <c:pt idx="124">
                  <c:v>1723.9476318359</c:v>
                </c:pt>
                <c:pt idx="125">
                  <c:v>1539.021484375</c:v>
                </c:pt>
                <c:pt idx="126">
                  <c:v>1257.1252441406</c:v>
                </c:pt>
                <c:pt idx="127">
                  <c:v>882.75769042970001</c:v>
                </c:pt>
                <c:pt idx="128">
                  <c:v>482.44549560550001</c:v>
                </c:pt>
                <c:pt idx="129">
                  <c:v>149.43133544919999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3-22CD-4B01-BA7B-B0C0144F00B4}"/>
            </c:ext>
          </c:extLst>
        </c:ser>
        <c:ser>
          <c:idx val="132"/>
          <c:order val="132"/>
          <c:spPr>
            <a:solidFill>
              <a:schemeClr val="accent1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AWPPG0!$A$133:$EE$133</c:f>
              <c:numCache>
                <c:formatCode>General</c:formatCode>
                <c:ptCount val="135"/>
                <c:pt idx="0">
                  <c:v>1877.3576660156</c:v>
                </c:pt>
                <c:pt idx="1">
                  <c:v>1512.7048339844</c:v>
                </c:pt>
                <c:pt idx="2">
                  <c:v>1217.8227539062</c:v>
                </c:pt>
                <c:pt idx="3">
                  <c:v>798.94915771479998</c:v>
                </c:pt>
                <c:pt idx="4">
                  <c:v>260.6072692871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327.51028442379999</c:v>
                </c:pt>
                <c:pt idx="16">
                  <c:v>562.74420166020002</c:v>
                </c:pt>
                <c:pt idx="17">
                  <c:v>697.80810546880002</c:v>
                </c:pt>
                <c:pt idx="18">
                  <c:v>683.50799560550001</c:v>
                </c:pt>
                <c:pt idx="19">
                  <c:v>513.77966308589998</c:v>
                </c:pt>
                <c:pt idx="20">
                  <c:v>255.7393951416</c:v>
                </c:pt>
                <c:pt idx="21">
                  <c:v>100.400894165</c:v>
                </c:pt>
                <c:pt idx="22">
                  <c:v>105.1478652954</c:v>
                </c:pt>
                <c:pt idx="23">
                  <c:v>199.82020568850001</c:v>
                </c:pt>
                <c:pt idx="24">
                  <c:v>88.786613464400006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121.22374725340001</c:v>
                </c:pt>
                <c:pt idx="30">
                  <c:v>450.6303100586</c:v>
                </c:pt>
                <c:pt idx="31">
                  <c:v>745.11218261720001</c:v>
                </c:pt>
                <c:pt idx="32">
                  <c:v>1019.0875244141</c:v>
                </c:pt>
                <c:pt idx="33">
                  <c:v>1311.7214355469</c:v>
                </c:pt>
                <c:pt idx="34">
                  <c:v>1689.7824707031</c:v>
                </c:pt>
                <c:pt idx="35">
                  <c:v>2070.6804199219</c:v>
                </c:pt>
                <c:pt idx="36">
                  <c:v>2372.4108886719</c:v>
                </c:pt>
                <c:pt idx="37">
                  <c:v>2343.3742675781</c:v>
                </c:pt>
                <c:pt idx="38">
                  <c:v>2080.7673339844</c:v>
                </c:pt>
                <c:pt idx="39">
                  <c:v>1603.9234619141</c:v>
                </c:pt>
                <c:pt idx="40">
                  <c:v>802.42761230470001</c:v>
                </c:pt>
                <c:pt idx="41">
                  <c:v>310.06661987299998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172.88452148440001</c:v>
                </c:pt>
                <c:pt idx="48">
                  <c:v>340.34609985349999</c:v>
                </c:pt>
                <c:pt idx="49">
                  <c:v>616.12255859380002</c:v>
                </c:pt>
                <c:pt idx="50">
                  <c:v>593.6469116211</c:v>
                </c:pt>
                <c:pt idx="51">
                  <c:v>544.4682006836</c:v>
                </c:pt>
                <c:pt idx="52">
                  <c:v>671.55261230470001</c:v>
                </c:pt>
                <c:pt idx="53">
                  <c:v>1065.7131347656</c:v>
                </c:pt>
                <c:pt idx="54">
                  <c:v>1421.7592773438</c:v>
                </c:pt>
                <c:pt idx="55">
                  <c:v>1985.4749755859</c:v>
                </c:pt>
                <c:pt idx="56">
                  <c:v>2349.3371582031</c:v>
                </c:pt>
                <c:pt idx="57">
                  <c:v>2595.4782714844</c:v>
                </c:pt>
                <c:pt idx="58">
                  <c:v>2695.8430175781</c:v>
                </c:pt>
                <c:pt idx="59">
                  <c:v>2525.4733886719</c:v>
                </c:pt>
                <c:pt idx="60">
                  <c:v>2336.6428222656</c:v>
                </c:pt>
                <c:pt idx="61">
                  <c:v>1835.9296875</c:v>
                </c:pt>
                <c:pt idx="62">
                  <c:v>1204.6635742188</c:v>
                </c:pt>
                <c:pt idx="63">
                  <c:v>565.68872070309999</c:v>
                </c:pt>
                <c:pt idx="64">
                  <c:v>103.66013336180001</c:v>
                </c:pt>
                <c:pt idx="65">
                  <c:v>0</c:v>
                </c:pt>
                <c:pt idx="66">
                  <c:v>0</c:v>
                </c:pt>
                <c:pt idx="67">
                  <c:v>129.92755126949999</c:v>
                </c:pt>
                <c:pt idx="68">
                  <c:v>370.73281860349999</c:v>
                </c:pt>
                <c:pt idx="69">
                  <c:v>740.26599121089998</c:v>
                </c:pt>
                <c:pt idx="70">
                  <c:v>998.28143310550001</c:v>
                </c:pt>
                <c:pt idx="71">
                  <c:v>1351.8774414062</c:v>
                </c:pt>
                <c:pt idx="72">
                  <c:v>1688.1540527344</c:v>
                </c:pt>
                <c:pt idx="73">
                  <c:v>1905.2434082031</c:v>
                </c:pt>
                <c:pt idx="74">
                  <c:v>1821.5141601562</c:v>
                </c:pt>
                <c:pt idx="75">
                  <c:v>2015.7860107422</c:v>
                </c:pt>
                <c:pt idx="76">
                  <c:v>1968.8934326172</c:v>
                </c:pt>
                <c:pt idx="77">
                  <c:v>1964.2042236328</c:v>
                </c:pt>
                <c:pt idx="78">
                  <c:v>2111.1215820312</c:v>
                </c:pt>
                <c:pt idx="79">
                  <c:v>2006.4112548828</c:v>
                </c:pt>
                <c:pt idx="80">
                  <c:v>1780.4748535156</c:v>
                </c:pt>
                <c:pt idx="81">
                  <c:v>1190.1140136719</c:v>
                </c:pt>
                <c:pt idx="82">
                  <c:v>562.72467041020002</c:v>
                </c:pt>
                <c:pt idx="83">
                  <c:v>416.05389404300001</c:v>
                </c:pt>
                <c:pt idx="84">
                  <c:v>250.54977416989999</c:v>
                </c:pt>
                <c:pt idx="85">
                  <c:v>148.8611755371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50.517185211200001</c:v>
                </c:pt>
                <c:pt idx="93">
                  <c:v>423.7159729004</c:v>
                </c:pt>
                <c:pt idx="94">
                  <c:v>516.59777832029999</c:v>
                </c:pt>
                <c:pt idx="95">
                  <c:v>344.9859008789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229.52967834469999</c:v>
                </c:pt>
                <c:pt idx="102">
                  <c:v>569.94232177729998</c:v>
                </c:pt>
                <c:pt idx="103">
                  <c:v>740.81750488279999</c:v>
                </c:pt>
                <c:pt idx="104">
                  <c:v>744.32000732419999</c:v>
                </c:pt>
                <c:pt idx="105">
                  <c:v>628.11279296880002</c:v>
                </c:pt>
                <c:pt idx="106">
                  <c:v>502.8374633789</c:v>
                </c:pt>
                <c:pt idx="107">
                  <c:v>478.15014648440001</c:v>
                </c:pt>
                <c:pt idx="108">
                  <c:v>546.0009765625</c:v>
                </c:pt>
                <c:pt idx="109">
                  <c:v>775.22088623050001</c:v>
                </c:pt>
                <c:pt idx="110">
                  <c:v>1179.4842529297</c:v>
                </c:pt>
                <c:pt idx="111">
                  <c:v>1649.0847167969</c:v>
                </c:pt>
                <c:pt idx="112">
                  <c:v>2072.2385253906</c:v>
                </c:pt>
                <c:pt idx="113">
                  <c:v>2369.5598144531</c:v>
                </c:pt>
                <c:pt idx="114">
                  <c:v>2587.2255859375</c:v>
                </c:pt>
                <c:pt idx="115">
                  <c:v>2693.0021972656</c:v>
                </c:pt>
                <c:pt idx="116">
                  <c:v>2694.9672851562</c:v>
                </c:pt>
                <c:pt idx="117">
                  <c:v>2550.4155273438</c:v>
                </c:pt>
                <c:pt idx="118">
                  <c:v>2361.5158691406</c:v>
                </c:pt>
                <c:pt idx="119">
                  <c:v>2101.8876953125</c:v>
                </c:pt>
                <c:pt idx="120">
                  <c:v>1997.7122802734</c:v>
                </c:pt>
                <c:pt idx="121">
                  <c:v>1975.2554931641</c:v>
                </c:pt>
                <c:pt idx="122">
                  <c:v>1894.4395751953</c:v>
                </c:pt>
                <c:pt idx="123">
                  <c:v>1840.427734375</c:v>
                </c:pt>
                <c:pt idx="124">
                  <c:v>1729.6466064453</c:v>
                </c:pt>
                <c:pt idx="125">
                  <c:v>1542.5413818359</c:v>
                </c:pt>
                <c:pt idx="126">
                  <c:v>1258.013671875</c:v>
                </c:pt>
                <c:pt idx="127">
                  <c:v>882.36602783199999</c:v>
                </c:pt>
                <c:pt idx="128">
                  <c:v>481.66528320309999</c:v>
                </c:pt>
                <c:pt idx="129">
                  <c:v>146.7017364502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4-22CD-4B01-BA7B-B0C0144F00B4}"/>
            </c:ext>
          </c:extLst>
        </c:ser>
        <c:ser>
          <c:idx val="133"/>
          <c:order val="133"/>
          <c:spPr>
            <a:solidFill>
              <a:schemeClr val="accent2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AWPPG0!$A$134:$EE$134</c:f>
              <c:numCache>
                <c:formatCode>General</c:formatCode>
                <c:ptCount val="135"/>
                <c:pt idx="0">
                  <c:v>1939.6285400391</c:v>
                </c:pt>
                <c:pt idx="1">
                  <c:v>1554.0329589844</c:v>
                </c:pt>
                <c:pt idx="2">
                  <c:v>1236.6851806641</c:v>
                </c:pt>
                <c:pt idx="3">
                  <c:v>791.66094970699999</c:v>
                </c:pt>
                <c:pt idx="4">
                  <c:v>223.72898864749999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324.02569580080001</c:v>
                </c:pt>
                <c:pt idx="16">
                  <c:v>571.4194946289</c:v>
                </c:pt>
                <c:pt idx="17">
                  <c:v>708.86486816410002</c:v>
                </c:pt>
                <c:pt idx="18">
                  <c:v>688.63116455080001</c:v>
                </c:pt>
                <c:pt idx="19">
                  <c:v>512.5610961914</c:v>
                </c:pt>
                <c:pt idx="20">
                  <c:v>249.32341003420001</c:v>
                </c:pt>
                <c:pt idx="21">
                  <c:v>95.581855773900003</c:v>
                </c:pt>
                <c:pt idx="22">
                  <c:v>109.54001617430001</c:v>
                </c:pt>
                <c:pt idx="23">
                  <c:v>214.56648254390001</c:v>
                </c:pt>
                <c:pt idx="24">
                  <c:v>105.6551895142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126.9629058838</c:v>
                </c:pt>
                <c:pt idx="30">
                  <c:v>477.59802246089998</c:v>
                </c:pt>
                <c:pt idx="31">
                  <c:v>783.29724121089998</c:v>
                </c:pt>
                <c:pt idx="32">
                  <c:v>1048.6378173828</c:v>
                </c:pt>
                <c:pt idx="33">
                  <c:v>1316.8426513672</c:v>
                </c:pt>
                <c:pt idx="34">
                  <c:v>1677.0021972656</c:v>
                </c:pt>
                <c:pt idx="35">
                  <c:v>2061.8508300781</c:v>
                </c:pt>
                <c:pt idx="36">
                  <c:v>2391.0637207031</c:v>
                </c:pt>
                <c:pt idx="37">
                  <c:v>2391.3359375</c:v>
                </c:pt>
                <c:pt idx="38">
                  <c:v>2149.7973632812</c:v>
                </c:pt>
                <c:pt idx="39">
                  <c:v>1670.9625244141</c:v>
                </c:pt>
                <c:pt idx="40">
                  <c:v>837.51824951169999</c:v>
                </c:pt>
                <c:pt idx="41">
                  <c:v>300.7424621582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193.06922912600001</c:v>
                </c:pt>
                <c:pt idx="48">
                  <c:v>380.93383789059999</c:v>
                </c:pt>
                <c:pt idx="49">
                  <c:v>654.56805419919999</c:v>
                </c:pt>
                <c:pt idx="50">
                  <c:v>611.36804199220001</c:v>
                </c:pt>
                <c:pt idx="51">
                  <c:v>544.90112304690001</c:v>
                </c:pt>
                <c:pt idx="52">
                  <c:v>664.91723632809999</c:v>
                </c:pt>
                <c:pt idx="53">
                  <c:v>1058.3625488281</c:v>
                </c:pt>
                <c:pt idx="54">
                  <c:v>1405.4202880859</c:v>
                </c:pt>
                <c:pt idx="55">
                  <c:v>1972.6590576172</c:v>
                </c:pt>
                <c:pt idx="56">
                  <c:v>2349.3898925781</c:v>
                </c:pt>
                <c:pt idx="57">
                  <c:v>2621.6164550781</c:v>
                </c:pt>
                <c:pt idx="58">
                  <c:v>2747.9692382812</c:v>
                </c:pt>
                <c:pt idx="59">
                  <c:v>2580.6516113281</c:v>
                </c:pt>
                <c:pt idx="60">
                  <c:v>2380.6667480469</c:v>
                </c:pt>
                <c:pt idx="61">
                  <c:v>1858.0554199219</c:v>
                </c:pt>
                <c:pt idx="62">
                  <c:v>1199.5734863281</c:v>
                </c:pt>
                <c:pt idx="63">
                  <c:v>541.62200927729998</c:v>
                </c:pt>
                <c:pt idx="64">
                  <c:v>67.994262695299994</c:v>
                </c:pt>
                <c:pt idx="65">
                  <c:v>0</c:v>
                </c:pt>
                <c:pt idx="66">
                  <c:v>0</c:v>
                </c:pt>
                <c:pt idx="67">
                  <c:v>87.1558303833</c:v>
                </c:pt>
                <c:pt idx="68">
                  <c:v>334.52062988279999</c:v>
                </c:pt>
                <c:pt idx="69">
                  <c:v>714.14660644529999</c:v>
                </c:pt>
                <c:pt idx="70">
                  <c:v>986.7373046875</c:v>
                </c:pt>
                <c:pt idx="71">
                  <c:v>1362.9660644531</c:v>
                </c:pt>
                <c:pt idx="72">
                  <c:v>1715.9266357422</c:v>
                </c:pt>
                <c:pt idx="73">
                  <c:v>1937.3099365234</c:v>
                </c:pt>
                <c:pt idx="74">
                  <c:v>1844.5</c:v>
                </c:pt>
                <c:pt idx="75">
                  <c:v>2032.3216552734</c:v>
                </c:pt>
                <c:pt idx="76">
                  <c:v>1967.7640380859</c:v>
                </c:pt>
                <c:pt idx="77">
                  <c:v>1939.5030517578</c:v>
                </c:pt>
                <c:pt idx="78">
                  <c:v>2089.5510253906</c:v>
                </c:pt>
                <c:pt idx="79">
                  <c:v>1996.5543212891</c:v>
                </c:pt>
                <c:pt idx="80">
                  <c:v>1792.9543457031</c:v>
                </c:pt>
                <c:pt idx="81">
                  <c:v>1214.181640625</c:v>
                </c:pt>
                <c:pt idx="82">
                  <c:v>584.38262939449999</c:v>
                </c:pt>
                <c:pt idx="83">
                  <c:v>434.94525146479998</c:v>
                </c:pt>
                <c:pt idx="84">
                  <c:v>264.7537536621</c:v>
                </c:pt>
                <c:pt idx="85">
                  <c:v>163.66059875490001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28.818426132199999</c:v>
                </c:pt>
                <c:pt idx="93">
                  <c:v>388.373046875</c:v>
                </c:pt>
                <c:pt idx="94">
                  <c:v>473.23315429690001</c:v>
                </c:pt>
                <c:pt idx="95">
                  <c:v>303.6431274414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262.4465637207</c:v>
                </c:pt>
                <c:pt idx="102">
                  <c:v>614.234375</c:v>
                </c:pt>
                <c:pt idx="103">
                  <c:v>793.29864501949999</c:v>
                </c:pt>
                <c:pt idx="104">
                  <c:v>796.6142578125</c:v>
                </c:pt>
                <c:pt idx="105">
                  <c:v>673.29693603520002</c:v>
                </c:pt>
                <c:pt idx="106">
                  <c:v>535.16375732419999</c:v>
                </c:pt>
                <c:pt idx="107">
                  <c:v>491.53448486330001</c:v>
                </c:pt>
                <c:pt idx="108">
                  <c:v>539.2465209961</c:v>
                </c:pt>
                <c:pt idx="109">
                  <c:v>752.4853515625</c:v>
                </c:pt>
                <c:pt idx="110">
                  <c:v>1144.4945068359</c:v>
                </c:pt>
                <c:pt idx="111">
                  <c:v>1606.8532714844</c:v>
                </c:pt>
                <c:pt idx="112">
                  <c:v>2029.0736083984</c:v>
                </c:pt>
                <c:pt idx="113">
                  <c:v>2330.2629394531</c:v>
                </c:pt>
                <c:pt idx="114">
                  <c:v>2553.5104980469</c:v>
                </c:pt>
                <c:pt idx="115">
                  <c:v>2668.298828125</c:v>
                </c:pt>
                <c:pt idx="116">
                  <c:v>2682.3889160156</c:v>
                </c:pt>
                <c:pt idx="117">
                  <c:v>2547.177734375</c:v>
                </c:pt>
                <c:pt idx="118">
                  <c:v>2364.2133789062</c:v>
                </c:pt>
                <c:pt idx="119">
                  <c:v>2105.4638671875</c:v>
                </c:pt>
                <c:pt idx="120">
                  <c:v>2000.4077148438</c:v>
                </c:pt>
                <c:pt idx="121">
                  <c:v>1977.1483154297</c:v>
                </c:pt>
                <c:pt idx="122">
                  <c:v>1895.4759521484</c:v>
                </c:pt>
                <c:pt idx="123">
                  <c:v>1841.2313232422</c:v>
                </c:pt>
                <c:pt idx="124">
                  <c:v>1727.5949707031</c:v>
                </c:pt>
                <c:pt idx="125">
                  <c:v>1536.8952636719</c:v>
                </c:pt>
                <c:pt idx="126">
                  <c:v>1248.9704589844</c:v>
                </c:pt>
                <c:pt idx="127">
                  <c:v>870.00311279300001</c:v>
                </c:pt>
                <c:pt idx="128">
                  <c:v>467.38861083979998</c:v>
                </c:pt>
                <c:pt idx="129">
                  <c:v>133.99366760250001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5-22CD-4B01-BA7B-B0C0144F00B4}"/>
            </c:ext>
          </c:extLst>
        </c:ser>
        <c:ser>
          <c:idx val="134"/>
          <c:order val="134"/>
          <c:spPr>
            <a:solidFill>
              <a:schemeClr val="accent3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AWPPG0!$A$135:$EE$135</c:f>
              <c:numCache>
                <c:formatCode>General</c:formatCode>
                <c:ptCount val="135"/>
                <c:pt idx="0">
                  <c:v>1955.4077148438</c:v>
                </c:pt>
                <c:pt idx="1">
                  <c:v>1571.3017578125</c:v>
                </c:pt>
                <c:pt idx="2">
                  <c:v>1257.4429931641</c:v>
                </c:pt>
                <c:pt idx="3">
                  <c:v>815.37860107419999</c:v>
                </c:pt>
                <c:pt idx="4">
                  <c:v>247.24308776859999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330.45706176760001</c:v>
                </c:pt>
                <c:pt idx="16">
                  <c:v>564.02368164059999</c:v>
                </c:pt>
                <c:pt idx="17">
                  <c:v>693.89587402339998</c:v>
                </c:pt>
                <c:pt idx="18">
                  <c:v>673.52453613279999</c:v>
                </c:pt>
                <c:pt idx="19">
                  <c:v>501.55139160160002</c:v>
                </c:pt>
                <c:pt idx="20">
                  <c:v>245.31021118160001</c:v>
                </c:pt>
                <c:pt idx="21">
                  <c:v>97.702087402299995</c:v>
                </c:pt>
                <c:pt idx="22">
                  <c:v>113.078918457</c:v>
                </c:pt>
                <c:pt idx="23">
                  <c:v>217.50843811039999</c:v>
                </c:pt>
                <c:pt idx="24">
                  <c:v>111.1433258057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128.73387145999999</c:v>
                </c:pt>
                <c:pt idx="30">
                  <c:v>455.21075439449999</c:v>
                </c:pt>
                <c:pt idx="31">
                  <c:v>748.6771850586</c:v>
                </c:pt>
                <c:pt idx="32">
                  <c:v>1016.9089355469</c:v>
                </c:pt>
                <c:pt idx="33">
                  <c:v>1297.3001708984</c:v>
                </c:pt>
                <c:pt idx="34">
                  <c:v>1672.39453125</c:v>
                </c:pt>
                <c:pt idx="35">
                  <c:v>2068.9711914062</c:v>
                </c:pt>
                <c:pt idx="36">
                  <c:v>2407.0251464844</c:v>
                </c:pt>
                <c:pt idx="37">
                  <c:v>2405.7705078125</c:v>
                </c:pt>
                <c:pt idx="38">
                  <c:v>2145.4011230469</c:v>
                </c:pt>
                <c:pt idx="39">
                  <c:v>1646.8299560547</c:v>
                </c:pt>
                <c:pt idx="40">
                  <c:v>802.05859375</c:v>
                </c:pt>
                <c:pt idx="41">
                  <c:v>277.84814453119998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37.486572265600003</c:v>
                </c:pt>
                <c:pt idx="47">
                  <c:v>219.77920532229999</c:v>
                </c:pt>
                <c:pt idx="48">
                  <c:v>373.09182739260001</c:v>
                </c:pt>
                <c:pt idx="49">
                  <c:v>620.3051147461</c:v>
                </c:pt>
                <c:pt idx="50">
                  <c:v>567.46099853520002</c:v>
                </c:pt>
                <c:pt idx="51">
                  <c:v>498.69189453119998</c:v>
                </c:pt>
                <c:pt idx="52">
                  <c:v>620.65832519529999</c:v>
                </c:pt>
                <c:pt idx="53">
                  <c:v>1027.5828857422</c:v>
                </c:pt>
                <c:pt idx="54">
                  <c:v>1393.1573486328</c:v>
                </c:pt>
                <c:pt idx="55">
                  <c:v>1985.9458007812</c:v>
                </c:pt>
                <c:pt idx="56">
                  <c:v>2382.6728515625</c:v>
                </c:pt>
                <c:pt idx="57">
                  <c:v>2659.6511230469</c:v>
                </c:pt>
                <c:pt idx="58">
                  <c:v>2774.9914550781</c:v>
                </c:pt>
                <c:pt idx="59">
                  <c:v>2596.2355957031</c:v>
                </c:pt>
                <c:pt idx="60">
                  <c:v>2387.966796875</c:v>
                </c:pt>
                <c:pt idx="61">
                  <c:v>1859.1689453125</c:v>
                </c:pt>
                <c:pt idx="62">
                  <c:v>1203.7114257812</c:v>
                </c:pt>
                <c:pt idx="63">
                  <c:v>539.16455078119998</c:v>
                </c:pt>
                <c:pt idx="64">
                  <c:v>56.619075775100001</c:v>
                </c:pt>
                <c:pt idx="65">
                  <c:v>0</c:v>
                </c:pt>
                <c:pt idx="66">
                  <c:v>0</c:v>
                </c:pt>
                <c:pt idx="67">
                  <c:v>58.506393432599999</c:v>
                </c:pt>
                <c:pt idx="68">
                  <c:v>318.30728149409998</c:v>
                </c:pt>
                <c:pt idx="69">
                  <c:v>707.99133300779999</c:v>
                </c:pt>
                <c:pt idx="70">
                  <c:v>990.53771972660002</c:v>
                </c:pt>
                <c:pt idx="71">
                  <c:v>1375.05078125</c:v>
                </c:pt>
                <c:pt idx="72">
                  <c:v>1733.0549316406</c:v>
                </c:pt>
                <c:pt idx="73">
                  <c:v>1958.8377685547</c:v>
                </c:pt>
                <c:pt idx="74">
                  <c:v>1865.8629150391</c:v>
                </c:pt>
                <c:pt idx="75">
                  <c:v>2059.7348632812</c:v>
                </c:pt>
                <c:pt idx="76">
                  <c:v>1986.9526367188</c:v>
                </c:pt>
                <c:pt idx="77">
                  <c:v>1939.7485351562</c:v>
                </c:pt>
                <c:pt idx="78">
                  <c:v>2070.2258300781</c:v>
                </c:pt>
                <c:pt idx="79">
                  <c:v>1963.8913574219</c:v>
                </c:pt>
                <c:pt idx="80">
                  <c:v>1752.4763183594</c:v>
                </c:pt>
                <c:pt idx="81">
                  <c:v>1190.3771972656</c:v>
                </c:pt>
                <c:pt idx="82">
                  <c:v>580.64990234380002</c:v>
                </c:pt>
                <c:pt idx="83">
                  <c:v>451.37600708010001</c:v>
                </c:pt>
                <c:pt idx="84">
                  <c:v>289.32250976559999</c:v>
                </c:pt>
                <c:pt idx="85">
                  <c:v>187.01425170900001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43.280708312999998</c:v>
                </c:pt>
                <c:pt idx="93">
                  <c:v>409.59506225590002</c:v>
                </c:pt>
                <c:pt idx="94">
                  <c:v>496.1089477539</c:v>
                </c:pt>
                <c:pt idx="95">
                  <c:v>322.30380249019998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213.96069335940001</c:v>
                </c:pt>
                <c:pt idx="102">
                  <c:v>568.484375</c:v>
                </c:pt>
                <c:pt idx="103">
                  <c:v>758.04370117190001</c:v>
                </c:pt>
                <c:pt idx="104">
                  <c:v>777.607421875</c:v>
                </c:pt>
                <c:pt idx="105">
                  <c:v>672.42272949220001</c:v>
                </c:pt>
                <c:pt idx="106">
                  <c:v>548.6734008789</c:v>
                </c:pt>
                <c:pt idx="107">
                  <c:v>515.67303466800001</c:v>
                </c:pt>
                <c:pt idx="108">
                  <c:v>568.74908447270002</c:v>
                </c:pt>
                <c:pt idx="109">
                  <c:v>784.87725830080001</c:v>
                </c:pt>
                <c:pt idx="110">
                  <c:v>1180.4742431641</c:v>
                </c:pt>
                <c:pt idx="111">
                  <c:v>1645.1203613281</c:v>
                </c:pt>
                <c:pt idx="112">
                  <c:v>2067.6047363281</c:v>
                </c:pt>
                <c:pt idx="113">
                  <c:v>2366.853515625</c:v>
                </c:pt>
                <c:pt idx="114">
                  <c:v>2585.8479003906</c:v>
                </c:pt>
                <c:pt idx="115">
                  <c:v>2693.1645507812</c:v>
                </c:pt>
                <c:pt idx="116">
                  <c:v>2696.9460449219</c:v>
                </c:pt>
                <c:pt idx="117">
                  <c:v>2552.1103515625</c:v>
                </c:pt>
                <c:pt idx="118">
                  <c:v>2360.92578125</c:v>
                </c:pt>
                <c:pt idx="119">
                  <c:v>2093.0173339844</c:v>
                </c:pt>
                <c:pt idx="120">
                  <c:v>1979.0118408203</c:v>
                </c:pt>
                <c:pt idx="121">
                  <c:v>1948.4897460938</c:v>
                </c:pt>
                <c:pt idx="122">
                  <c:v>1864.3614501953</c:v>
                </c:pt>
                <c:pt idx="123">
                  <c:v>1813.6871337891</c:v>
                </c:pt>
                <c:pt idx="124">
                  <c:v>1707.9993896484</c:v>
                </c:pt>
                <c:pt idx="125">
                  <c:v>1524.7685546875</c:v>
                </c:pt>
                <c:pt idx="126">
                  <c:v>1245.2272949219</c:v>
                </c:pt>
                <c:pt idx="127">
                  <c:v>874.53936767580001</c:v>
                </c:pt>
                <c:pt idx="128">
                  <c:v>480.05368041989999</c:v>
                </c:pt>
                <c:pt idx="129">
                  <c:v>152.33093261720001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6-22CD-4B01-BA7B-B0C0144F00B4}"/>
            </c:ext>
          </c:extLst>
        </c:ser>
        <c:ser>
          <c:idx val="135"/>
          <c:order val="135"/>
          <c:spPr>
            <a:solidFill>
              <a:schemeClr val="accent4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AWPPG0!$A$136:$EE$136</c:f>
              <c:numCache>
                <c:formatCode>General</c:formatCode>
                <c:ptCount val="135"/>
                <c:pt idx="0">
                  <c:v>1949.7165527344</c:v>
                </c:pt>
                <c:pt idx="1">
                  <c:v>1561.0140380859</c:v>
                </c:pt>
                <c:pt idx="2">
                  <c:v>1242.7810058594</c:v>
                </c:pt>
                <c:pt idx="3">
                  <c:v>799.66430664059999</c:v>
                </c:pt>
                <c:pt idx="4">
                  <c:v>235.97749328610001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346.29858398440001</c:v>
                </c:pt>
                <c:pt idx="16">
                  <c:v>584.27752685550001</c:v>
                </c:pt>
                <c:pt idx="17">
                  <c:v>710.43572998050001</c:v>
                </c:pt>
                <c:pt idx="18">
                  <c:v>682.34545898440001</c:v>
                </c:pt>
                <c:pt idx="19">
                  <c:v>503.623046875</c:v>
                </c:pt>
                <c:pt idx="20">
                  <c:v>242.74562072750001</c:v>
                </c:pt>
                <c:pt idx="21">
                  <c:v>94.557006835899998</c:v>
                </c:pt>
                <c:pt idx="22">
                  <c:v>113.5617904663</c:v>
                </c:pt>
                <c:pt idx="23">
                  <c:v>223.54809570309999</c:v>
                </c:pt>
                <c:pt idx="24">
                  <c:v>118.3121261597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121.9662857056</c:v>
                </c:pt>
                <c:pt idx="30">
                  <c:v>468.58386230470001</c:v>
                </c:pt>
                <c:pt idx="31">
                  <c:v>775.31829833979998</c:v>
                </c:pt>
                <c:pt idx="32">
                  <c:v>1042.6419677734</c:v>
                </c:pt>
                <c:pt idx="33">
                  <c:v>1310.5140380859</c:v>
                </c:pt>
                <c:pt idx="34">
                  <c:v>1672.0589599609</c:v>
                </c:pt>
                <c:pt idx="35">
                  <c:v>2063.6489257812</c:v>
                </c:pt>
                <c:pt idx="36">
                  <c:v>2406.8442382812</c:v>
                </c:pt>
                <c:pt idx="37">
                  <c:v>2419.1491699219</c:v>
                </c:pt>
                <c:pt idx="38">
                  <c:v>2180.447265625</c:v>
                </c:pt>
                <c:pt idx="39">
                  <c:v>1699.0778808594</c:v>
                </c:pt>
                <c:pt idx="40">
                  <c:v>854.20495605470001</c:v>
                </c:pt>
                <c:pt idx="41">
                  <c:v>315.58541870120001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15.2953977585</c:v>
                </c:pt>
                <c:pt idx="47">
                  <c:v>201.89431762699999</c:v>
                </c:pt>
                <c:pt idx="48">
                  <c:v>358.89965820309999</c:v>
                </c:pt>
                <c:pt idx="49">
                  <c:v>614.99670410160002</c:v>
                </c:pt>
                <c:pt idx="50">
                  <c:v>563.32745361330001</c:v>
                </c:pt>
                <c:pt idx="51">
                  <c:v>497.30554199220001</c:v>
                </c:pt>
                <c:pt idx="52">
                  <c:v>625.27099609380002</c:v>
                </c:pt>
                <c:pt idx="53">
                  <c:v>1037.3046875</c:v>
                </c:pt>
                <c:pt idx="54">
                  <c:v>1404.9359130859</c:v>
                </c:pt>
                <c:pt idx="55">
                  <c:v>1992.1839599609</c:v>
                </c:pt>
                <c:pt idx="56">
                  <c:v>2384.6186523438</c:v>
                </c:pt>
                <c:pt idx="57">
                  <c:v>2662.0471191406</c:v>
                </c:pt>
                <c:pt idx="58">
                  <c:v>2779.6452636719</c:v>
                </c:pt>
                <c:pt idx="59">
                  <c:v>2600.9311523438</c:v>
                </c:pt>
                <c:pt idx="60">
                  <c:v>2391.6223144531</c:v>
                </c:pt>
                <c:pt idx="61">
                  <c:v>1859.0103759766</c:v>
                </c:pt>
                <c:pt idx="62">
                  <c:v>1194.4738769531</c:v>
                </c:pt>
                <c:pt idx="63">
                  <c:v>528.89849853520002</c:v>
                </c:pt>
                <c:pt idx="64">
                  <c:v>41.954212188699998</c:v>
                </c:pt>
                <c:pt idx="65">
                  <c:v>0</c:v>
                </c:pt>
                <c:pt idx="66">
                  <c:v>0</c:v>
                </c:pt>
                <c:pt idx="67">
                  <c:v>45.713329315199999</c:v>
                </c:pt>
                <c:pt idx="68">
                  <c:v>306.97775268549998</c:v>
                </c:pt>
                <c:pt idx="69">
                  <c:v>704.9019165039</c:v>
                </c:pt>
                <c:pt idx="70">
                  <c:v>993.98498535160002</c:v>
                </c:pt>
                <c:pt idx="71">
                  <c:v>1378.0511474609</c:v>
                </c:pt>
                <c:pt idx="72">
                  <c:v>1737.6961669922</c:v>
                </c:pt>
                <c:pt idx="73">
                  <c:v>1961.1026611328</c:v>
                </c:pt>
                <c:pt idx="74">
                  <c:v>1871.7027587891</c:v>
                </c:pt>
                <c:pt idx="75">
                  <c:v>2056.498046875</c:v>
                </c:pt>
                <c:pt idx="76">
                  <c:v>1986.4030761719</c:v>
                </c:pt>
                <c:pt idx="77">
                  <c:v>1944.4686279297</c:v>
                </c:pt>
                <c:pt idx="78">
                  <c:v>2080.7578125</c:v>
                </c:pt>
                <c:pt idx="79">
                  <c:v>1976.8530273438</c:v>
                </c:pt>
                <c:pt idx="80">
                  <c:v>1761.3055419922</c:v>
                </c:pt>
                <c:pt idx="81">
                  <c:v>1196.5942382812</c:v>
                </c:pt>
                <c:pt idx="82">
                  <c:v>578.8837890625</c:v>
                </c:pt>
                <c:pt idx="83">
                  <c:v>449.38244628910002</c:v>
                </c:pt>
                <c:pt idx="84">
                  <c:v>291.95568847660002</c:v>
                </c:pt>
                <c:pt idx="85">
                  <c:v>198.51054382320001</c:v>
                </c:pt>
                <c:pt idx="86">
                  <c:v>0.43437895180000002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26.537040710399999</c:v>
                </c:pt>
                <c:pt idx="93">
                  <c:v>388.59338378910002</c:v>
                </c:pt>
                <c:pt idx="94">
                  <c:v>474.75756835940001</c:v>
                </c:pt>
                <c:pt idx="95">
                  <c:v>297.62524414059999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225.32022094729999</c:v>
                </c:pt>
                <c:pt idx="102">
                  <c:v>587.83837890619998</c:v>
                </c:pt>
                <c:pt idx="103">
                  <c:v>779.96997070309999</c:v>
                </c:pt>
                <c:pt idx="104">
                  <c:v>796.97888183589998</c:v>
                </c:pt>
                <c:pt idx="105">
                  <c:v>685.5385131836</c:v>
                </c:pt>
                <c:pt idx="106">
                  <c:v>557.71868896479998</c:v>
                </c:pt>
                <c:pt idx="107">
                  <c:v>521.83111572270002</c:v>
                </c:pt>
                <c:pt idx="108">
                  <c:v>573.9462890625</c:v>
                </c:pt>
                <c:pt idx="109">
                  <c:v>789.66528320309999</c:v>
                </c:pt>
                <c:pt idx="110">
                  <c:v>1182.1888427734</c:v>
                </c:pt>
                <c:pt idx="111">
                  <c:v>1645.4273681641</c:v>
                </c:pt>
                <c:pt idx="112">
                  <c:v>2066.8955078125</c:v>
                </c:pt>
                <c:pt idx="113">
                  <c:v>2364.1691894531</c:v>
                </c:pt>
                <c:pt idx="114">
                  <c:v>2581.1733398438</c:v>
                </c:pt>
                <c:pt idx="115">
                  <c:v>2683.9814453125</c:v>
                </c:pt>
                <c:pt idx="116">
                  <c:v>2684.0622558594</c:v>
                </c:pt>
                <c:pt idx="117">
                  <c:v>2535.3916015625</c:v>
                </c:pt>
                <c:pt idx="118">
                  <c:v>2342.3403320312</c:v>
                </c:pt>
                <c:pt idx="119">
                  <c:v>2075.5744628906</c:v>
                </c:pt>
                <c:pt idx="120">
                  <c:v>1968.3200683594</c:v>
                </c:pt>
                <c:pt idx="121">
                  <c:v>1949.2261962891</c:v>
                </c:pt>
                <c:pt idx="122">
                  <c:v>1874.8033447266</c:v>
                </c:pt>
                <c:pt idx="123">
                  <c:v>1831.3803710938</c:v>
                </c:pt>
                <c:pt idx="124">
                  <c:v>1728.7947998047</c:v>
                </c:pt>
                <c:pt idx="125">
                  <c:v>1547.1860351562</c:v>
                </c:pt>
                <c:pt idx="126">
                  <c:v>1265.2520751953</c:v>
                </c:pt>
                <c:pt idx="127">
                  <c:v>888.45672607419999</c:v>
                </c:pt>
                <c:pt idx="128">
                  <c:v>484.77032470699999</c:v>
                </c:pt>
                <c:pt idx="129">
                  <c:v>150.53504943850001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7-22CD-4B01-BA7B-B0C0144F00B4}"/>
            </c:ext>
          </c:extLst>
        </c:ser>
        <c:ser>
          <c:idx val="136"/>
          <c:order val="136"/>
          <c:spPr>
            <a:solidFill>
              <a:schemeClr val="accent5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AWPPG0!$A$137:$EE$137</c:f>
              <c:numCache>
                <c:formatCode>General</c:formatCode>
                <c:ptCount val="135"/>
                <c:pt idx="0">
                  <c:v>1926.1832275391</c:v>
                </c:pt>
                <c:pt idx="1">
                  <c:v>1533.5983886719</c:v>
                </c:pt>
                <c:pt idx="2">
                  <c:v>1214.03125</c:v>
                </c:pt>
                <c:pt idx="3">
                  <c:v>762.33569335940001</c:v>
                </c:pt>
                <c:pt idx="4">
                  <c:v>192.92533874509999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347.65573120120001</c:v>
                </c:pt>
                <c:pt idx="16">
                  <c:v>584.44171142580001</c:v>
                </c:pt>
                <c:pt idx="17">
                  <c:v>706.6015625</c:v>
                </c:pt>
                <c:pt idx="18">
                  <c:v>673.57946777339998</c:v>
                </c:pt>
                <c:pt idx="19">
                  <c:v>492.06307983400001</c:v>
                </c:pt>
                <c:pt idx="20">
                  <c:v>231.2822265625</c:v>
                </c:pt>
                <c:pt idx="21">
                  <c:v>89.538116455099996</c:v>
                </c:pt>
                <c:pt idx="22">
                  <c:v>119.6780090332</c:v>
                </c:pt>
                <c:pt idx="23">
                  <c:v>242.35032653810001</c:v>
                </c:pt>
                <c:pt idx="24">
                  <c:v>146.12135314939999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136.59446716310001</c:v>
                </c:pt>
                <c:pt idx="30">
                  <c:v>461.54000854489999</c:v>
                </c:pt>
                <c:pt idx="31">
                  <c:v>748.99792480470001</c:v>
                </c:pt>
                <c:pt idx="32">
                  <c:v>1008.2190551758</c:v>
                </c:pt>
                <c:pt idx="33">
                  <c:v>1282.3331298828</c:v>
                </c:pt>
                <c:pt idx="34">
                  <c:v>1659.1932373047</c:v>
                </c:pt>
                <c:pt idx="35">
                  <c:v>2067.4985351562</c:v>
                </c:pt>
                <c:pt idx="36">
                  <c:v>2422.0524902344</c:v>
                </c:pt>
                <c:pt idx="37">
                  <c:v>2430.2385253906</c:v>
                </c:pt>
                <c:pt idx="38">
                  <c:v>2185.4362792969</c:v>
                </c:pt>
                <c:pt idx="39">
                  <c:v>1697.6483154297</c:v>
                </c:pt>
                <c:pt idx="40">
                  <c:v>848.9033203125</c:v>
                </c:pt>
                <c:pt idx="41">
                  <c:v>320.3505859375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28.279813766499998</c:v>
                </c:pt>
                <c:pt idx="47">
                  <c:v>206.3968963623</c:v>
                </c:pt>
                <c:pt idx="48">
                  <c:v>358.25381469730002</c:v>
                </c:pt>
                <c:pt idx="49">
                  <c:v>616.29974365229998</c:v>
                </c:pt>
                <c:pt idx="50">
                  <c:v>569.32238769529999</c:v>
                </c:pt>
                <c:pt idx="51">
                  <c:v>506.27084350590002</c:v>
                </c:pt>
                <c:pt idx="52">
                  <c:v>633.9859008789</c:v>
                </c:pt>
                <c:pt idx="53">
                  <c:v>1043.8999023438</c:v>
                </c:pt>
                <c:pt idx="54">
                  <c:v>1403.7122802734</c:v>
                </c:pt>
                <c:pt idx="55">
                  <c:v>1988.3680419922</c:v>
                </c:pt>
                <c:pt idx="56">
                  <c:v>2375.7600097656</c:v>
                </c:pt>
                <c:pt idx="57">
                  <c:v>2651.5874023438</c:v>
                </c:pt>
                <c:pt idx="58">
                  <c:v>2770.251953125</c:v>
                </c:pt>
                <c:pt idx="59">
                  <c:v>2593.3286132812</c:v>
                </c:pt>
                <c:pt idx="60">
                  <c:v>2394.552734375</c:v>
                </c:pt>
                <c:pt idx="61">
                  <c:v>1872.5311279297</c:v>
                </c:pt>
                <c:pt idx="62">
                  <c:v>1213.125</c:v>
                </c:pt>
                <c:pt idx="63">
                  <c:v>539.2113647461</c:v>
                </c:pt>
                <c:pt idx="64">
                  <c:v>45.496261596700002</c:v>
                </c:pt>
                <c:pt idx="65">
                  <c:v>0</c:v>
                </c:pt>
                <c:pt idx="66">
                  <c:v>0</c:v>
                </c:pt>
                <c:pt idx="67">
                  <c:v>31.228088378900001</c:v>
                </c:pt>
                <c:pt idx="68">
                  <c:v>288.5491027832</c:v>
                </c:pt>
                <c:pt idx="69">
                  <c:v>685.3353881836</c:v>
                </c:pt>
                <c:pt idx="70">
                  <c:v>972.6328125</c:v>
                </c:pt>
                <c:pt idx="71">
                  <c:v>1360.0053710938</c:v>
                </c:pt>
                <c:pt idx="72">
                  <c:v>1724.1944580078</c:v>
                </c:pt>
                <c:pt idx="73">
                  <c:v>1952.9846191406</c:v>
                </c:pt>
                <c:pt idx="74">
                  <c:v>1871.9226074219</c:v>
                </c:pt>
                <c:pt idx="75">
                  <c:v>2058.7006835938</c:v>
                </c:pt>
                <c:pt idx="76">
                  <c:v>1989.283203125</c:v>
                </c:pt>
                <c:pt idx="77">
                  <c:v>1942.7774658203</c:v>
                </c:pt>
                <c:pt idx="78">
                  <c:v>2078.9165039062</c:v>
                </c:pt>
                <c:pt idx="79">
                  <c:v>1975.1623535156</c:v>
                </c:pt>
                <c:pt idx="80">
                  <c:v>1765.4815673828</c:v>
                </c:pt>
                <c:pt idx="81">
                  <c:v>1195.0920410156</c:v>
                </c:pt>
                <c:pt idx="82">
                  <c:v>577.1976928711</c:v>
                </c:pt>
                <c:pt idx="83">
                  <c:v>446.98419189449999</c:v>
                </c:pt>
                <c:pt idx="84">
                  <c:v>296.22143554690001</c:v>
                </c:pt>
                <c:pt idx="85">
                  <c:v>215.59115600589999</c:v>
                </c:pt>
                <c:pt idx="86">
                  <c:v>34.524978637700002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18.373788833599999</c:v>
                </c:pt>
                <c:pt idx="93">
                  <c:v>382.08279418950002</c:v>
                </c:pt>
                <c:pt idx="94">
                  <c:v>470.78604125980002</c:v>
                </c:pt>
                <c:pt idx="95">
                  <c:v>292.82662963870001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190.55966186520001</c:v>
                </c:pt>
                <c:pt idx="102">
                  <c:v>578.01458740229998</c:v>
                </c:pt>
                <c:pt idx="103">
                  <c:v>798.482421875</c:v>
                </c:pt>
                <c:pt idx="104">
                  <c:v>838.00079345699999</c:v>
                </c:pt>
                <c:pt idx="105">
                  <c:v>739.33142089839998</c:v>
                </c:pt>
                <c:pt idx="106">
                  <c:v>613.10510253910002</c:v>
                </c:pt>
                <c:pt idx="107">
                  <c:v>571.68878173830001</c:v>
                </c:pt>
                <c:pt idx="108">
                  <c:v>614.5806274414</c:v>
                </c:pt>
                <c:pt idx="109">
                  <c:v>815.48895263669999</c:v>
                </c:pt>
                <c:pt idx="110">
                  <c:v>1193.4008789062</c:v>
                </c:pt>
                <c:pt idx="111">
                  <c:v>1648.9680175781</c:v>
                </c:pt>
                <c:pt idx="112">
                  <c:v>2072.0703125</c:v>
                </c:pt>
                <c:pt idx="113">
                  <c:v>2378.8701171875</c:v>
                </c:pt>
                <c:pt idx="114">
                  <c:v>2606.59375</c:v>
                </c:pt>
                <c:pt idx="115">
                  <c:v>2717.9145507812</c:v>
                </c:pt>
                <c:pt idx="116">
                  <c:v>2723.6420898438</c:v>
                </c:pt>
                <c:pt idx="117">
                  <c:v>2574.4348144531</c:v>
                </c:pt>
                <c:pt idx="118">
                  <c:v>2374.1730957031</c:v>
                </c:pt>
                <c:pt idx="119">
                  <c:v>2095.6098632812</c:v>
                </c:pt>
                <c:pt idx="120">
                  <c:v>1975.4202880859</c:v>
                </c:pt>
                <c:pt idx="121">
                  <c:v>1945.5661621094</c:v>
                </c:pt>
                <c:pt idx="122">
                  <c:v>1863.4205322266</c:v>
                </c:pt>
                <c:pt idx="123">
                  <c:v>1814.533203125</c:v>
                </c:pt>
                <c:pt idx="124">
                  <c:v>1703.4344482422</c:v>
                </c:pt>
                <c:pt idx="125">
                  <c:v>1514.9606933594</c:v>
                </c:pt>
                <c:pt idx="126">
                  <c:v>1230.1611328125</c:v>
                </c:pt>
                <c:pt idx="127">
                  <c:v>854.77172851559999</c:v>
                </c:pt>
                <c:pt idx="128">
                  <c:v>454.94082641599999</c:v>
                </c:pt>
                <c:pt idx="129">
                  <c:v>123.8730010986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8-22CD-4B01-BA7B-B0C0144F00B4}"/>
            </c:ext>
          </c:extLst>
        </c:ser>
        <c:ser>
          <c:idx val="137"/>
          <c:order val="137"/>
          <c:spPr>
            <a:solidFill>
              <a:schemeClr val="accent6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AWPPG0!$A$138:$EE$138</c:f>
              <c:numCache>
                <c:formatCode>General</c:formatCode>
                <c:ptCount val="135"/>
                <c:pt idx="0">
                  <c:v>1904.8957519531</c:v>
                </c:pt>
                <c:pt idx="1">
                  <c:v>1521.5002441406</c:v>
                </c:pt>
                <c:pt idx="2">
                  <c:v>1208.6254882812</c:v>
                </c:pt>
                <c:pt idx="3">
                  <c:v>766.82019042970001</c:v>
                </c:pt>
                <c:pt idx="4">
                  <c:v>203.07409667970001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327.22235107419999</c:v>
                </c:pt>
                <c:pt idx="16">
                  <c:v>559.95892333979998</c:v>
                </c:pt>
                <c:pt idx="17">
                  <c:v>687.71398925779999</c:v>
                </c:pt>
                <c:pt idx="18">
                  <c:v>669.63079833979998</c:v>
                </c:pt>
                <c:pt idx="19">
                  <c:v>507.76696777339998</c:v>
                </c:pt>
                <c:pt idx="20">
                  <c:v>265.33297729489999</c:v>
                </c:pt>
                <c:pt idx="21">
                  <c:v>126.0061721802</c:v>
                </c:pt>
                <c:pt idx="22">
                  <c:v>138.15762329099999</c:v>
                </c:pt>
                <c:pt idx="23">
                  <c:v>231.32304382320001</c:v>
                </c:pt>
                <c:pt idx="24">
                  <c:v>114.5420074463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151.54119873050001</c:v>
                </c:pt>
                <c:pt idx="30">
                  <c:v>476.73614501949999</c:v>
                </c:pt>
                <c:pt idx="31">
                  <c:v>758.06628417970001</c:v>
                </c:pt>
                <c:pt idx="32">
                  <c:v>1012.3469848633</c:v>
                </c:pt>
                <c:pt idx="33">
                  <c:v>1286.1114501953</c:v>
                </c:pt>
                <c:pt idx="34">
                  <c:v>1662.9038085938</c:v>
                </c:pt>
                <c:pt idx="35">
                  <c:v>2064.8452148438</c:v>
                </c:pt>
                <c:pt idx="36">
                  <c:v>2408.0856933594</c:v>
                </c:pt>
                <c:pt idx="37">
                  <c:v>2413.6564941406</c:v>
                </c:pt>
                <c:pt idx="38">
                  <c:v>2166.9765625</c:v>
                </c:pt>
                <c:pt idx="39">
                  <c:v>1682.8048095703</c:v>
                </c:pt>
                <c:pt idx="40">
                  <c:v>848.36999511720001</c:v>
                </c:pt>
                <c:pt idx="41">
                  <c:v>326.33450317379999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6.4305343627999996</c:v>
                </c:pt>
                <c:pt idx="47">
                  <c:v>189.52967834469999</c:v>
                </c:pt>
                <c:pt idx="48">
                  <c:v>352.94818115229998</c:v>
                </c:pt>
                <c:pt idx="49">
                  <c:v>620.26318359380002</c:v>
                </c:pt>
                <c:pt idx="50">
                  <c:v>582.84307861330001</c:v>
                </c:pt>
                <c:pt idx="51">
                  <c:v>526.51013183589998</c:v>
                </c:pt>
                <c:pt idx="52">
                  <c:v>653.36041259770002</c:v>
                </c:pt>
                <c:pt idx="53">
                  <c:v>1057.3360595703</c:v>
                </c:pt>
                <c:pt idx="54">
                  <c:v>1413.0075683594</c:v>
                </c:pt>
                <c:pt idx="55">
                  <c:v>1989.5142822266</c:v>
                </c:pt>
                <c:pt idx="56">
                  <c:v>2370.5576171875</c:v>
                </c:pt>
                <c:pt idx="57">
                  <c:v>2644.3720703125</c:v>
                </c:pt>
                <c:pt idx="58">
                  <c:v>2758.0310058594</c:v>
                </c:pt>
                <c:pt idx="59">
                  <c:v>2584.8232421875</c:v>
                </c:pt>
                <c:pt idx="60">
                  <c:v>2394.6901855469</c:v>
                </c:pt>
                <c:pt idx="61">
                  <c:v>1877.8612060547</c:v>
                </c:pt>
                <c:pt idx="62">
                  <c:v>1222.1901855469</c:v>
                </c:pt>
                <c:pt idx="63">
                  <c:v>555.1265258789</c:v>
                </c:pt>
                <c:pt idx="64">
                  <c:v>63.608768463099999</c:v>
                </c:pt>
                <c:pt idx="65">
                  <c:v>0</c:v>
                </c:pt>
                <c:pt idx="66">
                  <c:v>0</c:v>
                </c:pt>
                <c:pt idx="67">
                  <c:v>49.621795654300001</c:v>
                </c:pt>
                <c:pt idx="68">
                  <c:v>303.74710083010001</c:v>
                </c:pt>
                <c:pt idx="69">
                  <c:v>694.29455566410002</c:v>
                </c:pt>
                <c:pt idx="70">
                  <c:v>976.0498046875</c:v>
                </c:pt>
                <c:pt idx="71">
                  <c:v>1360.1126708984</c:v>
                </c:pt>
                <c:pt idx="72">
                  <c:v>1721.8099365234</c:v>
                </c:pt>
                <c:pt idx="73">
                  <c:v>1953.1561279297</c:v>
                </c:pt>
                <c:pt idx="74">
                  <c:v>1868.4177246094</c:v>
                </c:pt>
                <c:pt idx="75">
                  <c:v>2062.8278808594</c:v>
                </c:pt>
                <c:pt idx="76">
                  <c:v>1993.4069824219</c:v>
                </c:pt>
                <c:pt idx="77">
                  <c:v>1952.5598144531</c:v>
                </c:pt>
                <c:pt idx="78">
                  <c:v>2086.1611328125</c:v>
                </c:pt>
                <c:pt idx="79">
                  <c:v>1977.7520751953</c:v>
                </c:pt>
                <c:pt idx="80">
                  <c:v>1757.9822998047</c:v>
                </c:pt>
                <c:pt idx="81">
                  <c:v>1189.2961425781</c:v>
                </c:pt>
                <c:pt idx="82">
                  <c:v>565.19030761720001</c:v>
                </c:pt>
                <c:pt idx="83">
                  <c:v>436.88375854489999</c:v>
                </c:pt>
                <c:pt idx="84">
                  <c:v>289.09121704099999</c:v>
                </c:pt>
                <c:pt idx="85">
                  <c:v>207.0530090332</c:v>
                </c:pt>
                <c:pt idx="86">
                  <c:v>21.999586105300001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21.077608108500002</c:v>
                </c:pt>
                <c:pt idx="93">
                  <c:v>381.59967041020002</c:v>
                </c:pt>
                <c:pt idx="94">
                  <c:v>466.51681518549998</c:v>
                </c:pt>
                <c:pt idx="95">
                  <c:v>287.86767578119998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219.96151733400001</c:v>
                </c:pt>
                <c:pt idx="102">
                  <c:v>592.84063720699999</c:v>
                </c:pt>
                <c:pt idx="103">
                  <c:v>795.64294433589998</c:v>
                </c:pt>
                <c:pt idx="104">
                  <c:v>819.50524902339998</c:v>
                </c:pt>
                <c:pt idx="105">
                  <c:v>710.36437988279999</c:v>
                </c:pt>
                <c:pt idx="106">
                  <c:v>579.85363769529999</c:v>
                </c:pt>
                <c:pt idx="107">
                  <c:v>539.24591064449999</c:v>
                </c:pt>
                <c:pt idx="108">
                  <c:v>587.00018310550001</c:v>
                </c:pt>
                <c:pt idx="109">
                  <c:v>797.23754882809999</c:v>
                </c:pt>
                <c:pt idx="110">
                  <c:v>1186.8923339844</c:v>
                </c:pt>
                <c:pt idx="111">
                  <c:v>1651.0673828125</c:v>
                </c:pt>
                <c:pt idx="112">
                  <c:v>2076.708984375</c:v>
                </c:pt>
                <c:pt idx="113">
                  <c:v>2380.3942871094</c:v>
                </c:pt>
                <c:pt idx="114">
                  <c:v>2603.6044921875</c:v>
                </c:pt>
                <c:pt idx="115">
                  <c:v>2710.7250976562</c:v>
                </c:pt>
                <c:pt idx="116">
                  <c:v>2712.513671875</c:v>
                </c:pt>
                <c:pt idx="117">
                  <c:v>2559.9445800781</c:v>
                </c:pt>
                <c:pt idx="118">
                  <c:v>2358.8898925781</c:v>
                </c:pt>
                <c:pt idx="119">
                  <c:v>2084.0673828125</c:v>
                </c:pt>
                <c:pt idx="120">
                  <c:v>1969.0543212891</c:v>
                </c:pt>
                <c:pt idx="121">
                  <c:v>1944.5854492188</c:v>
                </c:pt>
                <c:pt idx="122">
                  <c:v>1868.7135009766</c:v>
                </c:pt>
                <c:pt idx="123">
                  <c:v>1827.6031494141</c:v>
                </c:pt>
                <c:pt idx="124">
                  <c:v>1725.3767089844</c:v>
                </c:pt>
                <c:pt idx="125">
                  <c:v>1545.3159179688</c:v>
                </c:pt>
                <c:pt idx="126">
                  <c:v>1266.5168457031</c:v>
                </c:pt>
                <c:pt idx="127">
                  <c:v>894.92413330080001</c:v>
                </c:pt>
                <c:pt idx="128">
                  <c:v>496.56103515619998</c:v>
                </c:pt>
                <c:pt idx="129">
                  <c:v>164.4910736084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9-22CD-4B01-BA7B-B0C0144F00B4}"/>
            </c:ext>
          </c:extLst>
        </c:ser>
        <c:ser>
          <c:idx val="138"/>
          <c:order val="138"/>
          <c:spPr>
            <a:solidFill>
              <a:schemeClr val="accent1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AWPPG0!$A$139:$EE$139</c:f>
              <c:numCache>
                <c:formatCode>General</c:formatCode>
                <c:ptCount val="135"/>
                <c:pt idx="0">
                  <c:v>1864.0650634766</c:v>
                </c:pt>
                <c:pt idx="1">
                  <c:v>1501.5931396484</c:v>
                </c:pt>
                <c:pt idx="2">
                  <c:v>1206.4124755859</c:v>
                </c:pt>
                <c:pt idx="3">
                  <c:v>787.68493652339998</c:v>
                </c:pt>
                <c:pt idx="4">
                  <c:v>249.1759338379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336.39157104489999</c:v>
                </c:pt>
                <c:pt idx="16">
                  <c:v>577.02416992190001</c:v>
                </c:pt>
                <c:pt idx="17">
                  <c:v>709.67449951169999</c:v>
                </c:pt>
                <c:pt idx="18">
                  <c:v>690.14752197270002</c:v>
                </c:pt>
                <c:pt idx="19">
                  <c:v>520.02624511720001</c:v>
                </c:pt>
                <c:pt idx="20">
                  <c:v>264.70907592769998</c:v>
                </c:pt>
                <c:pt idx="21">
                  <c:v>111.8566360474</c:v>
                </c:pt>
                <c:pt idx="22">
                  <c:v>112.4692993164</c:v>
                </c:pt>
                <c:pt idx="23">
                  <c:v>194.05842590329999</c:v>
                </c:pt>
                <c:pt idx="24">
                  <c:v>69.391708374000004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157.91371154789999</c:v>
                </c:pt>
                <c:pt idx="30">
                  <c:v>493.97845458979998</c:v>
                </c:pt>
                <c:pt idx="31">
                  <c:v>777.02014160160002</c:v>
                </c:pt>
                <c:pt idx="32">
                  <c:v>1026.6826171875</c:v>
                </c:pt>
                <c:pt idx="33">
                  <c:v>1300.0821533203</c:v>
                </c:pt>
                <c:pt idx="34">
                  <c:v>1678.7530517578</c:v>
                </c:pt>
                <c:pt idx="35">
                  <c:v>2078.2595214844</c:v>
                </c:pt>
                <c:pt idx="36">
                  <c:v>2403.041015625</c:v>
                </c:pt>
                <c:pt idx="37">
                  <c:v>2387.7487792969</c:v>
                </c:pt>
                <c:pt idx="38">
                  <c:v>2119.8315429688</c:v>
                </c:pt>
                <c:pt idx="39">
                  <c:v>1617.0980224609</c:v>
                </c:pt>
                <c:pt idx="40">
                  <c:v>781.82592773440001</c:v>
                </c:pt>
                <c:pt idx="41">
                  <c:v>261.57635498050001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56.620624542199998</c:v>
                </c:pt>
                <c:pt idx="47">
                  <c:v>239.77462768550001</c:v>
                </c:pt>
                <c:pt idx="48">
                  <c:v>395.05743408199999</c:v>
                </c:pt>
                <c:pt idx="49">
                  <c:v>639.96356201169999</c:v>
                </c:pt>
                <c:pt idx="50">
                  <c:v>573.83026123050001</c:v>
                </c:pt>
                <c:pt idx="51">
                  <c:v>493.85702514650001</c:v>
                </c:pt>
                <c:pt idx="52">
                  <c:v>611.0355834961</c:v>
                </c:pt>
                <c:pt idx="53">
                  <c:v>1011.1040039062</c:v>
                </c:pt>
                <c:pt idx="54">
                  <c:v>1390.1553955078</c:v>
                </c:pt>
                <c:pt idx="55">
                  <c:v>1983.4536132812</c:v>
                </c:pt>
                <c:pt idx="56">
                  <c:v>2377.6108398438</c:v>
                </c:pt>
                <c:pt idx="57">
                  <c:v>2644.54296875</c:v>
                </c:pt>
                <c:pt idx="58">
                  <c:v>2755.4565429688</c:v>
                </c:pt>
                <c:pt idx="59">
                  <c:v>2577.8078613281</c:v>
                </c:pt>
                <c:pt idx="60">
                  <c:v>2363.8864746094</c:v>
                </c:pt>
                <c:pt idx="61">
                  <c:v>1836.5231933594</c:v>
                </c:pt>
                <c:pt idx="62">
                  <c:v>1184.65234375</c:v>
                </c:pt>
                <c:pt idx="63">
                  <c:v>530.69445800779999</c:v>
                </c:pt>
                <c:pt idx="64">
                  <c:v>58.044307708700003</c:v>
                </c:pt>
                <c:pt idx="65">
                  <c:v>0</c:v>
                </c:pt>
                <c:pt idx="66">
                  <c:v>0</c:v>
                </c:pt>
                <c:pt idx="67">
                  <c:v>115.00598144529999</c:v>
                </c:pt>
                <c:pt idx="68">
                  <c:v>377.73739624019998</c:v>
                </c:pt>
                <c:pt idx="69">
                  <c:v>763.35333251949999</c:v>
                </c:pt>
                <c:pt idx="70">
                  <c:v>1031.7532958984</c:v>
                </c:pt>
                <c:pt idx="71">
                  <c:v>1389.1800537109</c:v>
                </c:pt>
                <c:pt idx="72">
                  <c:v>1722.6079101562</c:v>
                </c:pt>
                <c:pt idx="73">
                  <c:v>1934.6416015625</c:v>
                </c:pt>
                <c:pt idx="74">
                  <c:v>1833.9920654297</c:v>
                </c:pt>
                <c:pt idx="75">
                  <c:v>2023.9000244141</c:v>
                </c:pt>
                <c:pt idx="76">
                  <c:v>1970.916015625</c:v>
                </c:pt>
                <c:pt idx="77">
                  <c:v>1948.82421875</c:v>
                </c:pt>
                <c:pt idx="78">
                  <c:v>2086.1682128906</c:v>
                </c:pt>
                <c:pt idx="79">
                  <c:v>1972.9677734375</c:v>
                </c:pt>
                <c:pt idx="80">
                  <c:v>1741.2344970703</c:v>
                </c:pt>
                <c:pt idx="81">
                  <c:v>1155.5440673828</c:v>
                </c:pt>
                <c:pt idx="82">
                  <c:v>535.07604980470001</c:v>
                </c:pt>
                <c:pt idx="83">
                  <c:v>404.71914672849999</c:v>
                </c:pt>
                <c:pt idx="84">
                  <c:v>256.37371826169999</c:v>
                </c:pt>
                <c:pt idx="85">
                  <c:v>166.06814575199999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50.540466308600003</c:v>
                </c:pt>
                <c:pt idx="93">
                  <c:v>411.51181030269998</c:v>
                </c:pt>
                <c:pt idx="94">
                  <c:v>490.14199829099999</c:v>
                </c:pt>
                <c:pt idx="95">
                  <c:v>309.53512573239999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236.46829223629999</c:v>
                </c:pt>
                <c:pt idx="102">
                  <c:v>583.03259277339998</c:v>
                </c:pt>
                <c:pt idx="103">
                  <c:v>756.84130859380002</c:v>
                </c:pt>
                <c:pt idx="104">
                  <c:v>757.7973022461</c:v>
                </c:pt>
                <c:pt idx="105">
                  <c:v>639.55267333979998</c:v>
                </c:pt>
                <c:pt idx="106">
                  <c:v>513.5615234375</c:v>
                </c:pt>
                <c:pt idx="107">
                  <c:v>486.8058166504</c:v>
                </c:pt>
                <c:pt idx="108">
                  <c:v>553.42553710940001</c:v>
                </c:pt>
                <c:pt idx="109">
                  <c:v>782.19403076169999</c:v>
                </c:pt>
                <c:pt idx="110">
                  <c:v>1180.6051025391</c:v>
                </c:pt>
                <c:pt idx="111">
                  <c:v>1639.1245117188</c:v>
                </c:pt>
                <c:pt idx="112">
                  <c:v>2048.1337890625</c:v>
                </c:pt>
                <c:pt idx="113">
                  <c:v>2332.1743164062</c:v>
                </c:pt>
                <c:pt idx="114">
                  <c:v>2542.7014160156</c:v>
                </c:pt>
                <c:pt idx="115">
                  <c:v>2644.5549316406</c:v>
                </c:pt>
                <c:pt idx="116">
                  <c:v>2645.8430175781</c:v>
                </c:pt>
                <c:pt idx="117">
                  <c:v>2504.3549804688</c:v>
                </c:pt>
                <c:pt idx="118">
                  <c:v>2321.8723144531</c:v>
                </c:pt>
                <c:pt idx="119">
                  <c:v>2070.5598144531</c:v>
                </c:pt>
                <c:pt idx="120">
                  <c:v>1973.2468261719</c:v>
                </c:pt>
                <c:pt idx="121">
                  <c:v>1954.6151123047</c:v>
                </c:pt>
                <c:pt idx="122">
                  <c:v>1874.6483154297</c:v>
                </c:pt>
                <c:pt idx="123">
                  <c:v>1822.0037841797</c:v>
                </c:pt>
                <c:pt idx="124">
                  <c:v>1713.0085449219</c:v>
                </c:pt>
                <c:pt idx="125">
                  <c:v>1527.4157714844</c:v>
                </c:pt>
                <c:pt idx="126">
                  <c:v>1246.0847167969</c:v>
                </c:pt>
                <c:pt idx="127">
                  <c:v>874.0747680664</c:v>
                </c:pt>
                <c:pt idx="128">
                  <c:v>478.93112182620001</c:v>
                </c:pt>
                <c:pt idx="129">
                  <c:v>152.59135437009999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A-22CD-4B01-BA7B-B0C0144F00B4}"/>
            </c:ext>
          </c:extLst>
        </c:ser>
        <c:ser>
          <c:idx val="139"/>
          <c:order val="139"/>
          <c:spPr>
            <a:solidFill>
              <a:schemeClr val="accent2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AWPPG0!$A$140:$EE$140</c:f>
              <c:numCache>
                <c:formatCode>General</c:formatCode>
                <c:ptCount val="135"/>
                <c:pt idx="0">
                  <c:v>1889.6361083984</c:v>
                </c:pt>
                <c:pt idx="1">
                  <c:v>1513.7869873047</c:v>
                </c:pt>
                <c:pt idx="2">
                  <c:v>1209.4698486328</c:v>
                </c:pt>
                <c:pt idx="3">
                  <c:v>778.08996582029999</c:v>
                </c:pt>
                <c:pt idx="4">
                  <c:v>230.1121673584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323.74877929690001</c:v>
                </c:pt>
                <c:pt idx="16">
                  <c:v>558.97869873050001</c:v>
                </c:pt>
                <c:pt idx="17">
                  <c:v>694.4985961914</c:v>
                </c:pt>
                <c:pt idx="18">
                  <c:v>680.7373046875</c:v>
                </c:pt>
                <c:pt idx="19">
                  <c:v>512.75915527339998</c:v>
                </c:pt>
                <c:pt idx="20">
                  <c:v>256.89959716800001</c:v>
                </c:pt>
                <c:pt idx="21">
                  <c:v>105.9540176392</c:v>
                </c:pt>
                <c:pt idx="22">
                  <c:v>114.96737670900001</c:v>
                </c:pt>
                <c:pt idx="23">
                  <c:v>211.72708129879999</c:v>
                </c:pt>
                <c:pt idx="24">
                  <c:v>99.721008300799994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115.1242141724</c:v>
                </c:pt>
                <c:pt idx="30">
                  <c:v>452.23156738279999</c:v>
                </c:pt>
                <c:pt idx="31">
                  <c:v>757.99731445309999</c:v>
                </c:pt>
                <c:pt idx="32">
                  <c:v>1036.9923095703</c:v>
                </c:pt>
                <c:pt idx="33">
                  <c:v>1323.7918701172</c:v>
                </c:pt>
                <c:pt idx="34">
                  <c:v>1692.5419921875</c:v>
                </c:pt>
                <c:pt idx="35">
                  <c:v>2069.7749023438</c:v>
                </c:pt>
                <c:pt idx="36">
                  <c:v>2378.7858886719</c:v>
                </c:pt>
                <c:pt idx="37">
                  <c:v>2357.4006347656</c:v>
                </c:pt>
                <c:pt idx="38">
                  <c:v>2100.6682128906</c:v>
                </c:pt>
                <c:pt idx="39">
                  <c:v>1620.1612548828</c:v>
                </c:pt>
                <c:pt idx="40">
                  <c:v>803.1216430664</c:v>
                </c:pt>
                <c:pt idx="41">
                  <c:v>295.70974731450002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25.778163909900002</c:v>
                </c:pt>
                <c:pt idx="47">
                  <c:v>206.66857910159999</c:v>
                </c:pt>
                <c:pt idx="48">
                  <c:v>366.62420654300001</c:v>
                </c:pt>
                <c:pt idx="49">
                  <c:v>622.51824951169999</c:v>
                </c:pt>
                <c:pt idx="50">
                  <c:v>570.96673583979998</c:v>
                </c:pt>
                <c:pt idx="51">
                  <c:v>500.92025756840002</c:v>
                </c:pt>
                <c:pt idx="52">
                  <c:v>623.42456054690001</c:v>
                </c:pt>
                <c:pt idx="53">
                  <c:v>1032.6274414062</c:v>
                </c:pt>
                <c:pt idx="54">
                  <c:v>1405.1408691406</c:v>
                </c:pt>
                <c:pt idx="55">
                  <c:v>1993.1617431641</c:v>
                </c:pt>
                <c:pt idx="56">
                  <c:v>2380.2807617188</c:v>
                </c:pt>
                <c:pt idx="57">
                  <c:v>2643.1267089844</c:v>
                </c:pt>
                <c:pt idx="58">
                  <c:v>2746.4060058594</c:v>
                </c:pt>
                <c:pt idx="59">
                  <c:v>2565.060546875</c:v>
                </c:pt>
                <c:pt idx="60">
                  <c:v>2360.2263183594</c:v>
                </c:pt>
                <c:pt idx="61">
                  <c:v>1844.1480712891</c:v>
                </c:pt>
                <c:pt idx="62">
                  <c:v>1201.0805664062</c:v>
                </c:pt>
                <c:pt idx="63">
                  <c:v>552.82830810550001</c:v>
                </c:pt>
                <c:pt idx="64">
                  <c:v>85.976272582999997</c:v>
                </c:pt>
                <c:pt idx="65">
                  <c:v>0</c:v>
                </c:pt>
                <c:pt idx="66">
                  <c:v>0</c:v>
                </c:pt>
                <c:pt idx="67">
                  <c:v>119.1098327637</c:v>
                </c:pt>
                <c:pt idx="68">
                  <c:v>364.76599121089998</c:v>
                </c:pt>
                <c:pt idx="69">
                  <c:v>735.29766845699999</c:v>
                </c:pt>
                <c:pt idx="70">
                  <c:v>994.783203125</c:v>
                </c:pt>
                <c:pt idx="71">
                  <c:v>1357.3411865234</c:v>
                </c:pt>
                <c:pt idx="72">
                  <c:v>1699.2178955078</c:v>
                </c:pt>
                <c:pt idx="73">
                  <c:v>1918.9759521484</c:v>
                </c:pt>
                <c:pt idx="74">
                  <c:v>1825.0030517578</c:v>
                </c:pt>
                <c:pt idx="75">
                  <c:v>2020.8099365234</c:v>
                </c:pt>
                <c:pt idx="76">
                  <c:v>1971.5196533203</c:v>
                </c:pt>
                <c:pt idx="77">
                  <c:v>1957.4351806641</c:v>
                </c:pt>
                <c:pt idx="78">
                  <c:v>2111.2219238281</c:v>
                </c:pt>
                <c:pt idx="79">
                  <c:v>2014.3717041016</c:v>
                </c:pt>
                <c:pt idx="80">
                  <c:v>1797.9040527344</c:v>
                </c:pt>
                <c:pt idx="81">
                  <c:v>1209.5588378906</c:v>
                </c:pt>
                <c:pt idx="82">
                  <c:v>570.79040527339998</c:v>
                </c:pt>
                <c:pt idx="83">
                  <c:v>420.99133300779999</c:v>
                </c:pt>
                <c:pt idx="84">
                  <c:v>255.22262573239999</c:v>
                </c:pt>
                <c:pt idx="85">
                  <c:v>160.8110961914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24.5355033875</c:v>
                </c:pt>
                <c:pt idx="93">
                  <c:v>383.05526733400001</c:v>
                </c:pt>
                <c:pt idx="94">
                  <c:v>469.91928100590002</c:v>
                </c:pt>
                <c:pt idx="95">
                  <c:v>303.4758605957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250.86032104489999</c:v>
                </c:pt>
                <c:pt idx="102">
                  <c:v>592.06219482419999</c:v>
                </c:pt>
                <c:pt idx="103">
                  <c:v>763.5908203125</c:v>
                </c:pt>
                <c:pt idx="104">
                  <c:v>764.8285522461</c:v>
                </c:pt>
                <c:pt idx="105">
                  <c:v>644.8627319336</c:v>
                </c:pt>
                <c:pt idx="106">
                  <c:v>517.49328613279999</c:v>
                </c:pt>
                <c:pt idx="107">
                  <c:v>490.91027832029999</c:v>
                </c:pt>
                <c:pt idx="108">
                  <c:v>560.70422363279999</c:v>
                </c:pt>
                <c:pt idx="109">
                  <c:v>791.33209228520002</c:v>
                </c:pt>
                <c:pt idx="110">
                  <c:v>1188.2072753906</c:v>
                </c:pt>
                <c:pt idx="111">
                  <c:v>1645.1843261719</c:v>
                </c:pt>
                <c:pt idx="112">
                  <c:v>2053.7009277344</c:v>
                </c:pt>
                <c:pt idx="113">
                  <c:v>2337.3840332031</c:v>
                </c:pt>
                <c:pt idx="114">
                  <c:v>2545.6831054688</c:v>
                </c:pt>
                <c:pt idx="115">
                  <c:v>2646.9555664062</c:v>
                </c:pt>
                <c:pt idx="116">
                  <c:v>2649.3041992188</c:v>
                </c:pt>
                <c:pt idx="117">
                  <c:v>2509.20703125</c:v>
                </c:pt>
                <c:pt idx="118">
                  <c:v>2328.5771484375</c:v>
                </c:pt>
                <c:pt idx="119">
                  <c:v>2075.837890625</c:v>
                </c:pt>
                <c:pt idx="120">
                  <c:v>1978.1706542969</c:v>
                </c:pt>
                <c:pt idx="121">
                  <c:v>1958.9725341797</c:v>
                </c:pt>
                <c:pt idx="122">
                  <c:v>1878.4652099609</c:v>
                </c:pt>
                <c:pt idx="123">
                  <c:v>1827.2189941406</c:v>
                </c:pt>
                <c:pt idx="124">
                  <c:v>1718.4617919922</c:v>
                </c:pt>
                <c:pt idx="125">
                  <c:v>1531.4482421875</c:v>
                </c:pt>
                <c:pt idx="126">
                  <c:v>1246.9367675781</c:v>
                </c:pt>
                <c:pt idx="127">
                  <c:v>870.23034667970001</c:v>
                </c:pt>
                <c:pt idx="128">
                  <c:v>471.59024047849999</c:v>
                </c:pt>
                <c:pt idx="129">
                  <c:v>143.86503601070001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B-22CD-4B01-BA7B-B0C0144F00B4}"/>
            </c:ext>
          </c:extLst>
        </c:ser>
        <c:ser>
          <c:idx val="140"/>
          <c:order val="140"/>
          <c:spPr>
            <a:solidFill>
              <a:schemeClr val="accent3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AWPPG0!$A$141:$EE$141</c:f>
              <c:numCache>
                <c:formatCode>General</c:formatCode>
                <c:ptCount val="135"/>
                <c:pt idx="0">
                  <c:v>1878.8331298828</c:v>
                </c:pt>
                <c:pt idx="1">
                  <c:v>1501.5396728516</c:v>
                </c:pt>
                <c:pt idx="2">
                  <c:v>1194.40625</c:v>
                </c:pt>
                <c:pt idx="3">
                  <c:v>762.55529785160002</c:v>
                </c:pt>
                <c:pt idx="4">
                  <c:v>215.8097229004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344.60168457029999</c:v>
                </c:pt>
                <c:pt idx="16">
                  <c:v>593.45989990229998</c:v>
                </c:pt>
                <c:pt idx="17">
                  <c:v>728.20751953119998</c:v>
                </c:pt>
                <c:pt idx="18">
                  <c:v>702.60241699220001</c:v>
                </c:pt>
                <c:pt idx="19">
                  <c:v>517.09033203119998</c:v>
                </c:pt>
                <c:pt idx="20">
                  <c:v>242.42614746090001</c:v>
                </c:pt>
                <c:pt idx="21">
                  <c:v>80.245605468799994</c:v>
                </c:pt>
                <c:pt idx="22">
                  <c:v>93.8003616333</c:v>
                </c:pt>
                <c:pt idx="23">
                  <c:v>208.6517791748</c:v>
                </c:pt>
                <c:pt idx="24">
                  <c:v>115.69872283940001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123.3262634277</c:v>
                </c:pt>
                <c:pt idx="30">
                  <c:v>462.62747192379999</c:v>
                </c:pt>
                <c:pt idx="31">
                  <c:v>770.8203125</c:v>
                </c:pt>
                <c:pt idx="32">
                  <c:v>1048.7640380859</c:v>
                </c:pt>
                <c:pt idx="33">
                  <c:v>1328.3065185547</c:v>
                </c:pt>
                <c:pt idx="34">
                  <c:v>1691.0207519531</c:v>
                </c:pt>
                <c:pt idx="35">
                  <c:v>2072.0241699219</c:v>
                </c:pt>
                <c:pt idx="36">
                  <c:v>2394.4892578125</c:v>
                </c:pt>
                <c:pt idx="37">
                  <c:v>2392.8916015625</c:v>
                </c:pt>
                <c:pt idx="38">
                  <c:v>2147.7204589844</c:v>
                </c:pt>
                <c:pt idx="39">
                  <c:v>1666.0570068359</c:v>
                </c:pt>
                <c:pt idx="40">
                  <c:v>833.70849609380002</c:v>
                </c:pt>
                <c:pt idx="41">
                  <c:v>309.65802001949999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24.941631317100001</c:v>
                </c:pt>
                <c:pt idx="47">
                  <c:v>215.68028259280001</c:v>
                </c:pt>
                <c:pt idx="48">
                  <c:v>387.35333251949999</c:v>
                </c:pt>
                <c:pt idx="49">
                  <c:v>652.79681396479998</c:v>
                </c:pt>
                <c:pt idx="50">
                  <c:v>604.12145996089998</c:v>
                </c:pt>
                <c:pt idx="51">
                  <c:v>535.3539428711</c:v>
                </c:pt>
                <c:pt idx="52">
                  <c:v>650.54663085940001</c:v>
                </c:pt>
                <c:pt idx="53">
                  <c:v>1047.6026611328</c:v>
                </c:pt>
                <c:pt idx="54">
                  <c:v>1405.6815185547</c:v>
                </c:pt>
                <c:pt idx="55">
                  <c:v>1982.1055908203</c:v>
                </c:pt>
                <c:pt idx="56">
                  <c:v>2366.2641601562</c:v>
                </c:pt>
                <c:pt idx="57">
                  <c:v>2635.9904785156</c:v>
                </c:pt>
                <c:pt idx="58">
                  <c:v>2754.4602050781</c:v>
                </c:pt>
                <c:pt idx="59">
                  <c:v>2585.6010742188</c:v>
                </c:pt>
                <c:pt idx="60">
                  <c:v>2386.5981445312</c:v>
                </c:pt>
                <c:pt idx="61">
                  <c:v>1867.1999511719</c:v>
                </c:pt>
                <c:pt idx="62">
                  <c:v>1210.3737792969</c:v>
                </c:pt>
                <c:pt idx="63">
                  <c:v>545.91772460940001</c:v>
                </c:pt>
                <c:pt idx="64">
                  <c:v>59.536998748800002</c:v>
                </c:pt>
                <c:pt idx="65">
                  <c:v>0</c:v>
                </c:pt>
                <c:pt idx="66">
                  <c:v>0</c:v>
                </c:pt>
                <c:pt idx="67">
                  <c:v>71.038070678699995</c:v>
                </c:pt>
                <c:pt idx="68">
                  <c:v>328.58334350590002</c:v>
                </c:pt>
                <c:pt idx="69">
                  <c:v>715.70812988279999</c:v>
                </c:pt>
                <c:pt idx="70">
                  <c:v>992.4291381836</c:v>
                </c:pt>
                <c:pt idx="71">
                  <c:v>1371.5340576172</c:v>
                </c:pt>
                <c:pt idx="72">
                  <c:v>1719.4822998047</c:v>
                </c:pt>
                <c:pt idx="73">
                  <c:v>1936.3425292969</c:v>
                </c:pt>
                <c:pt idx="74">
                  <c:v>1834.7602539062</c:v>
                </c:pt>
                <c:pt idx="75">
                  <c:v>2026.1235351562</c:v>
                </c:pt>
                <c:pt idx="76">
                  <c:v>1968.9593505859</c:v>
                </c:pt>
                <c:pt idx="77">
                  <c:v>1947.2810058594</c:v>
                </c:pt>
                <c:pt idx="78">
                  <c:v>2095.1442871094</c:v>
                </c:pt>
                <c:pt idx="79">
                  <c:v>1995.5831298828</c:v>
                </c:pt>
                <c:pt idx="80">
                  <c:v>1776.1314697266</c:v>
                </c:pt>
                <c:pt idx="81">
                  <c:v>1204.2614746094</c:v>
                </c:pt>
                <c:pt idx="82">
                  <c:v>573.6435546875</c:v>
                </c:pt>
                <c:pt idx="83">
                  <c:v>434.62127685550001</c:v>
                </c:pt>
                <c:pt idx="84">
                  <c:v>273.13522338870001</c:v>
                </c:pt>
                <c:pt idx="85">
                  <c:v>179.51948547360001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23.430862426800001</c:v>
                </c:pt>
                <c:pt idx="93">
                  <c:v>381.75469970699999</c:v>
                </c:pt>
                <c:pt idx="94">
                  <c:v>469.18188476559999</c:v>
                </c:pt>
                <c:pt idx="95">
                  <c:v>302.82891845699999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205.56909179690001</c:v>
                </c:pt>
                <c:pt idx="102">
                  <c:v>565.63500976559999</c:v>
                </c:pt>
                <c:pt idx="103">
                  <c:v>764.59051513669999</c:v>
                </c:pt>
                <c:pt idx="104">
                  <c:v>794.36083984380002</c:v>
                </c:pt>
                <c:pt idx="105">
                  <c:v>695.9873046875</c:v>
                </c:pt>
                <c:pt idx="106">
                  <c:v>578.87518310550001</c:v>
                </c:pt>
                <c:pt idx="107">
                  <c:v>549.82891845699999</c:v>
                </c:pt>
                <c:pt idx="108">
                  <c:v>603.83386230470001</c:v>
                </c:pt>
                <c:pt idx="109">
                  <c:v>810.26483154300001</c:v>
                </c:pt>
                <c:pt idx="110">
                  <c:v>1188.1046142578</c:v>
                </c:pt>
                <c:pt idx="111">
                  <c:v>1635.5572509766</c:v>
                </c:pt>
                <c:pt idx="112">
                  <c:v>2044.9849853516</c:v>
                </c:pt>
                <c:pt idx="113">
                  <c:v>2335.9697265625</c:v>
                </c:pt>
                <c:pt idx="114">
                  <c:v>2555.5832519531</c:v>
                </c:pt>
                <c:pt idx="115">
                  <c:v>2668.9301757812</c:v>
                </c:pt>
                <c:pt idx="116">
                  <c:v>2681.8835449219</c:v>
                </c:pt>
                <c:pt idx="117">
                  <c:v>2547.3271484375</c:v>
                </c:pt>
                <c:pt idx="118">
                  <c:v>2365.4772949219</c:v>
                </c:pt>
                <c:pt idx="119">
                  <c:v>2106.8911132812</c:v>
                </c:pt>
                <c:pt idx="120">
                  <c:v>2000.5620117188</c:v>
                </c:pt>
                <c:pt idx="121">
                  <c:v>1974.0955810547</c:v>
                </c:pt>
                <c:pt idx="122">
                  <c:v>1890.7547607422</c:v>
                </c:pt>
                <c:pt idx="123">
                  <c:v>1837.3636474609</c:v>
                </c:pt>
                <c:pt idx="124">
                  <c:v>1725.9588623047</c:v>
                </c:pt>
                <c:pt idx="125">
                  <c:v>1536.5511474609</c:v>
                </c:pt>
                <c:pt idx="126">
                  <c:v>1249.3145751953</c:v>
                </c:pt>
                <c:pt idx="127">
                  <c:v>870.76531982419999</c:v>
                </c:pt>
                <c:pt idx="128">
                  <c:v>469.86767578119998</c:v>
                </c:pt>
                <c:pt idx="129">
                  <c:v>140.2138824463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C-22CD-4B01-BA7B-B0C0144F00B4}"/>
            </c:ext>
          </c:extLst>
        </c:ser>
        <c:ser>
          <c:idx val="141"/>
          <c:order val="141"/>
          <c:spPr>
            <a:solidFill>
              <a:schemeClr val="accent4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AWPPG0!$A$142:$EE$142</c:f>
              <c:numCache>
                <c:formatCode>General</c:formatCode>
                <c:ptCount val="135"/>
                <c:pt idx="0">
                  <c:v>1887.6291503906</c:v>
                </c:pt>
                <c:pt idx="1">
                  <c:v>1510.6168212891</c:v>
                </c:pt>
                <c:pt idx="2">
                  <c:v>1201.6451416016</c:v>
                </c:pt>
                <c:pt idx="3">
                  <c:v>766.46533203119998</c:v>
                </c:pt>
                <c:pt idx="4">
                  <c:v>216.47938537600001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324.6833190918</c:v>
                </c:pt>
                <c:pt idx="16">
                  <c:v>575.14862060550001</c:v>
                </c:pt>
                <c:pt idx="17">
                  <c:v>716.07977294919999</c:v>
                </c:pt>
                <c:pt idx="18">
                  <c:v>696.27325439449999</c:v>
                </c:pt>
                <c:pt idx="19">
                  <c:v>518.17919921880002</c:v>
                </c:pt>
                <c:pt idx="20">
                  <c:v>251.81797790530001</c:v>
                </c:pt>
                <c:pt idx="21">
                  <c:v>97.119415283199999</c:v>
                </c:pt>
                <c:pt idx="22">
                  <c:v>110.55341339109999</c:v>
                </c:pt>
                <c:pt idx="23">
                  <c:v>216.18934631350001</c:v>
                </c:pt>
                <c:pt idx="24">
                  <c:v>109.8173522949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121.2649841309</c:v>
                </c:pt>
                <c:pt idx="30">
                  <c:v>454.2135925293</c:v>
                </c:pt>
                <c:pt idx="31">
                  <c:v>754.04266357419999</c:v>
                </c:pt>
                <c:pt idx="32">
                  <c:v>1028.1990966797</c:v>
                </c:pt>
                <c:pt idx="33">
                  <c:v>1312.4521484375</c:v>
                </c:pt>
                <c:pt idx="34">
                  <c:v>1687.2719726562</c:v>
                </c:pt>
                <c:pt idx="35">
                  <c:v>2081.8291015625</c:v>
                </c:pt>
                <c:pt idx="36">
                  <c:v>2416.2270507812</c:v>
                </c:pt>
                <c:pt idx="37">
                  <c:v>2410.5270996094</c:v>
                </c:pt>
                <c:pt idx="38">
                  <c:v>2156.2048339844</c:v>
                </c:pt>
                <c:pt idx="39">
                  <c:v>1661.294921875</c:v>
                </c:pt>
                <c:pt idx="40">
                  <c:v>820.03210449220001</c:v>
                </c:pt>
                <c:pt idx="41">
                  <c:v>292.71688842769998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33.769313812299998</c:v>
                </c:pt>
                <c:pt idx="47">
                  <c:v>212.85954284670001</c:v>
                </c:pt>
                <c:pt idx="48">
                  <c:v>368.09609985349999</c:v>
                </c:pt>
                <c:pt idx="49">
                  <c:v>621.41180419919999</c:v>
                </c:pt>
                <c:pt idx="50">
                  <c:v>570.63208007809999</c:v>
                </c:pt>
                <c:pt idx="51">
                  <c:v>506.53680419919999</c:v>
                </c:pt>
                <c:pt idx="52">
                  <c:v>634.75213623050001</c:v>
                </c:pt>
                <c:pt idx="53">
                  <c:v>1047.9943847656</c:v>
                </c:pt>
                <c:pt idx="54">
                  <c:v>1419.8546142578</c:v>
                </c:pt>
                <c:pt idx="55">
                  <c:v>2006.9664306641</c:v>
                </c:pt>
                <c:pt idx="56">
                  <c:v>2392.8166503906</c:v>
                </c:pt>
                <c:pt idx="57">
                  <c:v>2655.3041992188</c:v>
                </c:pt>
                <c:pt idx="58">
                  <c:v>2756.4389648438</c:v>
                </c:pt>
                <c:pt idx="59">
                  <c:v>2569.9899902344</c:v>
                </c:pt>
                <c:pt idx="60">
                  <c:v>2356.474609375</c:v>
                </c:pt>
                <c:pt idx="61">
                  <c:v>1831.9444580078</c:v>
                </c:pt>
                <c:pt idx="62">
                  <c:v>1181.1246337891</c:v>
                </c:pt>
                <c:pt idx="63">
                  <c:v>523.58984375</c:v>
                </c:pt>
                <c:pt idx="64">
                  <c:v>46.685760498</c:v>
                </c:pt>
                <c:pt idx="65">
                  <c:v>0</c:v>
                </c:pt>
                <c:pt idx="66">
                  <c:v>0</c:v>
                </c:pt>
                <c:pt idx="67">
                  <c:v>77.523223877000007</c:v>
                </c:pt>
                <c:pt idx="68">
                  <c:v>336.3992614746</c:v>
                </c:pt>
                <c:pt idx="69">
                  <c:v>724.79766845699999</c:v>
                </c:pt>
                <c:pt idx="70">
                  <c:v>1003.3955688477</c:v>
                </c:pt>
                <c:pt idx="71">
                  <c:v>1376.46875</c:v>
                </c:pt>
                <c:pt idx="72">
                  <c:v>1725.2333984375</c:v>
                </c:pt>
                <c:pt idx="73">
                  <c:v>1942.1832275391</c:v>
                </c:pt>
                <c:pt idx="74">
                  <c:v>1845.9006347656</c:v>
                </c:pt>
                <c:pt idx="75">
                  <c:v>2037.3568115234</c:v>
                </c:pt>
                <c:pt idx="76">
                  <c:v>1965.9378662109</c:v>
                </c:pt>
                <c:pt idx="77">
                  <c:v>1933.4357910156</c:v>
                </c:pt>
                <c:pt idx="78">
                  <c:v>2073.0913085938</c:v>
                </c:pt>
                <c:pt idx="79">
                  <c:v>1971.4774169922</c:v>
                </c:pt>
                <c:pt idx="80">
                  <c:v>1760.5671386719</c:v>
                </c:pt>
                <c:pt idx="81">
                  <c:v>1194.0095214844</c:v>
                </c:pt>
                <c:pt idx="82">
                  <c:v>574.60522460940001</c:v>
                </c:pt>
                <c:pt idx="83">
                  <c:v>442.95190429690001</c:v>
                </c:pt>
                <c:pt idx="84">
                  <c:v>282.43054199220001</c:v>
                </c:pt>
                <c:pt idx="85">
                  <c:v>187.68325805660001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18.466394424400001</c:v>
                </c:pt>
                <c:pt idx="93">
                  <c:v>383.95971679690001</c:v>
                </c:pt>
                <c:pt idx="94">
                  <c:v>474.07174682620001</c:v>
                </c:pt>
                <c:pt idx="95">
                  <c:v>306.47079467769998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227.87634277340001</c:v>
                </c:pt>
                <c:pt idx="102">
                  <c:v>593.3091430664</c:v>
                </c:pt>
                <c:pt idx="103">
                  <c:v>790.27935791020002</c:v>
                </c:pt>
                <c:pt idx="104">
                  <c:v>812.3822631836</c:v>
                </c:pt>
                <c:pt idx="105">
                  <c:v>704.24621582029999</c:v>
                </c:pt>
                <c:pt idx="106">
                  <c:v>572.2378540039</c:v>
                </c:pt>
                <c:pt idx="107">
                  <c:v>528.85247802729998</c:v>
                </c:pt>
                <c:pt idx="108">
                  <c:v>572.95288085940001</c:v>
                </c:pt>
                <c:pt idx="109">
                  <c:v>781.39013671880002</c:v>
                </c:pt>
                <c:pt idx="110">
                  <c:v>1164.5986328125</c:v>
                </c:pt>
                <c:pt idx="111">
                  <c:v>1621.0386962891</c:v>
                </c:pt>
                <c:pt idx="112">
                  <c:v>2041.6887207031</c:v>
                </c:pt>
                <c:pt idx="113">
                  <c:v>2343.9987792969</c:v>
                </c:pt>
                <c:pt idx="114">
                  <c:v>2567.171875</c:v>
                </c:pt>
                <c:pt idx="115">
                  <c:v>2676.2548828125</c:v>
                </c:pt>
                <c:pt idx="116">
                  <c:v>2681.0246582031</c:v>
                </c:pt>
                <c:pt idx="117">
                  <c:v>2537.8474121094</c:v>
                </c:pt>
                <c:pt idx="118">
                  <c:v>2347.0854492188</c:v>
                </c:pt>
                <c:pt idx="119">
                  <c:v>2080.8115234375</c:v>
                </c:pt>
                <c:pt idx="120">
                  <c:v>1970.1800537109</c:v>
                </c:pt>
                <c:pt idx="121">
                  <c:v>1945.2447509766</c:v>
                </c:pt>
                <c:pt idx="122">
                  <c:v>1866.5428466797</c:v>
                </c:pt>
                <c:pt idx="123">
                  <c:v>1819.1480712891</c:v>
                </c:pt>
                <c:pt idx="124">
                  <c:v>1714.0085449219</c:v>
                </c:pt>
                <c:pt idx="125">
                  <c:v>1531.3048095703</c:v>
                </c:pt>
                <c:pt idx="126">
                  <c:v>1250.29296875</c:v>
                </c:pt>
                <c:pt idx="127">
                  <c:v>876.6615600586</c:v>
                </c:pt>
                <c:pt idx="128">
                  <c:v>478.78604125980002</c:v>
                </c:pt>
                <c:pt idx="129">
                  <c:v>149.57778930660001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D-22CD-4B01-BA7B-B0C0144F00B4}"/>
            </c:ext>
          </c:extLst>
        </c:ser>
        <c:ser>
          <c:idx val="142"/>
          <c:order val="142"/>
          <c:spPr>
            <a:solidFill>
              <a:schemeClr val="accent5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AWPPG0!$A$143:$EE$143</c:f>
              <c:numCache>
                <c:formatCode>General</c:formatCode>
                <c:ptCount val="135"/>
                <c:pt idx="0">
                  <c:v>1937.9265136719</c:v>
                </c:pt>
                <c:pt idx="1">
                  <c:v>1546.9925537109</c:v>
                </c:pt>
                <c:pt idx="2">
                  <c:v>1225.4018554688</c:v>
                </c:pt>
                <c:pt idx="3">
                  <c:v>775.8871459961</c:v>
                </c:pt>
                <c:pt idx="4">
                  <c:v>211.83267211910001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351.66564941410002</c:v>
                </c:pt>
                <c:pt idx="16">
                  <c:v>597.54760742190001</c:v>
                </c:pt>
                <c:pt idx="17">
                  <c:v>718.55590820309999</c:v>
                </c:pt>
                <c:pt idx="18">
                  <c:v>677.45483398440001</c:v>
                </c:pt>
                <c:pt idx="19">
                  <c:v>488.22720336909998</c:v>
                </c:pt>
                <c:pt idx="20">
                  <c:v>223.2347869873</c:v>
                </c:pt>
                <c:pt idx="21">
                  <c:v>79.796112060499993</c:v>
                </c:pt>
                <c:pt idx="22">
                  <c:v>111.577041626</c:v>
                </c:pt>
                <c:pt idx="23">
                  <c:v>237.22064208980001</c:v>
                </c:pt>
                <c:pt idx="24">
                  <c:v>146.39239501949999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141.01387023929999</c:v>
                </c:pt>
                <c:pt idx="30">
                  <c:v>465.68307495120001</c:v>
                </c:pt>
                <c:pt idx="31">
                  <c:v>741.54803466800001</c:v>
                </c:pt>
                <c:pt idx="32">
                  <c:v>985.87591552729998</c:v>
                </c:pt>
                <c:pt idx="33">
                  <c:v>1256.677734375</c:v>
                </c:pt>
                <c:pt idx="34">
                  <c:v>1648.1943359375</c:v>
                </c:pt>
                <c:pt idx="35">
                  <c:v>2078.9760742188</c:v>
                </c:pt>
                <c:pt idx="36">
                  <c:v>2449.0981445312</c:v>
                </c:pt>
                <c:pt idx="37">
                  <c:v>2460.2080078125</c:v>
                </c:pt>
                <c:pt idx="38">
                  <c:v>2198.5368652344</c:v>
                </c:pt>
                <c:pt idx="39">
                  <c:v>1680.9379882812</c:v>
                </c:pt>
                <c:pt idx="40">
                  <c:v>810.79962158199999</c:v>
                </c:pt>
                <c:pt idx="41">
                  <c:v>273.09286499019998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57.669101715099998</c:v>
                </c:pt>
                <c:pt idx="47">
                  <c:v>236.092086792</c:v>
                </c:pt>
                <c:pt idx="48">
                  <c:v>379.46173095699999</c:v>
                </c:pt>
                <c:pt idx="49">
                  <c:v>619.0463256836</c:v>
                </c:pt>
                <c:pt idx="50">
                  <c:v>558.37286376949999</c:v>
                </c:pt>
                <c:pt idx="51">
                  <c:v>488.90740966800001</c:v>
                </c:pt>
                <c:pt idx="52">
                  <c:v>616.52996826169999</c:v>
                </c:pt>
                <c:pt idx="53">
                  <c:v>1034.1170654297</c:v>
                </c:pt>
                <c:pt idx="54">
                  <c:v>1400.8529052734</c:v>
                </c:pt>
                <c:pt idx="55">
                  <c:v>1990.1428222656</c:v>
                </c:pt>
                <c:pt idx="56">
                  <c:v>2385.9782714844</c:v>
                </c:pt>
                <c:pt idx="57">
                  <c:v>2665.7785644531</c:v>
                </c:pt>
                <c:pt idx="58">
                  <c:v>2784.4919433594</c:v>
                </c:pt>
                <c:pt idx="59">
                  <c:v>2605.5004882812</c:v>
                </c:pt>
                <c:pt idx="60">
                  <c:v>2399.3527832031</c:v>
                </c:pt>
                <c:pt idx="61">
                  <c:v>1864.8193359375</c:v>
                </c:pt>
                <c:pt idx="62">
                  <c:v>1191.1134033203</c:v>
                </c:pt>
                <c:pt idx="63">
                  <c:v>514.3662109375</c:v>
                </c:pt>
                <c:pt idx="64">
                  <c:v>17.618633270299998</c:v>
                </c:pt>
                <c:pt idx="65">
                  <c:v>0</c:v>
                </c:pt>
                <c:pt idx="66">
                  <c:v>0</c:v>
                </c:pt>
                <c:pt idx="67">
                  <c:v>29.310914993299999</c:v>
                </c:pt>
                <c:pt idx="68">
                  <c:v>303.087890625</c:v>
                </c:pt>
                <c:pt idx="69">
                  <c:v>709.48114013669999</c:v>
                </c:pt>
                <c:pt idx="70">
                  <c:v>1002.0595703125</c:v>
                </c:pt>
                <c:pt idx="71">
                  <c:v>1396.2502441406</c:v>
                </c:pt>
                <c:pt idx="72">
                  <c:v>1754.9362792969</c:v>
                </c:pt>
                <c:pt idx="73">
                  <c:v>1974.9064941406</c:v>
                </c:pt>
                <c:pt idx="74">
                  <c:v>1862.7869873047</c:v>
                </c:pt>
                <c:pt idx="75">
                  <c:v>2049.853515625</c:v>
                </c:pt>
                <c:pt idx="76">
                  <c:v>1969.6447753906</c:v>
                </c:pt>
                <c:pt idx="77">
                  <c:v>1921.4418945312</c:v>
                </c:pt>
                <c:pt idx="78">
                  <c:v>2060.3352050781</c:v>
                </c:pt>
                <c:pt idx="79">
                  <c:v>1960.6622314453</c:v>
                </c:pt>
                <c:pt idx="80">
                  <c:v>1754.5780029297</c:v>
                </c:pt>
                <c:pt idx="81">
                  <c:v>1199.8887939453</c:v>
                </c:pt>
                <c:pt idx="82">
                  <c:v>594.19421386720001</c:v>
                </c:pt>
                <c:pt idx="83">
                  <c:v>480.99179077150001</c:v>
                </c:pt>
                <c:pt idx="84">
                  <c:v>335.04837036129999</c:v>
                </c:pt>
                <c:pt idx="85">
                  <c:v>247.86790466310001</c:v>
                </c:pt>
                <c:pt idx="86">
                  <c:v>55.138816833500002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12.785685539199999</c:v>
                </c:pt>
                <c:pt idx="93">
                  <c:v>366.84994506840002</c:v>
                </c:pt>
                <c:pt idx="94">
                  <c:v>442.78079223629999</c:v>
                </c:pt>
                <c:pt idx="95">
                  <c:v>259.93350219730002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221.41540527340001</c:v>
                </c:pt>
                <c:pt idx="102">
                  <c:v>605.8140258789</c:v>
                </c:pt>
                <c:pt idx="103">
                  <c:v>818.9077758789</c:v>
                </c:pt>
                <c:pt idx="104">
                  <c:v>851.5834350586</c:v>
                </c:pt>
                <c:pt idx="105">
                  <c:v>748.28552246089998</c:v>
                </c:pt>
                <c:pt idx="106">
                  <c:v>618.216796875</c:v>
                </c:pt>
                <c:pt idx="107">
                  <c:v>572.68835449220001</c:v>
                </c:pt>
                <c:pt idx="108">
                  <c:v>612.09381103520002</c:v>
                </c:pt>
                <c:pt idx="109">
                  <c:v>811.32635498050001</c:v>
                </c:pt>
                <c:pt idx="110">
                  <c:v>1187.5539550781</c:v>
                </c:pt>
                <c:pt idx="111">
                  <c:v>1639.9482421875</c:v>
                </c:pt>
                <c:pt idx="112">
                  <c:v>2059.1665039062</c:v>
                </c:pt>
                <c:pt idx="113">
                  <c:v>2362.7966308594</c:v>
                </c:pt>
                <c:pt idx="114">
                  <c:v>2590.154296875</c:v>
                </c:pt>
                <c:pt idx="115">
                  <c:v>2700.7397460938</c:v>
                </c:pt>
                <c:pt idx="116">
                  <c:v>2706.5063476562</c:v>
                </c:pt>
                <c:pt idx="117">
                  <c:v>2560.2290039062</c:v>
                </c:pt>
                <c:pt idx="118">
                  <c:v>2365.7436523438</c:v>
                </c:pt>
                <c:pt idx="119">
                  <c:v>2091.8408203125</c:v>
                </c:pt>
                <c:pt idx="120">
                  <c:v>1971.8017578125</c:v>
                </c:pt>
                <c:pt idx="121">
                  <c:v>1938.1997070312</c:v>
                </c:pt>
                <c:pt idx="122">
                  <c:v>1854.7841796875</c:v>
                </c:pt>
                <c:pt idx="123">
                  <c:v>1805.8795166016</c:v>
                </c:pt>
                <c:pt idx="124">
                  <c:v>1700.0666503906</c:v>
                </c:pt>
                <c:pt idx="125">
                  <c:v>1521.1495361328</c:v>
                </c:pt>
                <c:pt idx="126">
                  <c:v>1246.4213867188</c:v>
                </c:pt>
                <c:pt idx="127">
                  <c:v>878.09497070309999</c:v>
                </c:pt>
                <c:pt idx="128">
                  <c:v>484.39682006840002</c:v>
                </c:pt>
                <c:pt idx="129">
                  <c:v>157.40180969240001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E-22CD-4B01-BA7B-B0C0144F00B4}"/>
            </c:ext>
          </c:extLst>
        </c:ser>
        <c:ser>
          <c:idx val="143"/>
          <c:order val="143"/>
          <c:spPr>
            <a:solidFill>
              <a:schemeClr val="accent6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AWPPG0!$A$144:$EE$144</c:f>
              <c:numCache>
                <c:formatCode>General</c:formatCode>
                <c:ptCount val="135"/>
                <c:pt idx="0">
                  <c:v>1941.0972900391</c:v>
                </c:pt>
                <c:pt idx="1">
                  <c:v>1541.1895751953</c:v>
                </c:pt>
                <c:pt idx="2">
                  <c:v>1214.8889160156</c:v>
                </c:pt>
                <c:pt idx="3">
                  <c:v>758.71759033199999</c:v>
                </c:pt>
                <c:pt idx="4">
                  <c:v>183.41094970699999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363.16464233400001</c:v>
                </c:pt>
                <c:pt idx="16">
                  <c:v>599.7621459961</c:v>
                </c:pt>
                <c:pt idx="17">
                  <c:v>715.42749023440001</c:v>
                </c:pt>
                <c:pt idx="18">
                  <c:v>676.86810302729998</c:v>
                </c:pt>
                <c:pt idx="19">
                  <c:v>497.54962158199999</c:v>
                </c:pt>
                <c:pt idx="20">
                  <c:v>242.73156738279999</c:v>
                </c:pt>
                <c:pt idx="21">
                  <c:v>99.6578292847</c:v>
                </c:pt>
                <c:pt idx="22">
                  <c:v>117.2693862915</c:v>
                </c:pt>
                <c:pt idx="23">
                  <c:v>223.61358642580001</c:v>
                </c:pt>
                <c:pt idx="24">
                  <c:v>115.81732177729999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121.00607299799999</c:v>
                </c:pt>
                <c:pt idx="30">
                  <c:v>436.09146118159998</c:v>
                </c:pt>
                <c:pt idx="31">
                  <c:v>726.4360961914</c:v>
                </c:pt>
                <c:pt idx="32">
                  <c:v>1011.2793579102</c:v>
                </c:pt>
                <c:pt idx="33">
                  <c:v>1320.2882080078</c:v>
                </c:pt>
                <c:pt idx="34">
                  <c:v>1719.3153076172</c:v>
                </c:pt>
                <c:pt idx="35">
                  <c:v>2123.7712402344</c:v>
                </c:pt>
                <c:pt idx="36">
                  <c:v>2456.2197265625</c:v>
                </c:pt>
                <c:pt idx="37">
                  <c:v>2442.9826660156</c:v>
                </c:pt>
                <c:pt idx="38">
                  <c:v>2178.0358886719</c:v>
                </c:pt>
                <c:pt idx="39">
                  <c:v>1683.9757080078</c:v>
                </c:pt>
                <c:pt idx="40">
                  <c:v>838.32635498050001</c:v>
                </c:pt>
                <c:pt idx="41">
                  <c:v>313.31301879879999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21.112834930399998</c:v>
                </c:pt>
                <c:pt idx="47">
                  <c:v>209.55096435550001</c:v>
                </c:pt>
                <c:pt idx="48">
                  <c:v>367.57446289059999</c:v>
                </c:pt>
                <c:pt idx="49">
                  <c:v>628.33697509770002</c:v>
                </c:pt>
                <c:pt idx="50">
                  <c:v>580.64282226559999</c:v>
                </c:pt>
                <c:pt idx="51">
                  <c:v>514.37567138669999</c:v>
                </c:pt>
                <c:pt idx="52">
                  <c:v>643.1611328125</c:v>
                </c:pt>
                <c:pt idx="53">
                  <c:v>1056.9167480469</c:v>
                </c:pt>
                <c:pt idx="54">
                  <c:v>1415.2797851562</c:v>
                </c:pt>
                <c:pt idx="55">
                  <c:v>1997.4080810547</c:v>
                </c:pt>
                <c:pt idx="56">
                  <c:v>2390.7729492188</c:v>
                </c:pt>
                <c:pt idx="57">
                  <c:v>2677.0151367188</c:v>
                </c:pt>
                <c:pt idx="58">
                  <c:v>2799.9265136719</c:v>
                </c:pt>
                <c:pt idx="59">
                  <c:v>2621.4916992188</c:v>
                </c:pt>
                <c:pt idx="60">
                  <c:v>2408.1877441406</c:v>
                </c:pt>
                <c:pt idx="61">
                  <c:v>1864.5844726562</c:v>
                </c:pt>
                <c:pt idx="62">
                  <c:v>1186.7053222656</c:v>
                </c:pt>
                <c:pt idx="63">
                  <c:v>507.23629760739999</c:v>
                </c:pt>
                <c:pt idx="64">
                  <c:v>12.2957687378</c:v>
                </c:pt>
                <c:pt idx="65">
                  <c:v>0</c:v>
                </c:pt>
                <c:pt idx="66">
                  <c:v>0</c:v>
                </c:pt>
                <c:pt idx="67">
                  <c:v>25.532104492199998</c:v>
                </c:pt>
                <c:pt idx="68">
                  <c:v>289.81268310550001</c:v>
                </c:pt>
                <c:pt idx="69">
                  <c:v>691.16314697270002</c:v>
                </c:pt>
                <c:pt idx="70">
                  <c:v>982.52294921880002</c:v>
                </c:pt>
                <c:pt idx="71">
                  <c:v>1375.0698242188</c:v>
                </c:pt>
                <c:pt idx="72">
                  <c:v>1737.1978759766</c:v>
                </c:pt>
                <c:pt idx="73">
                  <c:v>1960.8009033203</c:v>
                </c:pt>
                <c:pt idx="74">
                  <c:v>1861.2266845703</c:v>
                </c:pt>
                <c:pt idx="75">
                  <c:v>2051.1101074219</c:v>
                </c:pt>
                <c:pt idx="76">
                  <c:v>1967.7647705078</c:v>
                </c:pt>
                <c:pt idx="77">
                  <c:v>1912.2125244141</c:v>
                </c:pt>
                <c:pt idx="78">
                  <c:v>2054.5793457031</c:v>
                </c:pt>
                <c:pt idx="79">
                  <c:v>1967.1472167969</c:v>
                </c:pt>
                <c:pt idx="80">
                  <c:v>1779.4995117188</c:v>
                </c:pt>
                <c:pt idx="81">
                  <c:v>1240.2150878906</c:v>
                </c:pt>
                <c:pt idx="82">
                  <c:v>637.11413574220001</c:v>
                </c:pt>
                <c:pt idx="83">
                  <c:v>511.56649780269998</c:v>
                </c:pt>
                <c:pt idx="84">
                  <c:v>348.634765625</c:v>
                </c:pt>
                <c:pt idx="85">
                  <c:v>248.6314239502</c:v>
                </c:pt>
                <c:pt idx="86">
                  <c:v>46.636291503899997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323.0290222168</c:v>
                </c:pt>
                <c:pt idx="94">
                  <c:v>420.60458374019998</c:v>
                </c:pt>
                <c:pt idx="95">
                  <c:v>268.54342651370001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248.5580444336</c:v>
                </c:pt>
                <c:pt idx="102">
                  <c:v>623.5923461914</c:v>
                </c:pt>
                <c:pt idx="103">
                  <c:v>833.2201538086</c:v>
                </c:pt>
                <c:pt idx="104">
                  <c:v>864.95654296880002</c:v>
                </c:pt>
                <c:pt idx="105">
                  <c:v>761.10400390619998</c:v>
                </c:pt>
                <c:pt idx="106">
                  <c:v>627.84826660160002</c:v>
                </c:pt>
                <c:pt idx="107">
                  <c:v>576.58233642580001</c:v>
                </c:pt>
                <c:pt idx="108">
                  <c:v>608.31176757809999</c:v>
                </c:pt>
                <c:pt idx="109">
                  <c:v>800.1986694336</c:v>
                </c:pt>
                <c:pt idx="110">
                  <c:v>1168.8795166016</c:v>
                </c:pt>
                <c:pt idx="111">
                  <c:v>1615.5029296875</c:v>
                </c:pt>
                <c:pt idx="112">
                  <c:v>2031.8641357422</c:v>
                </c:pt>
                <c:pt idx="113">
                  <c:v>2334.5688476562</c:v>
                </c:pt>
                <c:pt idx="114">
                  <c:v>2563.2624511719</c:v>
                </c:pt>
                <c:pt idx="115">
                  <c:v>2678.7880859375</c:v>
                </c:pt>
                <c:pt idx="116">
                  <c:v>2690.9724121094</c:v>
                </c:pt>
                <c:pt idx="117">
                  <c:v>2551.9938964844</c:v>
                </c:pt>
                <c:pt idx="118">
                  <c:v>2365.6499023438</c:v>
                </c:pt>
                <c:pt idx="119">
                  <c:v>2099.7087402344</c:v>
                </c:pt>
                <c:pt idx="120">
                  <c:v>1988.6678466797</c:v>
                </c:pt>
                <c:pt idx="121">
                  <c:v>1964.6126708984</c:v>
                </c:pt>
                <c:pt idx="122">
                  <c:v>1886.2644042969</c:v>
                </c:pt>
                <c:pt idx="123">
                  <c:v>1837.6662597656</c:v>
                </c:pt>
                <c:pt idx="124">
                  <c:v>1728.0499267578</c:v>
                </c:pt>
                <c:pt idx="125">
                  <c:v>1540.3623046875</c:v>
                </c:pt>
                <c:pt idx="126">
                  <c:v>1254.9122314453</c:v>
                </c:pt>
                <c:pt idx="127">
                  <c:v>876.52966308589998</c:v>
                </c:pt>
                <c:pt idx="128">
                  <c:v>474.00592041020002</c:v>
                </c:pt>
                <c:pt idx="129">
                  <c:v>140.84468078610001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8F-22CD-4B01-BA7B-B0C0144F00B4}"/>
            </c:ext>
          </c:extLst>
        </c:ser>
        <c:ser>
          <c:idx val="144"/>
          <c:order val="144"/>
          <c:spPr>
            <a:solidFill>
              <a:schemeClr val="accent1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AWPPG0!$A$145:$EE$145</c:f>
              <c:numCache>
                <c:formatCode>General</c:formatCode>
                <c:ptCount val="135"/>
                <c:pt idx="0">
                  <c:v>1956.0202636719</c:v>
                </c:pt>
                <c:pt idx="1">
                  <c:v>1566.0421142578</c:v>
                </c:pt>
                <c:pt idx="2">
                  <c:v>1247.8564453125</c:v>
                </c:pt>
                <c:pt idx="3">
                  <c:v>802.61724853520002</c:v>
                </c:pt>
                <c:pt idx="4">
                  <c:v>233.19541931149999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324.14831542970001</c:v>
                </c:pt>
                <c:pt idx="16">
                  <c:v>549.52966308589998</c:v>
                </c:pt>
                <c:pt idx="17">
                  <c:v>679.84893798830001</c:v>
                </c:pt>
                <c:pt idx="18">
                  <c:v>661.41925048830001</c:v>
                </c:pt>
                <c:pt idx="19">
                  <c:v>487.80917358400001</c:v>
                </c:pt>
                <c:pt idx="20">
                  <c:v>229.04794311520001</c:v>
                </c:pt>
                <c:pt idx="21">
                  <c:v>81.177040100100001</c:v>
                </c:pt>
                <c:pt idx="22">
                  <c:v>96.605407714799995</c:v>
                </c:pt>
                <c:pt idx="23">
                  <c:v>199.70057678219999</c:v>
                </c:pt>
                <c:pt idx="24">
                  <c:v>92.100120544399999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136.21998596189999</c:v>
                </c:pt>
                <c:pt idx="30">
                  <c:v>472.4271850586</c:v>
                </c:pt>
                <c:pt idx="31">
                  <c:v>774.3433227539</c:v>
                </c:pt>
                <c:pt idx="32">
                  <c:v>1047.5180664062</c:v>
                </c:pt>
                <c:pt idx="33">
                  <c:v>1327.9168701172</c:v>
                </c:pt>
                <c:pt idx="34">
                  <c:v>1695.3930664062</c:v>
                </c:pt>
                <c:pt idx="35">
                  <c:v>2076.5656738281</c:v>
                </c:pt>
                <c:pt idx="36">
                  <c:v>2392.8801269531</c:v>
                </c:pt>
                <c:pt idx="37">
                  <c:v>2373.298828125</c:v>
                </c:pt>
                <c:pt idx="38">
                  <c:v>2111.8891601562</c:v>
                </c:pt>
                <c:pt idx="39">
                  <c:v>1619.0085449219</c:v>
                </c:pt>
                <c:pt idx="40">
                  <c:v>787.61743164059999</c:v>
                </c:pt>
                <c:pt idx="41">
                  <c:v>275.8313293457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42.884605407700001</c:v>
                </c:pt>
                <c:pt idx="47">
                  <c:v>214.2148284912</c:v>
                </c:pt>
                <c:pt idx="48">
                  <c:v>364.38391113279999</c:v>
                </c:pt>
                <c:pt idx="49">
                  <c:v>612.13702392580001</c:v>
                </c:pt>
                <c:pt idx="50">
                  <c:v>562.76391601559999</c:v>
                </c:pt>
                <c:pt idx="51">
                  <c:v>503.2784729004</c:v>
                </c:pt>
                <c:pt idx="52">
                  <c:v>635.66809082029999</c:v>
                </c:pt>
                <c:pt idx="53">
                  <c:v>1049.4888916016</c:v>
                </c:pt>
                <c:pt idx="54">
                  <c:v>1421.5993652344</c:v>
                </c:pt>
                <c:pt idx="55">
                  <c:v>2004.5725097656</c:v>
                </c:pt>
                <c:pt idx="56">
                  <c:v>2382.0278320312</c:v>
                </c:pt>
                <c:pt idx="57">
                  <c:v>2635.2016601562</c:v>
                </c:pt>
                <c:pt idx="58">
                  <c:v>2730.4340820312</c:v>
                </c:pt>
                <c:pt idx="59">
                  <c:v>2540.7529296875</c:v>
                </c:pt>
                <c:pt idx="60">
                  <c:v>2331.8830566406</c:v>
                </c:pt>
                <c:pt idx="61">
                  <c:v>1816.6818847656</c:v>
                </c:pt>
                <c:pt idx="62">
                  <c:v>1179.4486083984</c:v>
                </c:pt>
                <c:pt idx="63">
                  <c:v>534.48315429690001</c:v>
                </c:pt>
                <c:pt idx="64">
                  <c:v>68.690979003899997</c:v>
                </c:pt>
                <c:pt idx="65">
                  <c:v>0</c:v>
                </c:pt>
                <c:pt idx="66">
                  <c:v>0</c:v>
                </c:pt>
                <c:pt idx="67">
                  <c:v>114.8154678345</c:v>
                </c:pt>
                <c:pt idx="68">
                  <c:v>370.61178588870001</c:v>
                </c:pt>
                <c:pt idx="69">
                  <c:v>752.46423339839998</c:v>
                </c:pt>
                <c:pt idx="70">
                  <c:v>1020.1462402344</c:v>
                </c:pt>
                <c:pt idx="71">
                  <c:v>1382.3809814453</c:v>
                </c:pt>
                <c:pt idx="72">
                  <c:v>1718.4307861328</c:v>
                </c:pt>
                <c:pt idx="73">
                  <c:v>1927.9929199219</c:v>
                </c:pt>
                <c:pt idx="74">
                  <c:v>1825.0863037109</c:v>
                </c:pt>
                <c:pt idx="75">
                  <c:v>2007.8109130859</c:v>
                </c:pt>
                <c:pt idx="76">
                  <c:v>1952.1162109375</c:v>
                </c:pt>
                <c:pt idx="77">
                  <c:v>1932.556640625</c:v>
                </c:pt>
                <c:pt idx="78">
                  <c:v>2078.9953613281</c:v>
                </c:pt>
                <c:pt idx="79">
                  <c:v>1977.6005859375</c:v>
                </c:pt>
                <c:pt idx="80">
                  <c:v>1754.478515625</c:v>
                </c:pt>
                <c:pt idx="81">
                  <c:v>1180.1612548828</c:v>
                </c:pt>
                <c:pt idx="82">
                  <c:v>554.99060058589998</c:v>
                </c:pt>
                <c:pt idx="83">
                  <c:v>426.4887084961</c:v>
                </c:pt>
                <c:pt idx="84">
                  <c:v>279.7341003418</c:v>
                </c:pt>
                <c:pt idx="85">
                  <c:v>194.40872192379999</c:v>
                </c:pt>
                <c:pt idx="86">
                  <c:v>1.9181779622999999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22.724842071499999</c:v>
                </c:pt>
                <c:pt idx="93">
                  <c:v>390.72686767580001</c:v>
                </c:pt>
                <c:pt idx="94">
                  <c:v>481.18948364260001</c:v>
                </c:pt>
                <c:pt idx="95">
                  <c:v>305.57196044919999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248.0359954834</c:v>
                </c:pt>
                <c:pt idx="102">
                  <c:v>605.52880859380002</c:v>
                </c:pt>
                <c:pt idx="103">
                  <c:v>789.87292480470001</c:v>
                </c:pt>
                <c:pt idx="104">
                  <c:v>798.95947265619998</c:v>
                </c:pt>
                <c:pt idx="105">
                  <c:v>680.64819335940001</c:v>
                </c:pt>
                <c:pt idx="106">
                  <c:v>545.3818359375</c:v>
                </c:pt>
                <c:pt idx="107">
                  <c:v>504.82189941410002</c:v>
                </c:pt>
                <c:pt idx="108">
                  <c:v>558.47314453119998</c:v>
                </c:pt>
                <c:pt idx="109">
                  <c:v>775.75915527339998</c:v>
                </c:pt>
                <c:pt idx="110">
                  <c:v>1167.0455322266</c:v>
                </c:pt>
                <c:pt idx="111">
                  <c:v>1625.6281738281</c:v>
                </c:pt>
                <c:pt idx="112">
                  <c:v>2040.6104736328</c:v>
                </c:pt>
                <c:pt idx="113">
                  <c:v>2333.5275878906</c:v>
                </c:pt>
                <c:pt idx="114">
                  <c:v>2553.4951171875</c:v>
                </c:pt>
                <c:pt idx="115">
                  <c:v>2664.970703125</c:v>
                </c:pt>
                <c:pt idx="116">
                  <c:v>2673.8493652344</c:v>
                </c:pt>
                <c:pt idx="117">
                  <c:v>2535.6455078125</c:v>
                </c:pt>
                <c:pt idx="118">
                  <c:v>2352.8337402344</c:v>
                </c:pt>
                <c:pt idx="119">
                  <c:v>2096.5051269531</c:v>
                </c:pt>
                <c:pt idx="120">
                  <c:v>1993.396484375</c:v>
                </c:pt>
                <c:pt idx="121">
                  <c:v>1970.6716308594</c:v>
                </c:pt>
                <c:pt idx="122">
                  <c:v>1888.5648193359</c:v>
                </c:pt>
                <c:pt idx="123">
                  <c:v>1833.9222412109</c:v>
                </c:pt>
                <c:pt idx="124">
                  <c:v>1721.1765136719</c:v>
                </c:pt>
                <c:pt idx="125">
                  <c:v>1533.6857910156</c:v>
                </c:pt>
                <c:pt idx="126">
                  <c:v>1250.1320800781</c:v>
                </c:pt>
                <c:pt idx="127">
                  <c:v>877.19451904300001</c:v>
                </c:pt>
                <c:pt idx="128">
                  <c:v>480.99942016599999</c:v>
                </c:pt>
                <c:pt idx="129">
                  <c:v>152.32344055179999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0-22CD-4B01-BA7B-B0C0144F00B4}"/>
            </c:ext>
          </c:extLst>
        </c:ser>
        <c:ser>
          <c:idx val="145"/>
          <c:order val="145"/>
          <c:spPr>
            <a:solidFill>
              <a:schemeClr val="accent2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AWPPG0!$A$146:$EE$146</c:f>
              <c:numCache>
                <c:formatCode>General</c:formatCode>
                <c:ptCount val="135"/>
                <c:pt idx="0">
                  <c:v>1872.9993896484</c:v>
                </c:pt>
                <c:pt idx="1">
                  <c:v>1504.9914550781</c:v>
                </c:pt>
                <c:pt idx="2">
                  <c:v>1206.2858886719</c:v>
                </c:pt>
                <c:pt idx="3">
                  <c:v>785.0185546875</c:v>
                </c:pt>
                <c:pt idx="4">
                  <c:v>239.83659362789999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303.36563110349999</c:v>
                </c:pt>
                <c:pt idx="16">
                  <c:v>539.12060546880002</c:v>
                </c:pt>
                <c:pt idx="17">
                  <c:v>677.77044677729998</c:v>
                </c:pt>
                <c:pt idx="18">
                  <c:v>670.96398925779999</c:v>
                </c:pt>
                <c:pt idx="19">
                  <c:v>512.63861083979998</c:v>
                </c:pt>
                <c:pt idx="20">
                  <c:v>264.16241455080001</c:v>
                </c:pt>
                <c:pt idx="21">
                  <c:v>112.2600097656</c:v>
                </c:pt>
                <c:pt idx="22">
                  <c:v>112.55001068120001</c:v>
                </c:pt>
                <c:pt idx="23">
                  <c:v>197.23573303219999</c:v>
                </c:pt>
                <c:pt idx="24">
                  <c:v>78.478324890099998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138.97923278810001</c:v>
                </c:pt>
                <c:pt idx="30">
                  <c:v>488.43661499019998</c:v>
                </c:pt>
                <c:pt idx="31">
                  <c:v>793.45617675779999</c:v>
                </c:pt>
                <c:pt idx="32">
                  <c:v>1061.4890136719</c:v>
                </c:pt>
                <c:pt idx="33">
                  <c:v>1330.2967529297</c:v>
                </c:pt>
                <c:pt idx="34">
                  <c:v>1676.5428466797</c:v>
                </c:pt>
                <c:pt idx="35">
                  <c:v>2036.9229736328</c:v>
                </c:pt>
                <c:pt idx="36">
                  <c:v>2341.7219238281</c:v>
                </c:pt>
                <c:pt idx="37">
                  <c:v>2335.3234863281</c:v>
                </c:pt>
                <c:pt idx="38">
                  <c:v>2106.103515625</c:v>
                </c:pt>
                <c:pt idx="39">
                  <c:v>1644.4127197266</c:v>
                </c:pt>
                <c:pt idx="40">
                  <c:v>825.4214477539</c:v>
                </c:pt>
                <c:pt idx="41">
                  <c:v>292.85372924799998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5.3019647597999997</c:v>
                </c:pt>
                <c:pt idx="47">
                  <c:v>222.75268554690001</c:v>
                </c:pt>
                <c:pt idx="48">
                  <c:v>415.890625</c:v>
                </c:pt>
                <c:pt idx="49">
                  <c:v>688.07238769529999</c:v>
                </c:pt>
                <c:pt idx="50">
                  <c:v>631.73260498050001</c:v>
                </c:pt>
                <c:pt idx="51">
                  <c:v>544.22149658199999</c:v>
                </c:pt>
                <c:pt idx="52">
                  <c:v>643.7426147461</c:v>
                </c:pt>
                <c:pt idx="53">
                  <c:v>1022.4472045898</c:v>
                </c:pt>
                <c:pt idx="54">
                  <c:v>1372.0831298828</c:v>
                </c:pt>
                <c:pt idx="55">
                  <c:v>1941.7098388672</c:v>
                </c:pt>
                <c:pt idx="56">
                  <c:v>2328.2998046875</c:v>
                </c:pt>
                <c:pt idx="57">
                  <c:v>2600.7260742188</c:v>
                </c:pt>
                <c:pt idx="58">
                  <c:v>2726.1813964844</c:v>
                </c:pt>
                <c:pt idx="59">
                  <c:v>2573.2963867188</c:v>
                </c:pt>
                <c:pt idx="60">
                  <c:v>2384.1091308594</c:v>
                </c:pt>
                <c:pt idx="61">
                  <c:v>1875.5284423828</c:v>
                </c:pt>
                <c:pt idx="62">
                  <c:v>1239.7133789062</c:v>
                </c:pt>
                <c:pt idx="63">
                  <c:v>592.2056274414</c:v>
                </c:pt>
                <c:pt idx="64">
                  <c:v>116.08335113530001</c:v>
                </c:pt>
                <c:pt idx="65">
                  <c:v>0</c:v>
                </c:pt>
                <c:pt idx="66">
                  <c:v>0</c:v>
                </c:pt>
                <c:pt idx="67">
                  <c:v>106.48096466059999</c:v>
                </c:pt>
                <c:pt idx="68">
                  <c:v>345.6226196289</c:v>
                </c:pt>
                <c:pt idx="69">
                  <c:v>714.26928710940001</c:v>
                </c:pt>
                <c:pt idx="70">
                  <c:v>980.09210205080001</c:v>
                </c:pt>
                <c:pt idx="71">
                  <c:v>1346.1995849609</c:v>
                </c:pt>
                <c:pt idx="72">
                  <c:v>1697.9921875</c:v>
                </c:pt>
                <c:pt idx="73">
                  <c:v>1929.3985595703</c:v>
                </c:pt>
                <c:pt idx="74">
                  <c:v>1847.1268310547</c:v>
                </c:pt>
                <c:pt idx="75">
                  <c:v>2049.4321289062</c:v>
                </c:pt>
                <c:pt idx="76">
                  <c:v>2002.3809814453</c:v>
                </c:pt>
                <c:pt idx="77">
                  <c:v>1983.9844970703</c:v>
                </c:pt>
                <c:pt idx="78">
                  <c:v>2112.5341796875</c:v>
                </c:pt>
                <c:pt idx="79">
                  <c:v>1991.2008056641</c:v>
                </c:pt>
                <c:pt idx="80">
                  <c:v>1749.9891357422</c:v>
                </c:pt>
                <c:pt idx="81">
                  <c:v>1158.8408203125</c:v>
                </c:pt>
                <c:pt idx="82">
                  <c:v>513.10900878910002</c:v>
                </c:pt>
                <c:pt idx="83">
                  <c:v>360.88668823239999</c:v>
                </c:pt>
                <c:pt idx="84">
                  <c:v>196.96034240719999</c:v>
                </c:pt>
                <c:pt idx="85">
                  <c:v>105.82855987550001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80.913780212399999</c:v>
                </c:pt>
                <c:pt idx="93">
                  <c:v>428.84036254879999</c:v>
                </c:pt>
                <c:pt idx="94">
                  <c:v>499.22100830080001</c:v>
                </c:pt>
                <c:pt idx="95">
                  <c:v>318.36645507809999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213.87893676760001</c:v>
                </c:pt>
                <c:pt idx="102">
                  <c:v>547.81481933589998</c:v>
                </c:pt>
                <c:pt idx="103">
                  <c:v>713.70129394529999</c:v>
                </c:pt>
                <c:pt idx="104">
                  <c:v>714.28973388669999</c:v>
                </c:pt>
                <c:pt idx="105">
                  <c:v>601.58508300779999</c:v>
                </c:pt>
                <c:pt idx="106">
                  <c:v>486.64852905269998</c:v>
                </c:pt>
                <c:pt idx="107">
                  <c:v>475.95416259770002</c:v>
                </c:pt>
                <c:pt idx="108">
                  <c:v>558.94134521479998</c:v>
                </c:pt>
                <c:pt idx="109">
                  <c:v>798.25872802729998</c:v>
                </c:pt>
                <c:pt idx="110">
                  <c:v>1201.8186035156</c:v>
                </c:pt>
                <c:pt idx="111">
                  <c:v>1662.4737548828</c:v>
                </c:pt>
                <c:pt idx="112">
                  <c:v>2069.2016601562</c:v>
                </c:pt>
                <c:pt idx="113">
                  <c:v>2346.9755859375</c:v>
                </c:pt>
                <c:pt idx="114">
                  <c:v>2550.2490234375</c:v>
                </c:pt>
                <c:pt idx="115">
                  <c:v>2647.8681640625</c:v>
                </c:pt>
                <c:pt idx="116">
                  <c:v>2646.2634277344</c:v>
                </c:pt>
                <c:pt idx="117">
                  <c:v>2501.779296875</c:v>
                </c:pt>
                <c:pt idx="118">
                  <c:v>2317.5317382812</c:v>
                </c:pt>
                <c:pt idx="119">
                  <c:v>2071.9809570312</c:v>
                </c:pt>
                <c:pt idx="120">
                  <c:v>1982.1389160156</c:v>
                </c:pt>
                <c:pt idx="121">
                  <c:v>1969.8547363281</c:v>
                </c:pt>
                <c:pt idx="122">
                  <c:v>1894.8395996094</c:v>
                </c:pt>
                <c:pt idx="123">
                  <c:v>1843.9796142578</c:v>
                </c:pt>
                <c:pt idx="124">
                  <c:v>1736.2355957031</c:v>
                </c:pt>
                <c:pt idx="125">
                  <c:v>1551.7723388672</c:v>
                </c:pt>
                <c:pt idx="126">
                  <c:v>1270.5327148438</c:v>
                </c:pt>
                <c:pt idx="127">
                  <c:v>897.09381103520002</c:v>
                </c:pt>
                <c:pt idx="128">
                  <c:v>497.4373474121</c:v>
                </c:pt>
                <c:pt idx="129">
                  <c:v>164.34477233889999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1-22CD-4B01-BA7B-B0C0144F00B4}"/>
            </c:ext>
          </c:extLst>
        </c:ser>
        <c:ser>
          <c:idx val="146"/>
          <c:order val="146"/>
          <c:spPr>
            <a:solidFill>
              <a:schemeClr val="accent3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AWPPG0!$A$147:$EE$147</c:f>
              <c:numCache>
                <c:formatCode>General</c:formatCode>
                <c:ptCount val="135"/>
                <c:pt idx="0">
                  <c:v>1890.3358154297</c:v>
                </c:pt>
                <c:pt idx="1">
                  <c:v>1521.3416748047</c:v>
                </c:pt>
                <c:pt idx="2">
                  <c:v>1220.1477050781</c:v>
                </c:pt>
                <c:pt idx="3">
                  <c:v>794.68969726559999</c:v>
                </c:pt>
                <c:pt idx="4">
                  <c:v>250.10177612300001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332.89236450200002</c:v>
                </c:pt>
                <c:pt idx="16">
                  <c:v>574.22332763669999</c:v>
                </c:pt>
                <c:pt idx="17">
                  <c:v>708.47595214839998</c:v>
                </c:pt>
                <c:pt idx="18">
                  <c:v>681.67608642580001</c:v>
                </c:pt>
                <c:pt idx="19">
                  <c:v>497.90844726559999</c:v>
                </c:pt>
                <c:pt idx="20">
                  <c:v>234.14849853519999</c:v>
                </c:pt>
                <c:pt idx="21">
                  <c:v>86.335166931200007</c:v>
                </c:pt>
                <c:pt idx="22">
                  <c:v>104.6223449707</c:v>
                </c:pt>
                <c:pt idx="23">
                  <c:v>210.91052246090001</c:v>
                </c:pt>
                <c:pt idx="24">
                  <c:v>107.65660095210001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109.52304077150001</c:v>
                </c:pt>
                <c:pt idx="30">
                  <c:v>447.10458374019998</c:v>
                </c:pt>
                <c:pt idx="31">
                  <c:v>754.1591796875</c:v>
                </c:pt>
                <c:pt idx="32">
                  <c:v>1030.7387695312</c:v>
                </c:pt>
                <c:pt idx="33">
                  <c:v>1314.994140625</c:v>
                </c:pt>
                <c:pt idx="34">
                  <c:v>1686.6204833984</c:v>
                </c:pt>
                <c:pt idx="35">
                  <c:v>2071.8630371094</c:v>
                </c:pt>
                <c:pt idx="36">
                  <c:v>2387.67578125</c:v>
                </c:pt>
                <c:pt idx="37">
                  <c:v>2367.8818359375</c:v>
                </c:pt>
                <c:pt idx="38">
                  <c:v>2111.5344238281</c:v>
                </c:pt>
                <c:pt idx="39">
                  <c:v>1630.3214111328</c:v>
                </c:pt>
                <c:pt idx="40">
                  <c:v>814.30499267580001</c:v>
                </c:pt>
                <c:pt idx="41">
                  <c:v>303.50479125980002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6.7426972388999999</c:v>
                </c:pt>
                <c:pt idx="47">
                  <c:v>201.79481506350001</c:v>
                </c:pt>
                <c:pt idx="48">
                  <c:v>374.96313476559999</c:v>
                </c:pt>
                <c:pt idx="49">
                  <c:v>635.02880859380002</c:v>
                </c:pt>
                <c:pt idx="50">
                  <c:v>594.11853027339998</c:v>
                </c:pt>
                <c:pt idx="51">
                  <c:v>535.82165527339998</c:v>
                </c:pt>
                <c:pt idx="52">
                  <c:v>660.00506591800001</c:v>
                </c:pt>
                <c:pt idx="53">
                  <c:v>1056.7709960938</c:v>
                </c:pt>
                <c:pt idx="54">
                  <c:v>1407.9152832031</c:v>
                </c:pt>
                <c:pt idx="55">
                  <c:v>1972.0042724609</c:v>
                </c:pt>
                <c:pt idx="56">
                  <c:v>2350.3776855469</c:v>
                </c:pt>
                <c:pt idx="57">
                  <c:v>2622.8674316406</c:v>
                </c:pt>
                <c:pt idx="58">
                  <c:v>2743.4951171875</c:v>
                </c:pt>
                <c:pt idx="59">
                  <c:v>2577.84765625</c:v>
                </c:pt>
                <c:pt idx="60">
                  <c:v>2376.6062011719</c:v>
                </c:pt>
                <c:pt idx="61">
                  <c:v>1851.7044677734</c:v>
                </c:pt>
                <c:pt idx="62">
                  <c:v>1194.4495849609</c:v>
                </c:pt>
                <c:pt idx="63">
                  <c:v>537.4515991211</c:v>
                </c:pt>
                <c:pt idx="64">
                  <c:v>65.788543701199998</c:v>
                </c:pt>
                <c:pt idx="65">
                  <c:v>0</c:v>
                </c:pt>
                <c:pt idx="66">
                  <c:v>0</c:v>
                </c:pt>
                <c:pt idx="67">
                  <c:v>93.456405639600007</c:v>
                </c:pt>
                <c:pt idx="68">
                  <c:v>350.06921386720001</c:v>
                </c:pt>
                <c:pt idx="69">
                  <c:v>731.38409423830001</c:v>
                </c:pt>
                <c:pt idx="70">
                  <c:v>1002.2849731445</c:v>
                </c:pt>
                <c:pt idx="71">
                  <c:v>1373.2987060547</c:v>
                </c:pt>
                <c:pt idx="72">
                  <c:v>1720.8322753906</c:v>
                </c:pt>
                <c:pt idx="73">
                  <c:v>1940.2570800781</c:v>
                </c:pt>
                <c:pt idx="74">
                  <c:v>1845.6988525391</c:v>
                </c:pt>
                <c:pt idx="75">
                  <c:v>2032.9471435547</c:v>
                </c:pt>
                <c:pt idx="76">
                  <c:v>1970.2912597656</c:v>
                </c:pt>
                <c:pt idx="77">
                  <c:v>1945.7717285156</c:v>
                </c:pt>
                <c:pt idx="78">
                  <c:v>2082.501953125</c:v>
                </c:pt>
                <c:pt idx="79">
                  <c:v>1975.8315429688</c:v>
                </c:pt>
                <c:pt idx="80">
                  <c:v>1755.8762207031</c:v>
                </c:pt>
                <c:pt idx="81">
                  <c:v>1176.5465087891</c:v>
                </c:pt>
                <c:pt idx="82">
                  <c:v>557.47247314449999</c:v>
                </c:pt>
                <c:pt idx="83">
                  <c:v>419.88513183589998</c:v>
                </c:pt>
                <c:pt idx="84">
                  <c:v>261.0382385254</c:v>
                </c:pt>
                <c:pt idx="85">
                  <c:v>167.84533691409999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32.670665741000001</c:v>
                </c:pt>
                <c:pt idx="93">
                  <c:v>390.7038269043</c:v>
                </c:pt>
                <c:pt idx="94">
                  <c:v>470.58108520510001</c:v>
                </c:pt>
                <c:pt idx="95">
                  <c:v>294.43228149409998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241.06900024410001</c:v>
                </c:pt>
                <c:pt idx="102">
                  <c:v>596.69439697270002</c:v>
                </c:pt>
                <c:pt idx="103">
                  <c:v>780.5849609375</c:v>
                </c:pt>
                <c:pt idx="104">
                  <c:v>790.80780029300001</c:v>
                </c:pt>
                <c:pt idx="105">
                  <c:v>672.38177490229998</c:v>
                </c:pt>
                <c:pt idx="106">
                  <c:v>543.18487548830001</c:v>
                </c:pt>
                <c:pt idx="107">
                  <c:v>510.84463500980002</c:v>
                </c:pt>
                <c:pt idx="108">
                  <c:v>570.52520751949999</c:v>
                </c:pt>
                <c:pt idx="109">
                  <c:v>788.29669189449999</c:v>
                </c:pt>
                <c:pt idx="110">
                  <c:v>1173.6212158203</c:v>
                </c:pt>
                <c:pt idx="111">
                  <c:v>1624.9487304688</c:v>
                </c:pt>
                <c:pt idx="112">
                  <c:v>2033.5654296875</c:v>
                </c:pt>
                <c:pt idx="113">
                  <c:v>2321.5698242188</c:v>
                </c:pt>
                <c:pt idx="114">
                  <c:v>2537.4897460938</c:v>
                </c:pt>
                <c:pt idx="115">
                  <c:v>2645.1064453125</c:v>
                </c:pt>
                <c:pt idx="116">
                  <c:v>2650.85546875</c:v>
                </c:pt>
                <c:pt idx="117">
                  <c:v>2510.5126953125</c:v>
                </c:pt>
                <c:pt idx="118">
                  <c:v>2326.9565429688</c:v>
                </c:pt>
                <c:pt idx="119">
                  <c:v>2075.5285644531</c:v>
                </c:pt>
                <c:pt idx="120">
                  <c:v>1976.4245605469</c:v>
                </c:pt>
                <c:pt idx="121">
                  <c:v>1955.9935302734</c:v>
                </c:pt>
                <c:pt idx="122">
                  <c:v>1876.3218994141</c:v>
                </c:pt>
                <c:pt idx="123">
                  <c:v>1822.9438476562</c:v>
                </c:pt>
                <c:pt idx="124">
                  <c:v>1714.1491699219</c:v>
                </c:pt>
                <c:pt idx="125">
                  <c:v>1530.9490966797</c:v>
                </c:pt>
                <c:pt idx="126">
                  <c:v>1252.3360595703</c:v>
                </c:pt>
                <c:pt idx="127">
                  <c:v>881.95727539059999</c:v>
                </c:pt>
                <c:pt idx="128">
                  <c:v>487.55535888669999</c:v>
                </c:pt>
                <c:pt idx="129">
                  <c:v>160.67449951169999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2-22CD-4B01-BA7B-B0C0144F00B4}"/>
            </c:ext>
          </c:extLst>
        </c:ser>
        <c:ser>
          <c:idx val="147"/>
          <c:order val="147"/>
          <c:spPr>
            <a:solidFill>
              <a:schemeClr val="accent4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AWPPG0!$A$148:$EE$148</c:f>
              <c:numCache>
                <c:formatCode>General</c:formatCode>
                <c:ptCount val="135"/>
                <c:pt idx="0">
                  <c:v>1887.5964355469</c:v>
                </c:pt>
                <c:pt idx="1">
                  <c:v>1509.8209228516</c:v>
                </c:pt>
                <c:pt idx="2">
                  <c:v>1202.6478271484</c:v>
                </c:pt>
                <c:pt idx="3">
                  <c:v>769.99676513669999</c:v>
                </c:pt>
                <c:pt idx="4">
                  <c:v>217.81716918949999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332.35888671880002</c:v>
                </c:pt>
                <c:pt idx="16">
                  <c:v>578.8355102539</c:v>
                </c:pt>
                <c:pt idx="17">
                  <c:v>713.67694091800001</c:v>
                </c:pt>
                <c:pt idx="18">
                  <c:v>687.49633789059999</c:v>
                </c:pt>
                <c:pt idx="19">
                  <c:v>503.69430541989999</c:v>
                </c:pt>
                <c:pt idx="20">
                  <c:v>238.2247619629</c:v>
                </c:pt>
                <c:pt idx="21">
                  <c:v>86.561691284199995</c:v>
                </c:pt>
                <c:pt idx="22">
                  <c:v>99.253692627000007</c:v>
                </c:pt>
                <c:pt idx="23">
                  <c:v>199.39071655270001</c:v>
                </c:pt>
                <c:pt idx="24">
                  <c:v>91.824699401900006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132.9538116455</c:v>
                </c:pt>
                <c:pt idx="30">
                  <c:v>473.73965454099999</c:v>
                </c:pt>
                <c:pt idx="31">
                  <c:v>780.50616455080001</c:v>
                </c:pt>
                <c:pt idx="32">
                  <c:v>1054.3508300781</c:v>
                </c:pt>
                <c:pt idx="33">
                  <c:v>1329.0903320312</c:v>
                </c:pt>
                <c:pt idx="34">
                  <c:v>1684.0457763672</c:v>
                </c:pt>
                <c:pt idx="35">
                  <c:v>2054.5378417969</c:v>
                </c:pt>
                <c:pt idx="36">
                  <c:v>2366.9406738281</c:v>
                </c:pt>
                <c:pt idx="37">
                  <c:v>2357.7570800781</c:v>
                </c:pt>
                <c:pt idx="38">
                  <c:v>2113.4653320312</c:v>
                </c:pt>
                <c:pt idx="39">
                  <c:v>1634.0496826172</c:v>
                </c:pt>
                <c:pt idx="40">
                  <c:v>814.59997558589998</c:v>
                </c:pt>
                <c:pt idx="41">
                  <c:v>300.58938598629999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28.939279556300001</c:v>
                </c:pt>
                <c:pt idx="47">
                  <c:v>220.60182189939999</c:v>
                </c:pt>
                <c:pt idx="48">
                  <c:v>391.33605957029999</c:v>
                </c:pt>
                <c:pt idx="49">
                  <c:v>651.3334350586</c:v>
                </c:pt>
                <c:pt idx="50">
                  <c:v>601.2055053711</c:v>
                </c:pt>
                <c:pt idx="51">
                  <c:v>527.12744140619998</c:v>
                </c:pt>
                <c:pt idx="52">
                  <c:v>638.92590332029999</c:v>
                </c:pt>
                <c:pt idx="53">
                  <c:v>1034.1583251953</c:v>
                </c:pt>
                <c:pt idx="54">
                  <c:v>1400.0212402344</c:v>
                </c:pt>
                <c:pt idx="55">
                  <c:v>1987.6208496094</c:v>
                </c:pt>
                <c:pt idx="56">
                  <c:v>2377.6987304688</c:v>
                </c:pt>
                <c:pt idx="57">
                  <c:v>2644.3239746094</c:v>
                </c:pt>
                <c:pt idx="58">
                  <c:v>2753.9118652344</c:v>
                </c:pt>
                <c:pt idx="59">
                  <c:v>2577.0771484375</c:v>
                </c:pt>
                <c:pt idx="60">
                  <c:v>2371.6354980469</c:v>
                </c:pt>
                <c:pt idx="61">
                  <c:v>1851.3734130859</c:v>
                </c:pt>
                <c:pt idx="62">
                  <c:v>1203.6414794922</c:v>
                </c:pt>
                <c:pt idx="63">
                  <c:v>544.48571777339998</c:v>
                </c:pt>
                <c:pt idx="64">
                  <c:v>66.225784301800005</c:v>
                </c:pt>
                <c:pt idx="65">
                  <c:v>0</c:v>
                </c:pt>
                <c:pt idx="66">
                  <c:v>0</c:v>
                </c:pt>
                <c:pt idx="67">
                  <c:v>90.310935974100005</c:v>
                </c:pt>
                <c:pt idx="68">
                  <c:v>348.45697021479998</c:v>
                </c:pt>
                <c:pt idx="69">
                  <c:v>735.92706298830001</c:v>
                </c:pt>
                <c:pt idx="70">
                  <c:v>1014.5612182617</c:v>
                </c:pt>
                <c:pt idx="71">
                  <c:v>1388.8837890625</c:v>
                </c:pt>
                <c:pt idx="72">
                  <c:v>1735.2154541016</c:v>
                </c:pt>
                <c:pt idx="73">
                  <c:v>1952.7232666016</c:v>
                </c:pt>
                <c:pt idx="74">
                  <c:v>1854.8947753906</c:v>
                </c:pt>
                <c:pt idx="75">
                  <c:v>2038.5729980469</c:v>
                </c:pt>
                <c:pt idx="76">
                  <c:v>1979.6166992188</c:v>
                </c:pt>
                <c:pt idx="77">
                  <c:v>1955.7587890625</c:v>
                </c:pt>
                <c:pt idx="78">
                  <c:v>2095.849609375</c:v>
                </c:pt>
                <c:pt idx="79">
                  <c:v>1988.5157470703</c:v>
                </c:pt>
                <c:pt idx="80">
                  <c:v>1759.5920410156</c:v>
                </c:pt>
                <c:pt idx="81">
                  <c:v>1175.3028564453</c:v>
                </c:pt>
                <c:pt idx="82">
                  <c:v>545.3071899414</c:v>
                </c:pt>
                <c:pt idx="83">
                  <c:v>404.87512207029999</c:v>
                </c:pt>
                <c:pt idx="84">
                  <c:v>249.90966796879999</c:v>
                </c:pt>
                <c:pt idx="85">
                  <c:v>159.59260559079999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63.9522666931</c:v>
                </c:pt>
                <c:pt idx="93">
                  <c:v>423.98333740229998</c:v>
                </c:pt>
                <c:pt idx="94">
                  <c:v>500.1128540039</c:v>
                </c:pt>
                <c:pt idx="95">
                  <c:v>313.10137939449999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216.68405151370001</c:v>
                </c:pt>
                <c:pt idx="102">
                  <c:v>572.32690429690001</c:v>
                </c:pt>
                <c:pt idx="103">
                  <c:v>756.85998535160002</c:v>
                </c:pt>
                <c:pt idx="104">
                  <c:v>766.79956054690001</c:v>
                </c:pt>
                <c:pt idx="105">
                  <c:v>652.19415283199999</c:v>
                </c:pt>
                <c:pt idx="106">
                  <c:v>530.45349121089998</c:v>
                </c:pt>
                <c:pt idx="107">
                  <c:v>509.15438842769998</c:v>
                </c:pt>
                <c:pt idx="108">
                  <c:v>579.19763183589998</c:v>
                </c:pt>
                <c:pt idx="109">
                  <c:v>802.19506835940001</c:v>
                </c:pt>
                <c:pt idx="110">
                  <c:v>1189.9187011719</c:v>
                </c:pt>
                <c:pt idx="111">
                  <c:v>1637.5766601562</c:v>
                </c:pt>
                <c:pt idx="112">
                  <c:v>2039.3660888672</c:v>
                </c:pt>
                <c:pt idx="113">
                  <c:v>2321.6652832031</c:v>
                </c:pt>
                <c:pt idx="114">
                  <c:v>2529.1303710938</c:v>
                </c:pt>
                <c:pt idx="115">
                  <c:v>2630.5576171875</c:v>
                </c:pt>
                <c:pt idx="116">
                  <c:v>2633.3911132812</c:v>
                </c:pt>
                <c:pt idx="117">
                  <c:v>2493.7075195312</c:v>
                </c:pt>
                <c:pt idx="118">
                  <c:v>2316.3266601562</c:v>
                </c:pt>
                <c:pt idx="119">
                  <c:v>2073.2739257812</c:v>
                </c:pt>
                <c:pt idx="120">
                  <c:v>1985.412109375</c:v>
                </c:pt>
                <c:pt idx="121">
                  <c:v>1975.0319824219</c:v>
                </c:pt>
                <c:pt idx="122">
                  <c:v>1900.9407958984</c:v>
                </c:pt>
                <c:pt idx="123">
                  <c:v>1852.2607421875</c:v>
                </c:pt>
                <c:pt idx="124">
                  <c:v>1742.6688232422</c:v>
                </c:pt>
                <c:pt idx="125">
                  <c:v>1552.9187011719</c:v>
                </c:pt>
                <c:pt idx="126">
                  <c:v>1265.4844970703</c:v>
                </c:pt>
                <c:pt idx="127">
                  <c:v>885.66607666020002</c:v>
                </c:pt>
                <c:pt idx="128">
                  <c:v>481.0555114746</c:v>
                </c:pt>
                <c:pt idx="129">
                  <c:v>145.28202819820001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3-22CD-4B01-BA7B-B0C0144F00B4}"/>
            </c:ext>
          </c:extLst>
        </c:ser>
        <c:ser>
          <c:idx val="148"/>
          <c:order val="148"/>
          <c:spPr>
            <a:solidFill>
              <a:schemeClr val="accent5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AWPPG0!$A$149:$EE$149</c:f>
              <c:numCache>
                <c:formatCode>General</c:formatCode>
                <c:ptCount val="135"/>
                <c:pt idx="0">
                  <c:v>1894.3302001953</c:v>
                </c:pt>
                <c:pt idx="1">
                  <c:v>1521.1823730469</c:v>
                </c:pt>
                <c:pt idx="2">
                  <c:v>1218.5107421875</c:v>
                </c:pt>
                <c:pt idx="3">
                  <c:v>790.33856201169999</c:v>
                </c:pt>
                <c:pt idx="4">
                  <c:v>242.93968200680001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320.04400634770002</c:v>
                </c:pt>
                <c:pt idx="16">
                  <c:v>559.47760009770002</c:v>
                </c:pt>
                <c:pt idx="17">
                  <c:v>699.2632446289</c:v>
                </c:pt>
                <c:pt idx="18">
                  <c:v>688.37139892580001</c:v>
                </c:pt>
                <c:pt idx="19">
                  <c:v>514.9653930664</c:v>
                </c:pt>
                <c:pt idx="20">
                  <c:v>247.24285888669999</c:v>
                </c:pt>
                <c:pt idx="21">
                  <c:v>84.982734680199997</c:v>
                </c:pt>
                <c:pt idx="22">
                  <c:v>88.404701232899995</c:v>
                </c:pt>
                <c:pt idx="23">
                  <c:v>187.88485717770001</c:v>
                </c:pt>
                <c:pt idx="24">
                  <c:v>82.803428649899999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125.73928070069999</c:v>
                </c:pt>
                <c:pt idx="30">
                  <c:v>464.26983642580001</c:v>
                </c:pt>
                <c:pt idx="31">
                  <c:v>770.59680175779999</c:v>
                </c:pt>
                <c:pt idx="32">
                  <c:v>1047.6746826172</c:v>
                </c:pt>
                <c:pt idx="33">
                  <c:v>1331.416015625</c:v>
                </c:pt>
                <c:pt idx="34">
                  <c:v>1699.3317871094</c:v>
                </c:pt>
                <c:pt idx="35">
                  <c:v>2080.2824707031</c:v>
                </c:pt>
                <c:pt idx="36">
                  <c:v>2394.001953125</c:v>
                </c:pt>
                <c:pt idx="37">
                  <c:v>2370.6931152344</c:v>
                </c:pt>
                <c:pt idx="38">
                  <c:v>2109.2282714844</c:v>
                </c:pt>
                <c:pt idx="39">
                  <c:v>1620.947265625</c:v>
                </c:pt>
                <c:pt idx="40">
                  <c:v>789.35241699220001</c:v>
                </c:pt>
                <c:pt idx="41">
                  <c:v>269.08990478520002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38.211963653600002</c:v>
                </c:pt>
                <c:pt idx="47">
                  <c:v>222.13941955569999</c:v>
                </c:pt>
                <c:pt idx="48">
                  <c:v>376.59371948239999</c:v>
                </c:pt>
                <c:pt idx="49">
                  <c:v>621.56286621089998</c:v>
                </c:pt>
                <c:pt idx="50">
                  <c:v>568.13952636720001</c:v>
                </c:pt>
                <c:pt idx="51">
                  <c:v>507.4933166504</c:v>
                </c:pt>
                <c:pt idx="52">
                  <c:v>644.50677490229998</c:v>
                </c:pt>
                <c:pt idx="53">
                  <c:v>1058.3122558594</c:v>
                </c:pt>
                <c:pt idx="54">
                  <c:v>1428.8314208984</c:v>
                </c:pt>
                <c:pt idx="55">
                  <c:v>2010.7730712891</c:v>
                </c:pt>
                <c:pt idx="56">
                  <c:v>2392.8259277344</c:v>
                </c:pt>
                <c:pt idx="57">
                  <c:v>2659.6479492188</c:v>
                </c:pt>
                <c:pt idx="58">
                  <c:v>2762.4145507812</c:v>
                </c:pt>
                <c:pt idx="59">
                  <c:v>2573.4050292969</c:v>
                </c:pt>
                <c:pt idx="60">
                  <c:v>2354.1823730469</c:v>
                </c:pt>
                <c:pt idx="61">
                  <c:v>1820.1394042969</c:v>
                </c:pt>
                <c:pt idx="62">
                  <c:v>1163.5716552734</c:v>
                </c:pt>
                <c:pt idx="63">
                  <c:v>515.03100585940001</c:v>
                </c:pt>
                <c:pt idx="64">
                  <c:v>48.148677825900002</c:v>
                </c:pt>
                <c:pt idx="65">
                  <c:v>0</c:v>
                </c:pt>
                <c:pt idx="66">
                  <c:v>0</c:v>
                </c:pt>
                <c:pt idx="67">
                  <c:v>95.629501342799998</c:v>
                </c:pt>
                <c:pt idx="68">
                  <c:v>354.90264892580001</c:v>
                </c:pt>
                <c:pt idx="69">
                  <c:v>744.09204101559999</c:v>
                </c:pt>
                <c:pt idx="70">
                  <c:v>1019.2496948242</c:v>
                </c:pt>
                <c:pt idx="71">
                  <c:v>1383.7080078125</c:v>
                </c:pt>
                <c:pt idx="72">
                  <c:v>1721.8310546875</c:v>
                </c:pt>
                <c:pt idx="73">
                  <c:v>1932.5501708984</c:v>
                </c:pt>
                <c:pt idx="74">
                  <c:v>1833.3161621094</c:v>
                </c:pt>
                <c:pt idx="75">
                  <c:v>2023.3162841797</c:v>
                </c:pt>
                <c:pt idx="76">
                  <c:v>1957.5567626953</c:v>
                </c:pt>
                <c:pt idx="77">
                  <c:v>1938.0616455078</c:v>
                </c:pt>
                <c:pt idx="78">
                  <c:v>2080.931640625</c:v>
                </c:pt>
                <c:pt idx="79">
                  <c:v>1977.7772216797</c:v>
                </c:pt>
                <c:pt idx="80">
                  <c:v>1757.8017578125</c:v>
                </c:pt>
                <c:pt idx="81">
                  <c:v>1189.525390625</c:v>
                </c:pt>
                <c:pt idx="82">
                  <c:v>569.61517333979998</c:v>
                </c:pt>
                <c:pt idx="83">
                  <c:v>439.53985595699999</c:v>
                </c:pt>
                <c:pt idx="84">
                  <c:v>284.80075073239999</c:v>
                </c:pt>
                <c:pt idx="85">
                  <c:v>192.07933044430001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350.72439575200002</c:v>
                </c:pt>
                <c:pt idx="94">
                  <c:v>438.39129638669999</c:v>
                </c:pt>
                <c:pt idx="95">
                  <c:v>278.48391723629999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272.84637451169999</c:v>
                </c:pt>
                <c:pt idx="102">
                  <c:v>612.23052978520002</c:v>
                </c:pt>
                <c:pt idx="103">
                  <c:v>782.26257324220001</c:v>
                </c:pt>
                <c:pt idx="104">
                  <c:v>785.23162841800001</c:v>
                </c:pt>
                <c:pt idx="105">
                  <c:v>661.93768310550001</c:v>
                </c:pt>
                <c:pt idx="106">
                  <c:v>527.98956298830001</c:v>
                </c:pt>
                <c:pt idx="107">
                  <c:v>493.43029785160002</c:v>
                </c:pt>
                <c:pt idx="108">
                  <c:v>554.01959228520002</c:v>
                </c:pt>
                <c:pt idx="109">
                  <c:v>775.42736816410002</c:v>
                </c:pt>
                <c:pt idx="110">
                  <c:v>1164.5847167969</c:v>
                </c:pt>
                <c:pt idx="111">
                  <c:v>1614.2938232422</c:v>
                </c:pt>
                <c:pt idx="112">
                  <c:v>2018.7960205078</c:v>
                </c:pt>
                <c:pt idx="113">
                  <c:v>2303.123046875</c:v>
                </c:pt>
                <c:pt idx="114">
                  <c:v>2514.87109375</c:v>
                </c:pt>
                <c:pt idx="115">
                  <c:v>2623.7827148438</c:v>
                </c:pt>
                <c:pt idx="116">
                  <c:v>2637.7961425781</c:v>
                </c:pt>
                <c:pt idx="117">
                  <c:v>2510.9501953125</c:v>
                </c:pt>
                <c:pt idx="118">
                  <c:v>2340.7678222656</c:v>
                </c:pt>
                <c:pt idx="119">
                  <c:v>2098.2312011719</c:v>
                </c:pt>
                <c:pt idx="120">
                  <c:v>2007.5725097656</c:v>
                </c:pt>
                <c:pt idx="121">
                  <c:v>1991.9855957031</c:v>
                </c:pt>
                <c:pt idx="122">
                  <c:v>1912.8415527344</c:v>
                </c:pt>
                <c:pt idx="123">
                  <c:v>1857.7764892578</c:v>
                </c:pt>
                <c:pt idx="124">
                  <c:v>1745.7237548828</c:v>
                </c:pt>
                <c:pt idx="125">
                  <c:v>1554.7486572266</c:v>
                </c:pt>
                <c:pt idx="126">
                  <c:v>1264.4182128906</c:v>
                </c:pt>
                <c:pt idx="127">
                  <c:v>881.32800292970001</c:v>
                </c:pt>
                <c:pt idx="128">
                  <c:v>475.36053466800001</c:v>
                </c:pt>
                <c:pt idx="129">
                  <c:v>143.31507873539999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4-22CD-4B01-BA7B-B0C0144F00B4}"/>
            </c:ext>
          </c:extLst>
        </c:ser>
        <c:ser>
          <c:idx val="149"/>
          <c:order val="149"/>
          <c:spPr>
            <a:solidFill>
              <a:schemeClr val="accent6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AWPPG0!$A$150:$EE$150</c:f>
              <c:numCache>
                <c:formatCode>General</c:formatCode>
                <c:ptCount val="135"/>
                <c:pt idx="0">
                  <c:v>1904.1477050781</c:v>
                </c:pt>
                <c:pt idx="1">
                  <c:v>1523.3410644531</c:v>
                </c:pt>
                <c:pt idx="2">
                  <c:v>1211.7277832031</c:v>
                </c:pt>
                <c:pt idx="3">
                  <c:v>770.8168334961</c:v>
                </c:pt>
                <c:pt idx="4">
                  <c:v>213.01429748539999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331.68621826169999</c:v>
                </c:pt>
                <c:pt idx="16">
                  <c:v>581.5570678711</c:v>
                </c:pt>
                <c:pt idx="17">
                  <c:v>720.63995361330001</c:v>
                </c:pt>
                <c:pt idx="18">
                  <c:v>694.69396972660002</c:v>
                </c:pt>
                <c:pt idx="19">
                  <c:v>506.00106811519998</c:v>
                </c:pt>
                <c:pt idx="20">
                  <c:v>234.30891418460001</c:v>
                </c:pt>
                <c:pt idx="21">
                  <c:v>83.131652832</c:v>
                </c:pt>
                <c:pt idx="22">
                  <c:v>109.95766448969999</c:v>
                </c:pt>
                <c:pt idx="23">
                  <c:v>232.3779449463</c:v>
                </c:pt>
                <c:pt idx="24">
                  <c:v>136.19857788089999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112.4608306885</c:v>
                </c:pt>
                <c:pt idx="30">
                  <c:v>478.04067993159998</c:v>
                </c:pt>
                <c:pt idx="31">
                  <c:v>797.68865966800001</c:v>
                </c:pt>
                <c:pt idx="32">
                  <c:v>1062.1566162109</c:v>
                </c:pt>
                <c:pt idx="33">
                  <c:v>1314.5330810547</c:v>
                </c:pt>
                <c:pt idx="34">
                  <c:v>1659.4422607422</c:v>
                </c:pt>
                <c:pt idx="35">
                  <c:v>2042.0938720703</c:v>
                </c:pt>
                <c:pt idx="36">
                  <c:v>2384.9841308594</c:v>
                </c:pt>
                <c:pt idx="37">
                  <c:v>2405.8637695312</c:v>
                </c:pt>
                <c:pt idx="38">
                  <c:v>2177.2978515625</c:v>
                </c:pt>
                <c:pt idx="39">
                  <c:v>1703.2153320312</c:v>
                </c:pt>
                <c:pt idx="40">
                  <c:v>862.15435791020002</c:v>
                </c:pt>
                <c:pt idx="41">
                  <c:v>313.08386230470001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20.886386871300001</c:v>
                </c:pt>
                <c:pt idx="47">
                  <c:v>230.11895751949999</c:v>
                </c:pt>
                <c:pt idx="48">
                  <c:v>406.13885498050001</c:v>
                </c:pt>
                <c:pt idx="49">
                  <c:v>665.99603271479998</c:v>
                </c:pt>
                <c:pt idx="50">
                  <c:v>608.51037597660002</c:v>
                </c:pt>
                <c:pt idx="51">
                  <c:v>520.41271972660002</c:v>
                </c:pt>
                <c:pt idx="52">
                  <c:v>618.93383789059999</c:v>
                </c:pt>
                <c:pt idx="53">
                  <c:v>1002.9626464844</c:v>
                </c:pt>
                <c:pt idx="54">
                  <c:v>1357.3601074219</c:v>
                </c:pt>
                <c:pt idx="55">
                  <c:v>1939.7377929688</c:v>
                </c:pt>
                <c:pt idx="56">
                  <c:v>2343.7666015625</c:v>
                </c:pt>
                <c:pt idx="57">
                  <c:v>2642.9252929688</c:v>
                </c:pt>
                <c:pt idx="58">
                  <c:v>2783.3979492188</c:v>
                </c:pt>
                <c:pt idx="59">
                  <c:v>2623.5378417969</c:v>
                </c:pt>
                <c:pt idx="60">
                  <c:v>2426.4060058594</c:v>
                </c:pt>
                <c:pt idx="61">
                  <c:v>1898.1711425781</c:v>
                </c:pt>
                <c:pt idx="62">
                  <c:v>1229.1944580078</c:v>
                </c:pt>
                <c:pt idx="63">
                  <c:v>551.53155517580001</c:v>
                </c:pt>
                <c:pt idx="64">
                  <c:v>51.9381256104</c:v>
                </c:pt>
                <c:pt idx="65">
                  <c:v>0</c:v>
                </c:pt>
                <c:pt idx="66">
                  <c:v>0</c:v>
                </c:pt>
                <c:pt idx="67">
                  <c:v>34.1279525757</c:v>
                </c:pt>
                <c:pt idx="68">
                  <c:v>295.6103515625</c:v>
                </c:pt>
                <c:pt idx="69">
                  <c:v>694.49127197270002</c:v>
                </c:pt>
                <c:pt idx="70">
                  <c:v>988.77734375</c:v>
                </c:pt>
                <c:pt idx="71">
                  <c:v>1377.3527832031</c:v>
                </c:pt>
                <c:pt idx="72">
                  <c:v>1741.7818603516</c:v>
                </c:pt>
                <c:pt idx="73">
                  <c:v>1974.2984619141</c:v>
                </c:pt>
                <c:pt idx="74">
                  <c:v>1889.8486328125</c:v>
                </c:pt>
                <c:pt idx="75">
                  <c:v>2085.9235839844</c:v>
                </c:pt>
                <c:pt idx="76">
                  <c:v>2013.6352539062</c:v>
                </c:pt>
                <c:pt idx="77">
                  <c:v>1972.9283447266</c:v>
                </c:pt>
                <c:pt idx="78">
                  <c:v>2093.8283691406</c:v>
                </c:pt>
                <c:pt idx="79">
                  <c:v>1971.2313232422</c:v>
                </c:pt>
                <c:pt idx="80">
                  <c:v>1738.0848388672</c:v>
                </c:pt>
                <c:pt idx="81">
                  <c:v>1155.7712402344</c:v>
                </c:pt>
                <c:pt idx="82">
                  <c:v>529.78631591800001</c:v>
                </c:pt>
                <c:pt idx="83">
                  <c:v>394.99020385739999</c:v>
                </c:pt>
                <c:pt idx="84">
                  <c:v>246.804977417</c:v>
                </c:pt>
                <c:pt idx="85">
                  <c:v>167.22375488279999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53.7043571472</c:v>
                </c:pt>
                <c:pt idx="93">
                  <c:v>400.56903076169999</c:v>
                </c:pt>
                <c:pt idx="94">
                  <c:v>473.69958496089998</c:v>
                </c:pt>
                <c:pt idx="95">
                  <c:v>292.14163208010001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224.23100280759999</c:v>
                </c:pt>
                <c:pt idx="102">
                  <c:v>585.27606201169999</c:v>
                </c:pt>
                <c:pt idx="103">
                  <c:v>774.17346191410002</c:v>
                </c:pt>
                <c:pt idx="104">
                  <c:v>786.52862548830001</c:v>
                </c:pt>
                <c:pt idx="105">
                  <c:v>673.14569091800001</c:v>
                </c:pt>
                <c:pt idx="106">
                  <c:v>541.73779296880002</c:v>
                </c:pt>
                <c:pt idx="107">
                  <c:v>503.87088012700002</c:v>
                </c:pt>
                <c:pt idx="108">
                  <c:v>556.9771118164</c:v>
                </c:pt>
                <c:pt idx="109">
                  <c:v>773.79504394529999</c:v>
                </c:pt>
                <c:pt idx="110">
                  <c:v>1170.9431152344</c:v>
                </c:pt>
                <c:pt idx="111">
                  <c:v>1643.1912841797</c:v>
                </c:pt>
                <c:pt idx="112">
                  <c:v>2076.3640136719</c:v>
                </c:pt>
                <c:pt idx="113">
                  <c:v>2386.9501953125</c:v>
                </c:pt>
                <c:pt idx="114">
                  <c:v>2611.2458496094</c:v>
                </c:pt>
                <c:pt idx="115">
                  <c:v>2715.3869628906</c:v>
                </c:pt>
                <c:pt idx="116">
                  <c:v>2712.7321777344</c:v>
                </c:pt>
                <c:pt idx="117">
                  <c:v>2559.1618652344</c:v>
                </c:pt>
                <c:pt idx="118">
                  <c:v>2360.76953125</c:v>
                </c:pt>
                <c:pt idx="119">
                  <c:v>2086.7456054688</c:v>
                </c:pt>
                <c:pt idx="120">
                  <c:v>1971.0895996094</c:v>
                </c:pt>
                <c:pt idx="121">
                  <c:v>1945.0454101562</c:v>
                </c:pt>
                <c:pt idx="122">
                  <c:v>1865.6821289062</c:v>
                </c:pt>
                <c:pt idx="123">
                  <c:v>1817.6330566406</c:v>
                </c:pt>
                <c:pt idx="124">
                  <c:v>1711.5584716797</c:v>
                </c:pt>
                <c:pt idx="125">
                  <c:v>1530.2608642578</c:v>
                </c:pt>
                <c:pt idx="126">
                  <c:v>1251.1473388672</c:v>
                </c:pt>
                <c:pt idx="127">
                  <c:v>876.86993408199999</c:v>
                </c:pt>
                <c:pt idx="128">
                  <c:v>475.92376708979998</c:v>
                </c:pt>
                <c:pt idx="129">
                  <c:v>141.16458129879999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5-22CD-4B01-BA7B-B0C0144F00B4}"/>
            </c:ext>
          </c:extLst>
        </c:ser>
        <c:ser>
          <c:idx val="150"/>
          <c:order val="150"/>
          <c:spPr>
            <a:solidFill>
              <a:schemeClr val="accent1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AWPPG0!$A$151:$EE$151</c:f>
              <c:numCache>
                <c:formatCode>General</c:formatCode>
                <c:ptCount val="135"/>
                <c:pt idx="0">
                  <c:v>1958.4173583984</c:v>
                </c:pt>
                <c:pt idx="1">
                  <c:v>1564.9813232422</c:v>
                </c:pt>
                <c:pt idx="2">
                  <c:v>1241.9079589844</c:v>
                </c:pt>
                <c:pt idx="3">
                  <c:v>789.9653930664</c:v>
                </c:pt>
                <c:pt idx="4">
                  <c:v>216.873046875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354.42407226559999</c:v>
                </c:pt>
                <c:pt idx="16">
                  <c:v>588.27954101559999</c:v>
                </c:pt>
                <c:pt idx="17">
                  <c:v>706.32049560550001</c:v>
                </c:pt>
                <c:pt idx="18">
                  <c:v>668.62097167970001</c:v>
                </c:pt>
                <c:pt idx="19">
                  <c:v>489.41845703119998</c:v>
                </c:pt>
                <c:pt idx="20">
                  <c:v>238.1261291504</c:v>
                </c:pt>
                <c:pt idx="21">
                  <c:v>103.0727310181</c:v>
                </c:pt>
                <c:pt idx="22">
                  <c:v>129.96620178219999</c:v>
                </c:pt>
                <c:pt idx="23">
                  <c:v>239.31358337399999</c:v>
                </c:pt>
                <c:pt idx="24">
                  <c:v>128.77885437009999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150.7287902832</c:v>
                </c:pt>
                <c:pt idx="30">
                  <c:v>467.5111694336</c:v>
                </c:pt>
                <c:pt idx="31">
                  <c:v>738.44738769529999</c:v>
                </c:pt>
                <c:pt idx="32">
                  <c:v>988.99328613279999</c:v>
                </c:pt>
                <c:pt idx="33">
                  <c:v>1270.4136962891</c:v>
                </c:pt>
                <c:pt idx="34">
                  <c:v>1665.6834716797</c:v>
                </c:pt>
                <c:pt idx="35">
                  <c:v>2089.65234375</c:v>
                </c:pt>
                <c:pt idx="36">
                  <c:v>2449.6760253906</c:v>
                </c:pt>
                <c:pt idx="37">
                  <c:v>2460.9653320312</c:v>
                </c:pt>
                <c:pt idx="38">
                  <c:v>2200.9482421875</c:v>
                </c:pt>
                <c:pt idx="39">
                  <c:v>1692.4656982422</c:v>
                </c:pt>
                <c:pt idx="40">
                  <c:v>826.20434570309999</c:v>
                </c:pt>
                <c:pt idx="41">
                  <c:v>289.62329101559999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46.585548400900002</c:v>
                </c:pt>
                <c:pt idx="47">
                  <c:v>220.99514770510001</c:v>
                </c:pt>
                <c:pt idx="48">
                  <c:v>363.93515014650001</c:v>
                </c:pt>
                <c:pt idx="49">
                  <c:v>602.78051757809999</c:v>
                </c:pt>
                <c:pt idx="50">
                  <c:v>546.54370117190001</c:v>
                </c:pt>
                <c:pt idx="51">
                  <c:v>486.10961914059999</c:v>
                </c:pt>
                <c:pt idx="52">
                  <c:v>619.1840209961</c:v>
                </c:pt>
                <c:pt idx="53">
                  <c:v>1036.8256835938</c:v>
                </c:pt>
                <c:pt idx="54">
                  <c:v>1404.4636230469</c:v>
                </c:pt>
                <c:pt idx="55">
                  <c:v>1994.4722900391</c:v>
                </c:pt>
                <c:pt idx="56">
                  <c:v>2391.361328125</c:v>
                </c:pt>
                <c:pt idx="57">
                  <c:v>2673.5302734375</c:v>
                </c:pt>
                <c:pt idx="58">
                  <c:v>2787.6613769531</c:v>
                </c:pt>
                <c:pt idx="59">
                  <c:v>2598.9938964844</c:v>
                </c:pt>
                <c:pt idx="60">
                  <c:v>2381.4099121094</c:v>
                </c:pt>
                <c:pt idx="61">
                  <c:v>1842.7473144531</c:v>
                </c:pt>
                <c:pt idx="62">
                  <c:v>1174.0772705078</c:v>
                </c:pt>
                <c:pt idx="63">
                  <c:v>502.89291381840002</c:v>
                </c:pt>
                <c:pt idx="64">
                  <c:v>15.1211280823</c:v>
                </c:pt>
                <c:pt idx="65">
                  <c:v>0</c:v>
                </c:pt>
                <c:pt idx="66">
                  <c:v>0</c:v>
                </c:pt>
                <c:pt idx="67">
                  <c:v>38.260375976600002</c:v>
                </c:pt>
                <c:pt idx="68">
                  <c:v>310.17987060550001</c:v>
                </c:pt>
                <c:pt idx="69">
                  <c:v>716.0424194336</c:v>
                </c:pt>
                <c:pt idx="70">
                  <c:v>1006.7702636719</c:v>
                </c:pt>
                <c:pt idx="71">
                  <c:v>1389.8375244141</c:v>
                </c:pt>
                <c:pt idx="72">
                  <c:v>1743.7529296875</c:v>
                </c:pt>
                <c:pt idx="73">
                  <c:v>1962.7875976562</c:v>
                </c:pt>
                <c:pt idx="74">
                  <c:v>1863.6030273438</c:v>
                </c:pt>
                <c:pt idx="75">
                  <c:v>2052.6276855469</c:v>
                </c:pt>
                <c:pt idx="76">
                  <c:v>1974.3758544922</c:v>
                </c:pt>
                <c:pt idx="77">
                  <c:v>1929.7132568359</c:v>
                </c:pt>
                <c:pt idx="78">
                  <c:v>2061.3347167969</c:v>
                </c:pt>
                <c:pt idx="79">
                  <c:v>1953.9093017578</c:v>
                </c:pt>
                <c:pt idx="80">
                  <c:v>1741.9034423828</c:v>
                </c:pt>
                <c:pt idx="81">
                  <c:v>1177.9515380859</c:v>
                </c:pt>
                <c:pt idx="82">
                  <c:v>569.94519042970001</c:v>
                </c:pt>
                <c:pt idx="83">
                  <c:v>453.42770385739999</c:v>
                </c:pt>
                <c:pt idx="84">
                  <c:v>310.4175415039</c:v>
                </c:pt>
                <c:pt idx="85">
                  <c:v>228.71110534670001</c:v>
                </c:pt>
                <c:pt idx="86">
                  <c:v>39.179878234900002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4.3835897446000001</c:v>
                </c:pt>
                <c:pt idx="93">
                  <c:v>369.03582763669999</c:v>
                </c:pt>
                <c:pt idx="94">
                  <c:v>455.65420532230002</c:v>
                </c:pt>
                <c:pt idx="95">
                  <c:v>280.49853515619998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223.69958496090001</c:v>
                </c:pt>
                <c:pt idx="102">
                  <c:v>600.92651367190001</c:v>
                </c:pt>
                <c:pt idx="103">
                  <c:v>806.10150146479998</c:v>
                </c:pt>
                <c:pt idx="104">
                  <c:v>828.42169189449999</c:v>
                </c:pt>
                <c:pt idx="105">
                  <c:v>713.65490722660002</c:v>
                </c:pt>
                <c:pt idx="106">
                  <c:v>578.22326660160002</c:v>
                </c:pt>
                <c:pt idx="107">
                  <c:v>535.66540527339998</c:v>
                </c:pt>
                <c:pt idx="108">
                  <c:v>583.00274658199999</c:v>
                </c:pt>
                <c:pt idx="109">
                  <c:v>794.34356689449999</c:v>
                </c:pt>
                <c:pt idx="110">
                  <c:v>1177.9526367188</c:v>
                </c:pt>
                <c:pt idx="111">
                  <c:v>1632.5963134766</c:v>
                </c:pt>
                <c:pt idx="112">
                  <c:v>2049.1328125</c:v>
                </c:pt>
                <c:pt idx="113">
                  <c:v>2348.3552246094</c:v>
                </c:pt>
                <c:pt idx="114">
                  <c:v>2571.7407226562</c:v>
                </c:pt>
                <c:pt idx="115">
                  <c:v>2681.4584960938</c:v>
                </c:pt>
                <c:pt idx="116">
                  <c:v>2687.8549804688</c:v>
                </c:pt>
                <c:pt idx="117">
                  <c:v>2541.853515625</c:v>
                </c:pt>
                <c:pt idx="118">
                  <c:v>2348.9084472656</c:v>
                </c:pt>
                <c:pt idx="119">
                  <c:v>2081.3503417969</c:v>
                </c:pt>
                <c:pt idx="120">
                  <c:v>1972.3878173828</c:v>
                </c:pt>
                <c:pt idx="121">
                  <c:v>1950.8317871094</c:v>
                </c:pt>
                <c:pt idx="122">
                  <c:v>1873.7066650391</c:v>
                </c:pt>
                <c:pt idx="123">
                  <c:v>1828.7371826172</c:v>
                </c:pt>
                <c:pt idx="124">
                  <c:v>1721.4020996094</c:v>
                </c:pt>
                <c:pt idx="125">
                  <c:v>1534.4034423828</c:v>
                </c:pt>
                <c:pt idx="126">
                  <c:v>1248.6309814453</c:v>
                </c:pt>
                <c:pt idx="127">
                  <c:v>872.65435791020002</c:v>
                </c:pt>
                <c:pt idx="128">
                  <c:v>474.41256713870001</c:v>
                </c:pt>
                <c:pt idx="129">
                  <c:v>149.08724975589999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6-22CD-4B01-BA7B-B0C0144F00B4}"/>
            </c:ext>
          </c:extLst>
        </c:ser>
        <c:ser>
          <c:idx val="151"/>
          <c:order val="151"/>
          <c:spPr>
            <a:solidFill>
              <a:schemeClr val="accent2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AWPPG0!$A$152:$EE$152</c:f>
              <c:numCache>
                <c:formatCode>General</c:formatCode>
                <c:ptCount val="135"/>
                <c:pt idx="0">
                  <c:v>1874.5476074219</c:v>
                </c:pt>
                <c:pt idx="1">
                  <c:v>1509.9050292969</c:v>
                </c:pt>
                <c:pt idx="2">
                  <c:v>1211.5484619141</c:v>
                </c:pt>
                <c:pt idx="3">
                  <c:v>789.29010009770002</c:v>
                </c:pt>
                <c:pt idx="4">
                  <c:v>247.53018188479999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312.33959960940001</c:v>
                </c:pt>
                <c:pt idx="16">
                  <c:v>556.72174072270002</c:v>
                </c:pt>
                <c:pt idx="17">
                  <c:v>701.50994873050001</c:v>
                </c:pt>
                <c:pt idx="18">
                  <c:v>692.35748291020002</c:v>
                </c:pt>
                <c:pt idx="19">
                  <c:v>523.03643798830001</c:v>
                </c:pt>
                <c:pt idx="20">
                  <c:v>260.71502685550001</c:v>
                </c:pt>
                <c:pt idx="21">
                  <c:v>102.5475311279</c:v>
                </c:pt>
                <c:pt idx="22">
                  <c:v>105.8786849976</c:v>
                </c:pt>
                <c:pt idx="23">
                  <c:v>198.96730041500001</c:v>
                </c:pt>
                <c:pt idx="24">
                  <c:v>85.419670104999994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138.37490844729999</c:v>
                </c:pt>
                <c:pt idx="30">
                  <c:v>489.37857055659998</c:v>
                </c:pt>
                <c:pt idx="31">
                  <c:v>802.05297851559999</c:v>
                </c:pt>
                <c:pt idx="32">
                  <c:v>1077.0244140625</c:v>
                </c:pt>
                <c:pt idx="33">
                  <c:v>1345.4240722656</c:v>
                </c:pt>
                <c:pt idx="34">
                  <c:v>1686.8326416016</c:v>
                </c:pt>
                <c:pt idx="35">
                  <c:v>2039.7357177734</c:v>
                </c:pt>
                <c:pt idx="36">
                  <c:v>2340.5805664062</c:v>
                </c:pt>
                <c:pt idx="37">
                  <c:v>2336.1674804688</c:v>
                </c:pt>
                <c:pt idx="38">
                  <c:v>2107.8747558594</c:v>
                </c:pt>
                <c:pt idx="39">
                  <c:v>1648.5554199219</c:v>
                </c:pt>
                <c:pt idx="40">
                  <c:v>840.10864257809999</c:v>
                </c:pt>
                <c:pt idx="41">
                  <c:v>318.0398864746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0.1198685691</c:v>
                </c:pt>
                <c:pt idx="47">
                  <c:v>202.09426879879999</c:v>
                </c:pt>
                <c:pt idx="48">
                  <c:v>383.0866394043</c:v>
                </c:pt>
                <c:pt idx="49">
                  <c:v>649.1548461914</c:v>
                </c:pt>
                <c:pt idx="50">
                  <c:v>611.96954345699999</c:v>
                </c:pt>
                <c:pt idx="51">
                  <c:v>552.51892089839998</c:v>
                </c:pt>
                <c:pt idx="52">
                  <c:v>669.35778808589998</c:v>
                </c:pt>
                <c:pt idx="53">
                  <c:v>1052.8248291016</c:v>
                </c:pt>
                <c:pt idx="54">
                  <c:v>1399.4064941406</c:v>
                </c:pt>
                <c:pt idx="55">
                  <c:v>1962.5417480469</c:v>
                </c:pt>
                <c:pt idx="56">
                  <c:v>2341.4743652344</c:v>
                </c:pt>
                <c:pt idx="57">
                  <c:v>2610.1943359375</c:v>
                </c:pt>
                <c:pt idx="58">
                  <c:v>2724.9733886719</c:v>
                </c:pt>
                <c:pt idx="59">
                  <c:v>2558.4389648438</c:v>
                </c:pt>
                <c:pt idx="60">
                  <c:v>2361.55078125</c:v>
                </c:pt>
                <c:pt idx="61">
                  <c:v>1847.9393310547</c:v>
                </c:pt>
                <c:pt idx="62">
                  <c:v>1209.1945800781</c:v>
                </c:pt>
                <c:pt idx="63">
                  <c:v>568.17346191410002</c:v>
                </c:pt>
                <c:pt idx="64">
                  <c:v>102.8593215942</c:v>
                </c:pt>
                <c:pt idx="65">
                  <c:v>0</c:v>
                </c:pt>
                <c:pt idx="66">
                  <c:v>0</c:v>
                </c:pt>
                <c:pt idx="67">
                  <c:v>120.45202636720001</c:v>
                </c:pt>
                <c:pt idx="68">
                  <c:v>361.39569091800001</c:v>
                </c:pt>
                <c:pt idx="69">
                  <c:v>730.88677978520002</c:v>
                </c:pt>
                <c:pt idx="70">
                  <c:v>993.91394042970001</c:v>
                </c:pt>
                <c:pt idx="71">
                  <c:v>1359.9838867188</c:v>
                </c:pt>
                <c:pt idx="72">
                  <c:v>1705.9034423828</c:v>
                </c:pt>
                <c:pt idx="73">
                  <c:v>1928.7744140625</c:v>
                </c:pt>
                <c:pt idx="74">
                  <c:v>1830.9666748047</c:v>
                </c:pt>
                <c:pt idx="75">
                  <c:v>2029.9462890625</c:v>
                </c:pt>
                <c:pt idx="76">
                  <c:v>1975.7222900391</c:v>
                </c:pt>
                <c:pt idx="77">
                  <c:v>1963.3627929688</c:v>
                </c:pt>
                <c:pt idx="78">
                  <c:v>2105.4921875</c:v>
                </c:pt>
                <c:pt idx="79">
                  <c:v>1997.1879882812</c:v>
                </c:pt>
                <c:pt idx="80">
                  <c:v>1767.6688232422</c:v>
                </c:pt>
                <c:pt idx="81">
                  <c:v>1186.6351318359</c:v>
                </c:pt>
                <c:pt idx="82">
                  <c:v>552.76092529300001</c:v>
                </c:pt>
                <c:pt idx="83">
                  <c:v>408.65005493159998</c:v>
                </c:pt>
                <c:pt idx="84">
                  <c:v>243.26371765139999</c:v>
                </c:pt>
                <c:pt idx="85">
                  <c:v>140.1642150879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69.863754272500003</c:v>
                </c:pt>
                <c:pt idx="93">
                  <c:v>435.76721191410002</c:v>
                </c:pt>
                <c:pt idx="94">
                  <c:v>517.11962890619998</c:v>
                </c:pt>
                <c:pt idx="95">
                  <c:v>340.01266479489999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230.50741577150001</c:v>
                </c:pt>
                <c:pt idx="102">
                  <c:v>571.23828125</c:v>
                </c:pt>
                <c:pt idx="103">
                  <c:v>741.26300048830001</c:v>
                </c:pt>
                <c:pt idx="104">
                  <c:v>741.59313964839998</c:v>
                </c:pt>
                <c:pt idx="105">
                  <c:v>624.52392578119998</c:v>
                </c:pt>
                <c:pt idx="106">
                  <c:v>500.98040771479998</c:v>
                </c:pt>
                <c:pt idx="107">
                  <c:v>475.2026977539</c:v>
                </c:pt>
                <c:pt idx="108">
                  <c:v>541.35302734380002</c:v>
                </c:pt>
                <c:pt idx="109">
                  <c:v>766.88470458979998</c:v>
                </c:pt>
                <c:pt idx="110">
                  <c:v>1161.2705078125</c:v>
                </c:pt>
                <c:pt idx="111">
                  <c:v>1618.5401611328</c:v>
                </c:pt>
                <c:pt idx="112">
                  <c:v>2030.8336181641</c:v>
                </c:pt>
                <c:pt idx="113">
                  <c:v>2323.8913574219</c:v>
                </c:pt>
                <c:pt idx="114">
                  <c:v>2541.484375</c:v>
                </c:pt>
                <c:pt idx="115">
                  <c:v>2648.6975097656</c:v>
                </c:pt>
                <c:pt idx="116">
                  <c:v>2655.7177734375</c:v>
                </c:pt>
                <c:pt idx="117">
                  <c:v>2521.3151855469</c:v>
                </c:pt>
                <c:pt idx="118">
                  <c:v>2347.4841308594</c:v>
                </c:pt>
                <c:pt idx="119">
                  <c:v>2102.7658691406</c:v>
                </c:pt>
                <c:pt idx="120">
                  <c:v>2009.4597167969</c:v>
                </c:pt>
                <c:pt idx="121">
                  <c:v>1991.23828125</c:v>
                </c:pt>
                <c:pt idx="122">
                  <c:v>1909.7360839844</c:v>
                </c:pt>
                <c:pt idx="123">
                  <c:v>1852.9033203125</c:v>
                </c:pt>
                <c:pt idx="124">
                  <c:v>1738.5916748047</c:v>
                </c:pt>
                <c:pt idx="125">
                  <c:v>1548.7746582031</c:v>
                </c:pt>
                <c:pt idx="126">
                  <c:v>1263.8201904297</c:v>
                </c:pt>
                <c:pt idx="127">
                  <c:v>886.04577636720001</c:v>
                </c:pt>
                <c:pt idx="128">
                  <c:v>482.97970581049998</c:v>
                </c:pt>
                <c:pt idx="129">
                  <c:v>147.65209960940001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7-22CD-4B01-BA7B-B0C0144F00B4}"/>
            </c:ext>
          </c:extLst>
        </c:ser>
        <c:ser>
          <c:idx val="152"/>
          <c:order val="152"/>
          <c:spPr>
            <a:solidFill>
              <a:schemeClr val="accent3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AWPPG0!$A$153:$EE$153</c:f>
              <c:numCache>
                <c:formatCode>General</c:formatCode>
                <c:ptCount val="135"/>
                <c:pt idx="0">
                  <c:v>1847.4384765625</c:v>
                </c:pt>
                <c:pt idx="1">
                  <c:v>1489.0155029297</c:v>
                </c:pt>
                <c:pt idx="2">
                  <c:v>1200.4143066406</c:v>
                </c:pt>
                <c:pt idx="3">
                  <c:v>793.42016601559999</c:v>
                </c:pt>
                <c:pt idx="4">
                  <c:v>268.4154663086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306.95611572270002</c:v>
                </c:pt>
                <c:pt idx="16">
                  <c:v>547.51098632809999</c:v>
                </c:pt>
                <c:pt idx="17">
                  <c:v>690.93029785160002</c:v>
                </c:pt>
                <c:pt idx="18">
                  <c:v>686.31475830080001</c:v>
                </c:pt>
                <c:pt idx="19">
                  <c:v>522.44262695309999</c:v>
                </c:pt>
                <c:pt idx="20">
                  <c:v>268.99487304690001</c:v>
                </c:pt>
                <c:pt idx="21">
                  <c:v>116.1487579346</c:v>
                </c:pt>
                <c:pt idx="22">
                  <c:v>117.4485778809</c:v>
                </c:pt>
                <c:pt idx="23">
                  <c:v>200.12008666989999</c:v>
                </c:pt>
                <c:pt idx="24">
                  <c:v>78.296409606899999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101.4132156372</c:v>
                </c:pt>
                <c:pt idx="30">
                  <c:v>441.7243347168</c:v>
                </c:pt>
                <c:pt idx="31">
                  <c:v>757.4320678711</c:v>
                </c:pt>
                <c:pt idx="32">
                  <c:v>1048.7816162109</c:v>
                </c:pt>
                <c:pt idx="33">
                  <c:v>1340.1337890625</c:v>
                </c:pt>
                <c:pt idx="34">
                  <c:v>1699.2939453125</c:v>
                </c:pt>
                <c:pt idx="35">
                  <c:v>2057.3256835938</c:v>
                </c:pt>
                <c:pt idx="36">
                  <c:v>2345.6506347656</c:v>
                </c:pt>
                <c:pt idx="37">
                  <c:v>2324.3618164062</c:v>
                </c:pt>
                <c:pt idx="38">
                  <c:v>2071.6103515625</c:v>
                </c:pt>
                <c:pt idx="39">
                  <c:v>1596.3734130859</c:v>
                </c:pt>
                <c:pt idx="40">
                  <c:v>789.74517822270002</c:v>
                </c:pt>
                <c:pt idx="41">
                  <c:v>275.58358764650001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14.1969261169</c:v>
                </c:pt>
                <c:pt idx="47">
                  <c:v>211.51777648929999</c:v>
                </c:pt>
                <c:pt idx="48">
                  <c:v>395.55963134770002</c:v>
                </c:pt>
                <c:pt idx="49">
                  <c:v>664.98583984380002</c:v>
                </c:pt>
                <c:pt idx="50">
                  <c:v>622.75305175779999</c:v>
                </c:pt>
                <c:pt idx="51">
                  <c:v>558.35693359380002</c:v>
                </c:pt>
                <c:pt idx="52">
                  <c:v>674.63427734380002</c:v>
                </c:pt>
                <c:pt idx="53">
                  <c:v>1062.9909667969</c:v>
                </c:pt>
                <c:pt idx="54">
                  <c:v>1420.1079101562</c:v>
                </c:pt>
                <c:pt idx="55">
                  <c:v>1985.4556884766</c:v>
                </c:pt>
                <c:pt idx="56">
                  <c:v>2356.2568359375</c:v>
                </c:pt>
                <c:pt idx="57">
                  <c:v>2605.8117675781</c:v>
                </c:pt>
                <c:pt idx="58">
                  <c:v>2707.6098632812</c:v>
                </c:pt>
                <c:pt idx="59">
                  <c:v>2535.7055664062</c:v>
                </c:pt>
                <c:pt idx="60">
                  <c:v>2335.0053710938</c:v>
                </c:pt>
                <c:pt idx="61">
                  <c:v>1830.3380126953</c:v>
                </c:pt>
                <c:pt idx="62">
                  <c:v>1204.3621826172</c:v>
                </c:pt>
                <c:pt idx="63">
                  <c:v>575.66528320309999</c:v>
                </c:pt>
                <c:pt idx="64">
                  <c:v>126.29043579099999</c:v>
                </c:pt>
                <c:pt idx="65">
                  <c:v>0</c:v>
                </c:pt>
                <c:pt idx="66">
                  <c:v>0</c:v>
                </c:pt>
                <c:pt idx="67">
                  <c:v>172.35095214840001</c:v>
                </c:pt>
                <c:pt idx="68">
                  <c:v>409.3230895996</c:v>
                </c:pt>
                <c:pt idx="69">
                  <c:v>769.85430908199999</c:v>
                </c:pt>
                <c:pt idx="70">
                  <c:v>1018.4953613281</c:v>
                </c:pt>
                <c:pt idx="71">
                  <c:v>1364.0913085938</c:v>
                </c:pt>
                <c:pt idx="72">
                  <c:v>1688.9683837891</c:v>
                </c:pt>
                <c:pt idx="73">
                  <c:v>1898.0163574219</c:v>
                </c:pt>
                <c:pt idx="74">
                  <c:v>1798.7030029297</c:v>
                </c:pt>
                <c:pt idx="75">
                  <c:v>1996.3774414062</c:v>
                </c:pt>
                <c:pt idx="76">
                  <c:v>1960.9758300781</c:v>
                </c:pt>
                <c:pt idx="77">
                  <c:v>1970.0157470703</c:v>
                </c:pt>
                <c:pt idx="78">
                  <c:v>2119.3544921875</c:v>
                </c:pt>
                <c:pt idx="79">
                  <c:v>2013.2515869141</c:v>
                </c:pt>
                <c:pt idx="80">
                  <c:v>1781.7451171875</c:v>
                </c:pt>
                <c:pt idx="81">
                  <c:v>1184.5323486328</c:v>
                </c:pt>
                <c:pt idx="82">
                  <c:v>548.7954711914</c:v>
                </c:pt>
                <c:pt idx="83">
                  <c:v>399.50546264650001</c:v>
                </c:pt>
                <c:pt idx="84">
                  <c:v>229.58836364749999</c:v>
                </c:pt>
                <c:pt idx="85">
                  <c:v>121.42022705079999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74.729476928699995</c:v>
                </c:pt>
                <c:pt idx="93">
                  <c:v>438.73718261720001</c:v>
                </c:pt>
                <c:pt idx="94">
                  <c:v>520.3433227539</c:v>
                </c:pt>
                <c:pt idx="95">
                  <c:v>348.65759277339998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239.14965820309999</c:v>
                </c:pt>
                <c:pt idx="102">
                  <c:v>558.1328125</c:v>
                </c:pt>
                <c:pt idx="103">
                  <c:v>710.5259399414</c:v>
                </c:pt>
                <c:pt idx="104">
                  <c:v>703.20227050779999</c:v>
                </c:pt>
                <c:pt idx="105">
                  <c:v>584.59307861330001</c:v>
                </c:pt>
                <c:pt idx="106">
                  <c:v>466.21105957029999</c:v>
                </c:pt>
                <c:pt idx="107">
                  <c:v>452.30261230470001</c:v>
                </c:pt>
                <c:pt idx="108">
                  <c:v>535.513671875</c:v>
                </c:pt>
                <c:pt idx="109">
                  <c:v>779.0239868164</c:v>
                </c:pt>
                <c:pt idx="110">
                  <c:v>1184.9798583984</c:v>
                </c:pt>
                <c:pt idx="111">
                  <c:v>1642.1787109375</c:v>
                </c:pt>
                <c:pt idx="112">
                  <c:v>2043.7932128906</c:v>
                </c:pt>
                <c:pt idx="113">
                  <c:v>2317.8134765625</c:v>
                </c:pt>
                <c:pt idx="114">
                  <c:v>2519.3386230469</c:v>
                </c:pt>
                <c:pt idx="115">
                  <c:v>2618.4111328125</c:v>
                </c:pt>
                <c:pt idx="116">
                  <c:v>2621.6232910156</c:v>
                </c:pt>
                <c:pt idx="117">
                  <c:v>2486.130859375</c:v>
                </c:pt>
                <c:pt idx="118">
                  <c:v>2310.7329101562</c:v>
                </c:pt>
                <c:pt idx="119">
                  <c:v>2073.744140625</c:v>
                </c:pt>
                <c:pt idx="120">
                  <c:v>1988.396484375</c:v>
                </c:pt>
                <c:pt idx="121">
                  <c:v>1976.2396240234</c:v>
                </c:pt>
                <c:pt idx="122">
                  <c:v>1897.7938232422</c:v>
                </c:pt>
                <c:pt idx="123">
                  <c:v>1840.9295654297</c:v>
                </c:pt>
                <c:pt idx="124">
                  <c:v>1728.7277832031</c:v>
                </c:pt>
                <c:pt idx="125">
                  <c:v>1540.5228271484</c:v>
                </c:pt>
                <c:pt idx="126">
                  <c:v>1256.0051269531</c:v>
                </c:pt>
                <c:pt idx="127">
                  <c:v>880.87963867190001</c:v>
                </c:pt>
                <c:pt idx="128">
                  <c:v>480.98333740229998</c:v>
                </c:pt>
                <c:pt idx="129">
                  <c:v>146.75030517580001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8-22CD-4B01-BA7B-B0C0144F00B4}"/>
            </c:ext>
          </c:extLst>
        </c:ser>
        <c:ser>
          <c:idx val="153"/>
          <c:order val="153"/>
          <c:spPr>
            <a:solidFill>
              <a:schemeClr val="accent4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AWPPG0!$A$154:$EE$154</c:f>
              <c:numCache>
                <c:formatCode>General</c:formatCode>
                <c:ptCount val="135"/>
                <c:pt idx="0">
                  <c:v>1845.5588378906</c:v>
                </c:pt>
                <c:pt idx="1">
                  <c:v>1485.4592285156</c:v>
                </c:pt>
                <c:pt idx="2">
                  <c:v>1192.6923828125</c:v>
                </c:pt>
                <c:pt idx="3">
                  <c:v>779.26202392580001</c:v>
                </c:pt>
                <c:pt idx="4">
                  <c:v>248.07962036129999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328.0251159668</c:v>
                </c:pt>
                <c:pt idx="16">
                  <c:v>566.16693115229998</c:v>
                </c:pt>
                <c:pt idx="17">
                  <c:v>702.29608154300001</c:v>
                </c:pt>
                <c:pt idx="18">
                  <c:v>687.06372070309999</c:v>
                </c:pt>
                <c:pt idx="19">
                  <c:v>514.2807006836</c:v>
                </c:pt>
                <c:pt idx="20">
                  <c:v>252.06660461429999</c:v>
                </c:pt>
                <c:pt idx="21">
                  <c:v>95.597694396999998</c:v>
                </c:pt>
                <c:pt idx="22">
                  <c:v>100.1965637207</c:v>
                </c:pt>
                <c:pt idx="23">
                  <c:v>192.94932556149999</c:v>
                </c:pt>
                <c:pt idx="24">
                  <c:v>79.410568237299998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120.7986068726</c:v>
                </c:pt>
                <c:pt idx="30">
                  <c:v>464.60665893549998</c:v>
                </c:pt>
                <c:pt idx="31">
                  <c:v>779.33935546880002</c:v>
                </c:pt>
                <c:pt idx="32">
                  <c:v>1064.3422851562</c:v>
                </c:pt>
                <c:pt idx="33">
                  <c:v>1344.5247802734</c:v>
                </c:pt>
                <c:pt idx="34">
                  <c:v>1695.5269775391</c:v>
                </c:pt>
                <c:pt idx="35">
                  <c:v>2052.9331054688</c:v>
                </c:pt>
                <c:pt idx="36">
                  <c:v>2351.0485839844</c:v>
                </c:pt>
                <c:pt idx="37">
                  <c:v>2336.3020019531</c:v>
                </c:pt>
                <c:pt idx="38">
                  <c:v>2093.892578125</c:v>
                </c:pt>
                <c:pt idx="39">
                  <c:v>1623.4761962891</c:v>
                </c:pt>
                <c:pt idx="40">
                  <c:v>809.2036743164</c:v>
                </c:pt>
                <c:pt idx="41">
                  <c:v>296.88787841800001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23.748376846300001</c:v>
                </c:pt>
                <c:pt idx="47">
                  <c:v>220.94995117190001</c:v>
                </c:pt>
                <c:pt idx="48">
                  <c:v>394.31005859380002</c:v>
                </c:pt>
                <c:pt idx="49">
                  <c:v>652.44329833979998</c:v>
                </c:pt>
                <c:pt idx="50">
                  <c:v>602.93103027339998</c:v>
                </c:pt>
                <c:pt idx="51">
                  <c:v>533.07354736330001</c:v>
                </c:pt>
                <c:pt idx="52">
                  <c:v>646.9116821289</c:v>
                </c:pt>
                <c:pt idx="53">
                  <c:v>1036.5207519531</c:v>
                </c:pt>
                <c:pt idx="54">
                  <c:v>1392.2020263672</c:v>
                </c:pt>
                <c:pt idx="55">
                  <c:v>1964.0541992188</c:v>
                </c:pt>
                <c:pt idx="56">
                  <c:v>2345.8129882812</c:v>
                </c:pt>
                <c:pt idx="57">
                  <c:v>2612.90234375</c:v>
                </c:pt>
                <c:pt idx="58">
                  <c:v>2727.8227539062</c:v>
                </c:pt>
                <c:pt idx="59">
                  <c:v>2559.3513183594</c:v>
                </c:pt>
                <c:pt idx="60">
                  <c:v>2361.5166015625</c:v>
                </c:pt>
                <c:pt idx="61">
                  <c:v>1855.2550048828</c:v>
                </c:pt>
                <c:pt idx="62">
                  <c:v>1225.4331054688</c:v>
                </c:pt>
                <c:pt idx="63">
                  <c:v>585.08312988279999</c:v>
                </c:pt>
                <c:pt idx="64">
                  <c:v>119.3506774902</c:v>
                </c:pt>
                <c:pt idx="65">
                  <c:v>0</c:v>
                </c:pt>
                <c:pt idx="66">
                  <c:v>0</c:v>
                </c:pt>
                <c:pt idx="67">
                  <c:v>113.2417678833</c:v>
                </c:pt>
                <c:pt idx="68">
                  <c:v>352.37200927729998</c:v>
                </c:pt>
                <c:pt idx="69">
                  <c:v>719.6109008789</c:v>
                </c:pt>
                <c:pt idx="70">
                  <c:v>983.15368652339998</c:v>
                </c:pt>
                <c:pt idx="71">
                  <c:v>1348.0196533203</c:v>
                </c:pt>
                <c:pt idx="72">
                  <c:v>1694.6413574219</c:v>
                </c:pt>
                <c:pt idx="73">
                  <c:v>1919.5671386719</c:v>
                </c:pt>
                <c:pt idx="74">
                  <c:v>1831.3642578125</c:v>
                </c:pt>
                <c:pt idx="75">
                  <c:v>2033.6354980469</c:v>
                </c:pt>
                <c:pt idx="76">
                  <c:v>1989.7095947266</c:v>
                </c:pt>
                <c:pt idx="77">
                  <c:v>1979.6922607422</c:v>
                </c:pt>
                <c:pt idx="78">
                  <c:v>2122.0720214844</c:v>
                </c:pt>
                <c:pt idx="79">
                  <c:v>2010.1065673828</c:v>
                </c:pt>
                <c:pt idx="80">
                  <c:v>1772.7451171875</c:v>
                </c:pt>
                <c:pt idx="81">
                  <c:v>1181.6428222656</c:v>
                </c:pt>
                <c:pt idx="82">
                  <c:v>542.81909179690001</c:v>
                </c:pt>
                <c:pt idx="83">
                  <c:v>396.81634521479998</c:v>
                </c:pt>
                <c:pt idx="84">
                  <c:v>235.2286682129</c:v>
                </c:pt>
                <c:pt idx="85">
                  <c:v>141.77729797360001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38.777149200399997</c:v>
                </c:pt>
                <c:pt idx="93">
                  <c:v>394.86611938480002</c:v>
                </c:pt>
                <c:pt idx="94">
                  <c:v>475.9767150879</c:v>
                </c:pt>
                <c:pt idx="95">
                  <c:v>302.68551635739999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228.92558288570001</c:v>
                </c:pt>
                <c:pt idx="102">
                  <c:v>564.89807128910002</c:v>
                </c:pt>
                <c:pt idx="103">
                  <c:v>733.25061035160002</c:v>
                </c:pt>
                <c:pt idx="104">
                  <c:v>736.92626953119998</c:v>
                </c:pt>
                <c:pt idx="105">
                  <c:v>621.98046875</c:v>
                </c:pt>
                <c:pt idx="106">
                  <c:v>500.54177856450002</c:v>
                </c:pt>
                <c:pt idx="107">
                  <c:v>482.95831298830001</c:v>
                </c:pt>
                <c:pt idx="108">
                  <c:v>559.90545654300001</c:v>
                </c:pt>
                <c:pt idx="109">
                  <c:v>793.9169921875</c:v>
                </c:pt>
                <c:pt idx="110">
                  <c:v>1193.0247802734</c:v>
                </c:pt>
                <c:pt idx="111">
                  <c:v>1647.8125</c:v>
                </c:pt>
                <c:pt idx="112">
                  <c:v>2051.9235839844</c:v>
                </c:pt>
                <c:pt idx="113">
                  <c:v>2331.6889648438</c:v>
                </c:pt>
                <c:pt idx="114">
                  <c:v>2536.3234863281</c:v>
                </c:pt>
                <c:pt idx="115">
                  <c:v>2635.8559570312</c:v>
                </c:pt>
                <c:pt idx="116">
                  <c:v>2638.6677246094</c:v>
                </c:pt>
                <c:pt idx="117">
                  <c:v>2500.2319335938</c:v>
                </c:pt>
                <c:pt idx="118">
                  <c:v>2320.0434570312</c:v>
                </c:pt>
                <c:pt idx="119">
                  <c:v>2071.919921875</c:v>
                </c:pt>
                <c:pt idx="120">
                  <c:v>1976.1765136719</c:v>
                </c:pt>
                <c:pt idx="121">
                  <c:v>1956.7983398438</c:v>
                </c:pt>
                <c:pt idx="122">
                  <c:v>1876.5675048828</c:v>
                </c:pt>
                <c:pt idx="123">
                  <c:v>1824.3642578125</c:v>
                </c:pt>
                <c:pt idx="124">
                  <c:v>1714.9466552734</c:v>
                </c:pt>
                <c:pt idx="125">
                  <c:v>1528.3714599609</c:v>
                </c:pt>
                <c:pt idx="126">
                  <c:v>1244.2559814453</c:v>
                </c:pt>
                <c:pt idx="127">
                  <c:v>868.44793701169999</c:v>
                </c:pt>
                <c:pt idx="128">
                  <c:v>470.8274230957</c:v>
                </c:pt>
                <c:pt idx="129">
                  <c:v>143.72213745120001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9-22CD-4B01-BA7B-B0C0144F00B4}"/>
            </c:ext>
          </c:extLst>
        </c:ser>
        <c:ser>
          <c:idx val="154"/>
          <c:order val="154"/>
          <c:spPr>
            <a:solidFill>
              <a:schemeClr val="accent5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AWPPG0!$A$155:$EE$155</c:f>
              <c:numCache>
                <c:formatCode>General</c:formatCode>
                <c:ptCount val="135"/>
                <c:pt idx="0">
                  <c:v>1822.4207763672</c:v>
                </c:pt>
                <c:pt idx="1">
                  <c:v>1462.8237304688</c:v>
                </c:pt>
                <c:pt idx="2">
                  <c:v>1172.5561523438</c:v>
                </c:pt>
                <c:pt idx="3">
                  <c:v>759.37329101559999</c:v>
                </c:pt>
                <c:pt idx="4">
                  <c:v>231.31814575199999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302.78216552729998</c:v>
                </c:pt>
                <c:pt idx="16">
                  <c:v>550.25573730470001</c:v>
                </c:pt>
                <c:pt idx="17">
                  <c:v>698.76477050779999</c:v>
                </c:pt>
                <c:pt idx="18">
                  <c:v>692.86157226559999</c:v>
                </c:pt>
                <c:pt idx="19">
                  <c:v>522.92218017580001</c:v>
                </c:pt>
                <c:pt idx="20">
                  <c:v>258.1202697754</c:v>
                </c:pt>
                <c:pt idx="21">
                  <c:v>97.906349182100001</c:v>
                </c:pt>
                <c:pt idx="22">
                  <c:v>106.09535217289999</c:v>
                </c:pt>
                <c:pt idx="23">
                  <c:v>211.3701019287</c:v>
                </c:pt>
                <c:pt idx="24">
                  <c:v>112.6136398315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109.65897369379999</c:v>
                </c:pt>
                <c:pt idx="30">
                  <c:v>469.54119873050001</c:v>
                </c:pt>
                <c:pt idx="31">
                  <c:v>791.7738647461</c:v>
                </c:pt>
                <c:pt idx="32">
                  <c:v>1068.1136474609</c:v>
                </c:pt>
                <c:pt idx="33">
                  <c:v>1334.7430419922</c:v>
                </c:pt>
                <c:pt idx="34">
                  <c:v>1678.1418457031</c:v>
                </c:pt>
                <c:pt idx="35">
                  <c:v>2039.2797851562</c:v>
                </c:pt>
                <c:pt idx="36">
                  <c:v>2345.5925292969</c:v>
                </c:pt>
                <c:pt idx="37">
                  <c:v>2339.0085449219</c:v>
                </c:pt>
                <c:pt idx="38">
                  <c:v>2106.9206542969</c:v>
                </c:pt>
                <c:pt idx="39">
                  <c:v>1646.3333740234</c:v>
                </c:pt>
                <c:pt idx="40">
                  <c:v>833.1439819336</c:v>
                </c:pt>
                <c:pt idx="41">
                  <c:v>310.8212890625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9.8233137130999992</c:v>
                </c:pt>
                <c:pt idx="47">
                  <c:v>222.1873626709</c:v>
                </c:pt>
                <c:pt idx="48">
                  <c:v>415.04190063480002</c:v>
                </c:pt>
                <c:pt idx="49">
                  <c:v>691.4013671875</c:v>
                </c:pt>
                <c:pt idx="50">
                  <c:v>641.77282714839998</c:v>
                </c:pt>
                <c:pt idx="51">
                  <c:v>555.04028320309999</c:v>
                </c:pt>
                <c:pt idx="52">
                  <c:v>653.93664550779999</c:v>
                </c:pt>
                <c:pt idx="53">
                  <c:v>1034.7819824219</c:v>
                </c:pt>
                <c:pt idx="54">
                  <c:v>1381.7991943359</c:v>
                </c:pt>
                <c:pt idx="55">
                  <c:v>1948.0355224609</c:v>
                </c:pt>
                <c:pt idx="56">
                  <c:v>2327.5222167969</c:v>
                </c:pt>
                <c:pt idx="57">
                  <c:v>2594.4228515625</c:v>
                </c:pt>
                <c:pt idx="58">
                  <c:v>2719.9162597656</c:v>
                </c:pt>
                <c:pt idx="59">
                  <c:v>2568.5402832031</c:v>
                </c:pt>
                <c:pt idx="60">
                  <c:v>2380.2329101562</c:v>
                </c:pt>
                <c:pt idx="61">
                  <c:v>1870.4973144531</c:v>
                </c:pt>
                <c:pt idx="62">
                  <c:v>1231.5479736328</c:v>
                </c:pt>
                <c:pt idx="63">
                  <c:v>582.15881347660002</c:v>
                </c:pt>
                <c:pt idx="64">
                  <c:v>111.37109375</c:v>
                </c:pt>
                <c:pt idx="65">
                  <c:v>0</c:v>
                </c:pt>
                <c:pt idx="66">
                  <c:v>0</c:v>
                </c:pt>
                <c:pt idx="67">
                  <c:v>112.74346160890001</c:v>
                </c:pt>
                <c:pt idx="68">
                  <c:v>351.54794311519998</c:v>
                </c:pt>
                <c:pt idx="69">
                  <c:v>720.46496582029999</c:v>
                </c:pt>
                <c:pt idx="70">
                  <c:v>987.92492675779999</c:v>
                </c:pt>
                <c:pt idx="71">
                  <c:v>1359.2806396484</c:v>
                </c:pt>
                <c:pt idx="72">
                  <c:v>1707.6484375</c:v>
                </c:pt>
                <c:pt idx="73">
                  <c:v>1931.2309570312</c:v>
                </c:pt>
                <c:pt idx="74">
                  <c:v>1840.2570800781</c:v>
                </c:pt>
                <c:pt idx="75">
                  <c:v>2036.6884765625</c:v>
                </c:pt>
                <c:pt idx="76">
                  <c:v>1991.2185058594</c:v>
                </c:pt>
                <c:pt idx="77">
                  <c:v>1984.6973876953</c:v>
                </c:pt>
                <c:pt idx="78">
                  <c:v>2129.5427246094</c:v>
                </c:pt>
                <c:pt idx="79">
                  <c:v>2016.7890625</c:v>
                </c:pt>
                <c:pt idx="80">
                  <c:v>1779.5209960938</c:v>
                </c:pt>
                <c:pt idx="81">
                  <c:v>1173.9865722656</c:v>
                </c:pt>
                <c:pt idx="82">
                  <c:v>531.12438964839998</c:v>
                </c:pt>
                <c:pt idx="83">
                  <c:v>380.79907226559999</c:v>
                </c:pt>
                <c:pt idx="84">
                  <c:v>219.03346252439999</c:v>
                </c:pt>
                <c:pt idx="85">
                  <c:v>124.1445007324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83.266143798800002</c:v>
                </c:pt>
                <c:pt idx="93">
                  <c:v>446.66311645510001</c:v>
                </c:pt>
                <c:pt idx="94">
                  <c:v>526.10363769529999</c:v>
                </c:pt>
                <c:pt idx="95">
                  <c:v>344.27520751949999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216.86749267580001</c:v>
                </c:pt>
                <c:pt idx="102">
                  <c:v>554.1669921875</c:v>
                </c:pt>
                <c:pt idx="103">
                  <c:v>721.0122680664</c:v>
                </c:pt>
                <c:pt idx="104">
                  <c:v>719.76635742190001</c:v>
                </c:pt>
                <c:pt idx="105">
                  <c:v>603.44500732419999</c:v>
                </c:pt>
                <c:pt idx="106">
                  <c:v>484.29583740229998</c:v>
                </c:pt>
                <c:pt idx="107">
                  <c:v>469.20373535160002</c:v>
                </c:pt>
                <c:pt idx="108">
                  <c:v>550.86413574220001</c:v>
                </c:pt>
                <c:pt idx="109">
                  <c:v>792.06170654300001</c:v>
                </c:pt>
                <c:pt idx="110">
                  <c:v>1196.0283203125</c:v>
                </c:pt>
                <c:pt idx="111">
                  <c:v>1656.0513916016</c:v>
                </c:pt>
                <c:pt idx="112">
                  <c:v>2063.3288574219</c:v>
                </c:pt>
                <c:pt idx="113">
                  <c:v>2344.9423828125</c:v>
                </c:pt>
                <c:pt idx="114">
                  <c:v>2550.0856933594</c:v>
                </c:pt>
                <c:pt idx="115">
                  <c:v>2644.8552246094</c:v>
                </c:pt>
                <c:pt idx="116">
                  <c:v>2638.3764648438</c:v>
                </c:pt>
                <c:pt idx="117">
                  <c:v>2489.3227539062</c:v>
                </c:pt>
                <c:pt idx="118">
                  <c:v>2300.7990722656</c:v>
                </c:pt>
                <c:pt idx="119">
                  <c:v>2050.3569335938</c:v>
                </c:pt>
                <c:pt idx="120">
                  <c:v>1957.8333740234</c:v>
                </c:pt>
                <c:pt idx="121">
                  <c:v>1946.814453125</c:v>
                </c:pt>
                <c:pt idx="122">
                  <c:v>1875.2635498047</c:v>
                </c:pt>
                <c:pt idx="123">
                  <c:v>1830.1734619141</c:v>
                </c:pt>
                <c:pt idx="124">
                  <c:v>1726.5969238281</c:v>
                </c:pt>
                <c:pt idx="125">
                  <c:v>1545.9393310547</c:v>
                </c:pt>
                <c:pt idx="126">
                  <c:v>1267.8254394531</c:v>
                </c:pt>
                <c:pt idx="127">
                  <c:v>895.16333007809999</c:v>
                </c:pt>
                <c:pt idx="128">
                  <c:v>498.50183105470001</c:v>
                </c:pt>
                <c:pt idx="129">
                  <c:v>170.61486816409999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A-22CD-4B01-BA7B-B0C0144F00B4}"/>
            </c:ext>
          </c:extLst>
        </c:ser>
        <c:ser>
          <c:idx val="155"/>
          <c:order val="155"/>
          <c:spPr>
            <a:solidFill>
              <a:schemeClr val="accent6">
                <a:lumMod val="7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AWPPG0!$A$156:$EE$156</c:f>
              <c:numCache>
                <c:formatCode>General</c:formatCode>
                <c:ptCount val="135"/>
                <c:pt idx="0">
                  <c:v>1843.6905517578</c:v>
                </c:pt>
                <c:pt idx="1">
                  <c:v>1483.8121337891</c:v>
                </c:pt>
                <c:pt idx="2">
                  <c:v>1192.8887939453</c:v>
                </c:pt>
                <c:pt idx="3">
                  <c:v>779.67901611330001</c:v>
                </c:pt>
                <c:pt idx="4">
                  <c:v>249.14682006839999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313.2587890625</c:v>
                </c:pt>
                <c:pt idx="16">
                  <c:v>564.29107666020002</c:v>
                </c:pt>
                <c:pt idx="17">
                  <c:v>707.01928710940001</c:v>
                </c:pt>
                <c:pt idx="18">
                  <c:v>692.05383300779999</c:v>
                </c:pt>
                <c:pt idx="19">
                  <c:v>520.84307861330001</c:v>
                </c:pt>
                <c:pt idx="20">
                  <c:v>264.50341796880002</c:v>
                </c:pt>
                <c:pt idx="21">
                  <c:v>115.30935668950001</c:v>
                </c:pt>
                <c:pt idx="22">
                  <c:v>123.57489776609999</c:v>
                </c:pt>
                <c:pt idx="23">
                  <c:v>214.18586730960001</c:v>
                </c:pt>
                <c:pt idx="24">
                  <c:v>97.447875976600002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121.56456756590001</c:v>
                </c:pt>
                <c:pt idx="30">
                  <c:v>450.08288574220001</c:v>
                </c:pt>
                <c:pt idx="31">
                  <c:v>746.17309570309999</c:v>
                </c:pt>
                <c:pt idx="32">
                  <c:v>1013.8938598633</c:v>
                </c:pt>
                <c:pt idx="33">
                  <c:v>1293.0627441406</c:v>
                </c:pt>
                <c:pt idx="34">
                  <c:v>1667.3303222656</c:v>
                </c:pt>
                <c:pt idx="35">
                  <c:v>2066.7509765625</c:v>
                </c:pt>
                <c:pt idx="36">
                  <c:v>2401.63671875</c:v>
                </c:pt>
                <c:pt idx="37">
                  <c:v>2395.7084960938</c:v>
                </c:pt>
                <c:pt idx="38">
                  <c:v>2140.7194824219</c:v>
                </c:pt>
                <c:pt idx="39">
                  <c:v>1649.1964111328</c:v>
                </c:pt>
                <c:pt idx="40">
                  <c:v>818.73291015619998</c:v>
                </c:pt>
                <c:pt idx="41">
                  <c:v>299.09188842769998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24.562641143800001</c:v>
                </c:pt>
                <c:pt idx="47">
                  <c:v>209.45288085940001</c:v>
                </c:pt>
                <c:pt idx="48">
                  <c:v>377.45175170900001</c:v>
                </c:pt>
                <c:pt idx="49">
                  <c:v>643.55865478520002</c:v>
                </c:pt>
                <c:pt idx="50">
                  <c:v>598.65454101559999</c:v>
                </c:pt>
                <c:pt idx="51">
                  <c:v>525.44982910160002</c:v>
                </c:pt>
                <c:pt idx="52">
                  <c:v>635.82611083979998</c:v>
                </c:pt>
                <c:pt idx="53">
                  <c:v>1024.2642822266</c:v>
                </c:pt>
                <c:pt idx="54">
                  <c:v>1378.4206542969</c:v>
                </c:pt>
                <c:pt idx="55">
                  <c:v>1954.6829833984</c:v>
                </c:pt>
                <c:pt idx="56">
                  <c:v>2338.9106445312</c:v>
                </c:pt>
                <c:pt idx="57">
                  <c:v>2611.2033691406</c:v>
                </c:pt>
                <c:pt idx="58">
                  <c:v>2741.1806640625</c:v>
                </c:pt>
                <c:pt idx="59">
                  <c:v>2589.3154296875</c:v>
                </c:pt>
                <c:pt idx="60">
                  <c:v>2402.4870605469</c:v>
                </c:pt>
                <c:pt idx="61">
                  <c:v>1889.7586669922</c:v>
                </c:pt>
                <c:pt idx="62">
                  <c:v>1235.51171875</c:v>
                </c:pt>
                <c:pt idx="63">
                  <c:v>570.1439819336</c:v>
                </c:pt>
                <c:pt idx="64">
                  <c:v>82.036109924300007</c:v>
                </c:pt>
                <c:pt idx="65">
                  <c:v>0</c:v>
                </c:pt>
                <c:pt idx="66">
                  <c:v>0</c:v>
                </c:pt>
                <c:pt idx="67">
                  <c:v>74.873924255399999</c:v>
                </c:pt>
                <c:pt idx="68">
                  <c:v>326.32760620120001</c:v>
                </c:pt>
                <c:pt idx="69">
                  <c:v>714.259765625</c:v>
                </c:pt>
                <c:pt idx="70">
                  <c:v>998.87890625</c:v>
                </c:pt>
                <c:pt idx="71">
                  <c:v>1384.5986328125</c:v>
                </c:pt>
                <c:pt idx="72">
                  <c:v>1743.3167724609</c:v>
                </c:pt>
                <c:pt idx="73">
                  <c:v>1965.5892333984</c:v>
                </c:pt>
                <c:pt idx="74">
                  <c:v>1869.7354736328</c:v>
                </c:pt>
                <c:pt idx="75">
                  <c:v>2045.9157714844</c:v>
                </c:pt>
                <c:pt idx="76">
                  <c:v>1975.7568359375</c:v>
                </c:pt>
                <c:pt idx="77">
                  <c:v>1947.2978515625</c:v>
                </c:pt>
                <c:pt idx="78">
                  <c:v>2085.1208496094</c:v>
                </c:pt>
                <c:pt idx="79">
                  <c:v>1977.4505615234</c:v>
                </c:pt>
                <c:pt idx="80">
                  <c:v>1752.00390625</c:v>
                </c:pt>
                <c:pt idx="81">
                  <c:v>1166.4217529297</c:v>
                </c:pt>
                <c:pt idx="82">
                  <c:v>531.35144042970001</c:v>
                </c:pt>
                <c:pt idx="83">
                  <c:v>390.53274536129999</c:v>
                </c:pt>
                <c:pt idx="84">
                  <c:v>240.34167480470001</c:v>
                </c:pt>
                <c:pt idx="85">
                  <c:v>161.01690673830001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54.558006286599998</c:v>
                </c:pt>
                <c:pt idx="93">
                  <c:v>413.3582458496</c:v>
                </c:pt>
                <c:pt idx="94">
                  <c:v>497.31518554690001</c:v>
                </c:pt>
                <c:pt idx="95">
                  <c:v>317.76266479489999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214.6431427002</c:v>
                </c:pt>
                <c:pt idx="102">
                  <c:v>571.34552001949999</c:v>
                </c:pt>
                <c:pt idx="103">
                  <c:v>757.9224243164</c:v>
                </c:pt>
                <c:pt idx="104">
                  <c:v>771.35424804690001</c:v>
                </c:pt>
                <c:pt idx="105">
                  <c:v>663.62414550779999</c:v>
                </c:pt>
                <c:pt idx="106">
                  <c:v>541.61785888669999</c:v>
                </c:pt>
                <c:pt idx="107">
                  <c:v>510.51727294919999</c:v>
                </c:pt>
                <c:pt idx="108">
                  <c:v>567.1890258789</c:v>
                </c:pt>
                <c:pt idx="109">
                  <c:v>782.88751220699999</c:v>
                </c:pt>
                <c:pt idx="110">
                  <c:v>1172.9989013672</c:v>
                </c:pt>
                <c:pt idx="111">
                  <c:v>1634.7351074219</c:v>
                </c:pt>
                <c:pt idx="112">
                  <c:v>2056.130859375</c:v>
                </c:pt>
                <c:pt idx="113">
                  <c:v>2355.1706542969</c:v>
                </c:pt>
                <c:pt idx="114">
                  <c:v>2571.0295410156</c:v>
                </c:pt>
                <c:pt idx="115">
                  <c:v>2671.8950195312</c:v>
                </c:pt>
                <c:pt idx="116">
                  <c:v>2669.9665527344</c:v>
                </c:pt>
                <c:pt idx="117">
                  <c:v>2523.109375</c:v>
                </c:pt>
                <c:pt idx="118">
                  <c:v>2333.4077148438</c:v>
                </c:pt>
                <c:pt idx="119">
                  <c:v>2072.8703613281</c:v>
                </c:pt>
                <c:pt idx="120">
                  <c:v>1968.7247314453</c:v>
                </c:pt>
                <c:pt idx="121">
                  <c:v>1948.6267089844</c:v>
                </c:pt>
                <c:pt idx="122">
                  <c:v>1872.2496337891</c:v>
                </c:pt>
                <c:pt idx="123">
                  <c:v>1824.7637939453</c:v>
                </c:pt>
                <c:pt idx="124">
                  <c:v>1720.8253173828</c:v>
                </c:pt>
                <c:pt idx="125">
                  <c:v>1542.2078857422</c:v>
                </c:pt>
                <c:pt idx="126">
                  <c:v>1268.0550537109</c:v>
                </c:pt>
                <c:pt idx="127">
                  <c:v>899.01544189449999</c:v>
                </c:pt>
                <c:pt idx="128">
                  <c:v>502.26016235349999</c:v>
                </c:pt>
                <c:pt idx="129">
                  <c:v>171.06924438479999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B-22CD-4B01-BA7B-B0C0144F00B4}"/>
            </c:ext>
          </c:extLst>
        </c:ser>
        <c:ser>
          <c:idx val="156"/>
          <c:order val="156"/>
          <c:spPr>
            <a:solidFill>
              <a:schemeClr val="accent1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AWPPG0!$A$157:$EE$157</c:f>
              <c:numCache>
                <c:formatCode>General</c:formatCode>
                <c:ptCount val="135"/>
                <c:pt idx="0">
                  <c:v>1921.935546875</c:v>
                </c:pt>
                <c:pt idx="1">
                  <c:v>1534.9587402344</c:v>
                </c:pt>
                <c:pt idx="2">
                  <c:v>1219.3778076172</c:v>
                </c:pt>
                <c:pt idx="3">
                  <c:v>777.39428710940001</c:v>
                </c:pt>
                <c:pt idx="4">
                  <c:v>215.78120422360001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358.60641479489999</c:v>
                </c:pt>
                <c:pt idx="16">
                  <c:v>593.3939819336</c:v>
                </c:pt>
                <c:pt idx="17">
                  <c:v>709.09967041020002</c:v>
                </c:pt>
                <c:pt idx="18">
                  <c:v>667.92749023440001</c:v>
                </c:pt>
                <c:pt idx="19">
                  <c:v>481.6162109375</c:v>
                </c:pt>
                <c:pt idx="20">
                  <c:v>220.82778930660001</c:v>
                </c:pt>
                <c:pt idx="21">
                  <c:v>78.355216979999994</c:v>
                </c:pt>
                <c:pt idx="22">
                  <c:v>104.131652832</c:v>
                </c:pt>
                <c:pt idx="23">
                  <c:v>220.3636932373</c:v>
                </c:pt>
                <c:pt idx="24">
                  <c:v>122.62311553959999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141.04606628420001</c:v>
                </c:pt>
                <c:pt idx="30">
                  <c:v>475.92614746089998</c:v>
                </c:pt>
                <c:pt idx="31">
                  <c:v>774.77404785160002</c:v>
                </c:pt>
                <c:pt idx="32">
                  <c:v>1036.6420898438</c:v>
                </c:pt>
                <c:pt idx="33">
                  <c:v>1303.2857666016</c:v>
                </c:pt>
                <c:pt idx="34">
                  <c:v>1666.8176269531</c:v>
                </c:pt>
                <c:pt idx="35">
                  <c:v>2060.6638183594</c:v>
                </c:pt>
                <c:pt idx="36">
                  <c:v>2400.6813964844</c:v>
                </c:pt>
                <c:pt idx="37">
                  <c:v>2400.5705566406</c:v>
                </c:pt>
                <c:pt idx="38">
                  <c:v>2150.7219238281</c:v>
                </c:pt>
                <c:pt idx="39">
                  <c:v>1668.4002685547</c:v>
                </c:pt>
                <c:pt idx="40">
                  <c:v>833.99816894529999</c:v>
                </c:pt>
                <c:pt idx="41">
                  <c:v>303.1682434082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14.113740921</c:v>
                </c:pt>
                <c:pt idx="47">
                  <c:v>211.48930358889999</c:v>
                </c:pt>
                <c:pt idx="48">
                  <c:v>391.9923400879</c:v>
                </c:pt>
                <c:pt idx="49">
                  <c:v>666.30181884770002</c:v>
                </c:pt>
                <c:pt idx="50">
                  <c:v>616.7612915039</c:v>
                </c:pt>
                <c:pt idx="51">
                  <c:v>532.08001708979998</c:v>
                </c:pt>
                <c:pt idx="52">
                  <c:v>631.40557861330001</c:v>
                </c:pt>
                <c:pt idx="53">
                  <c:v>1015.8731689453</c:v>
                </c:pt>
                <c:pt idx="54">
                  <c:v>1365.3659667969</c:v>
                </c:pt>
                <c:pt idx="55">
                  <c:v>1935.9333496094</c:v>
                </c:pt>
                <c:pt idx="56">
                  <c:v>2318.9353027344</c:v>
                </c:pt>
                <c:pt idx="57">
                  <c:v>2599.9116210938</c:v>
                </c:pt>
                <c:pt idx="58">
                  <c:v>2738.2490234375</c:v>
                </c:pt>
                <c:pt idx="59">
                  <c:v>2588.5124511719</c:v>
                </c:pt>
                <c:pt idx="60">
                  <c:v>2408.2932128906</c:v>
                </c:pt>
                <c:pt idx="61">
                  <c:v>1898.4945068359</c:v>
                </c:pt>
                <c:pt idx="62">
                  <c:v>1242.8128662109</c:v>
                </c:pt>
                <c:pt idx="63">
                  <c:v>568.5498046875</c:v>
                </c:pt>
                <c:pt idx="64">
                  <c:v>68.697952270499997</c:v>
                </c:pt>
                <c:pt idx="65">
                  <c:v>0</c:v>
                </c:pt>
                <c:pt idx="66">
                  <c:v>0</c:v>
                </c:pt>
                <c:pt idx="67">
                  <c:v>47.8012657166</c:v>
                </c:pt>
                <c:pt idx="68">
                  <c:v>307.24044799799998</c:v>
                </c:pt>
                <c:pt idx="69">
                  <c:v>704.8715209961</c:v>
                </c:pt>
                <c:pt idx="70">
                  <c:v>992.92999267580001</c:v>
                </c:pt>
                <c:pt idx="71">
                  <c:v>1372.6059570312</c:v>
                </c:pt>
                <c:pt idx="72">
                  <c:v>1729.1702880859</c:v>
                </c:pt>
                <c:pt idx="73">
                  <c:v>1956.6370849609</c:v>
                </c:pt>
                <c:pt idx="74">
                  <c:v>1873.8940429688</c:v>
                </c:pt>
                <c:pt idx="75">
                  <c:v>2064.4033203125</c:v>
                </c:pt>
                <c:pt idx="76">
                  <c:v>1996.2741699219</c:v>
                </c:pt>
                <c:pt idx="77">
                  <c:v>1950.2192382812</c:v>
                </c:pt>
                <c:pt idx="78">
                  <c:v>2074.5537109375</c:v>
                </c:pt>
                <c:pt idx="79">
                  <c:v>1957.6053466797</c:v>
                </c:pt>
                <c:pt idx="80">
                  <c:v>1733.8840332031</c:v>
                </c:pt>
                <c:pt idx="81">
                  <c:v>1167.8168945312</c:v>
                </c:pt>
                <c:pt idx="82">
                  <c:v>558.29931640619998</c:v>
                </c:pt>
                <c:pt idx="83">
                  <c:v>440.35751342769998</c:v>
                </c:pt>
                <c:pt idx="84">
                  <c:v>294.30465698239999</c:v>
                </c:pt>
                <c:pt idx="85">
                  <c:v>207.64038085940001</c:v>
                </c:pt>
                <c:pt idx="86">
                  <c:v>11.414661407500001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50.241294860799997</c:v>
                </c:pt>
                <c:pt idx="93">
                  <c:v>419.72763061519998</c:v>
                </c:pt>
                <c:pt idx="94">
                  <c:v>507.96975708010001</c:v>
                </c:pt>
                <c:pt idx="95">
                  <c:v>329.37246704099999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206.36950683590001</c:v>
                </c:pt>
                <c:pt idx="102">
                  <c:v>577.85815429690001</c:v>
                </c:pt>
                <c:pt idx="103">
                  <c:v>780.56127929690001</c:v>
                </c:pt>
                <c:pt idx="104">
                  <c:v>805.2265625</c:v>
                </c:pt>
                <c:pt idx="105">
                  <c:v>699.71600341800001</c:v>
                </c:pt>
                <c:pt idx="106">
                  <c:v>572.23376464839998</c:v>
                </c:pt>
                <c:pt idx="107">
                  <c:v>531.36462402339998</c:v>
                </c:pt>
                <c:pt idx="108">
                  <c:v>573.46411132809999</c:v>
                </c:pt>
                <c:pt idx="109">
                  <c:v>773.83349609380002</c:v>
                </c:pt>
                <c:pt idx="110">
                  <c:v>1152.1578369141</c:v>
                </c:pt>
                <c:pt idx="111">
                  <c:v>1606.7353515625</c:v>
                </c:pt>
                <c:pt idx="112">
                  <c:v>2028.755859375</c:v>
                </c:pt>
                <c:pt idx="113">
                  <c:v>2336.029296875</c:v>
                </c:pt>
                <c:pt idx="114">
                  <c:v>2566.2956542969</c:v>
                </c:pt>
                <c:pt idx="115">
                  <c:v>2682.5485839844</c:v>
                </c:pt>
                <c:pt idx="116">
                  <c:v>2692.9577636719</c:v>
                </c:pt>
                <c:pt idx="117">
                  <c:v>2554.3942871094</c:v>
                </c:pt>
                <c:pt idx="118">
                  <c:v>2373.0354003906</c:v>
                </c:pt>
                <c:pt idx="119">
                  <c:v>2111.8701171875</c:v>
                </c:pt>
                <c:pt idx="120">
                  <c:v>2003.4743652344</c:v>
                </c:pt>
                <c:pt idx="121">
                  <c:v>1976.8214111328</c:v>
                </c:pt>
                <c:pt idx="122">
                  <c:v>1893.0163574219</c:v>
                </c:pt>
                <c:pt idx="123">
                  <c:v>1838.2006835938</c:v>
                </c:pt>
                <c:pt idx="124">
                  <c:v>1724.1915283203</c:v>
                </c:pt>
                <c:pt idx="125">
                  <c:v>1534.7459716797</c:v>
                </c:pt>
                <c:pt idx="126">
                  <c:v>1249.2393798828</c:v>
                </c:pt>
                <c:pt idx="127">
                  <c:v>870.67559814449999</c:v>
                </c:pt>
                <c:pt idx="128">
                  <c:v>468.6413269043</c:v>
                </c:pt>
                <c:pt idx="129">
                  <c:v>137.52020263669999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C-22CD-4B01-BA7B-B0C0144F00B4}"/>
            </c:ext>
          </c:extLst>
        </c:ser>
        <c:ser>
          <c:idx val="157"/>
          <c:order val="157"/>
          <c:spPr>
            <a:solidFill>
              <a:schemeClr val="accent2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AWPPG0!$A$158:$EE$158</c:f>
              <c:numCache>
                <c:formatCode>General</c:formatCode>
                <c:ptCount val="135"/>
                <c:pt idx="0">
                  <c:v>1912.6805419922</c:v>
                </c:pt>
                <c:pt idx="1">
                  <c:v>1525.8840332031</c:v>
                </c:pt>
                <c:pt idx="2">
                  <c:v>1209.7303466797</c:v>
                </c:pt>
                <c:pt idx="3">
                  <c:v>763.91674804690001</c:v>
                </c:pt>
                <c:pt idx="4">
                  <c:v>203.50605773929999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340.03604125980002</c:v>
                </c:pt>
                <c:pt idx="16">
                  <c:v>576.8173828125</c:v>
                </c:pt>
                <c:pt idx="17">
                  <c:v>702.6665649414</c:v>
                </c:pt>
                <c:pt idx="18">
                  <c:v>670.74383544919999</c:v>
                </c:pt>
                <c:pt idx="19">
                  <c:v>489.88513183589998</c:v>
                </c:pt>
                <c:pt idx="20">
                  <c:v>230.35148620609999</c:v>
                </c:pt>
                <c:pt idx="21">
                  <c:v>90.286949157699993</c:v>
                </c:pt>
                <c:pt idx="22">
                  <c:v>121.6282424927</c:v>
                </c:pt>
                <c:pt idx="23">
                  <c:v>241.0463104248</c:v>
                </c:pt>
                <c:pt idx="24">
                  <c:v>138.4105682373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150.76885986330001</c:v>
                </c:pt>
                <c:pt idx="30">
                  <c:v>488.14080810550001</c:v>
                </c:pt>
                <c:pt idx="31">
                  <c:v>779.6021118164</c:v>
                </c:pt>
                <c:pt idx="32">
                  <c:v>1036.7983398438</c:v>
                </c:pt>
                <c:pt idx="33">
                  <c:v>1303.6423339844</c:v>
                </c:pt>
                <c:pt idx="34">
                  <c:v>1671.9044189453</c:v>
                </c:pt>
                <c:pt idx="35">
                  <c:v>2073.1794433594</c:v>
                </c:pt>
                <c:pt idx="36">
                  <c:v>2423.9812011719</c:v>
                </c:pt>
                <c:pt idx="37">
                  <c:v>2432.2983398438</c:v>
                </c:pt>
                <c:pt idx="38">
                  <c:v>2182.9482421875</c:v>
                </c:pt>
                <c:pt idx="39">
                  <c:v>1685.6574707031</c:v>
                </c:pt>
                <c:pt idx="40">
                  <c:v>824.75207519529999</c:v>
                </c:pt>
                <c:pt idx="41">
                  <c:v>284.62384033199999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42.514804840099998</c:v>
                </c:pt>
                <c:pt idx="47">
                  <c:v>225.56219482419999</c:v>
                </c:pt>
                <c:pt idx="48">
                  <c:v>371.53256225590002</c:v>
                </c:pt>
                <c:pt idx="49">
                  <c:v>609.95770263669999</c:v>
                </c:pt>
                <c:pt idx="50">
                  <c:v>544.2172241211</c:v>
                </c:pt>
                <c:pt idx="51">
                  <c:v>474.88702392580001</c:v>
                </c:pt>
                <c:pt idx="52">
                  <c:v>609.97961425779999</c:v>
                </c:pt>
                <c:pt idx="53">
                  <c:v>1036.1257324219</c:v>
                </c:pt>
                <c:pt idx="54">
                  <c:v>1413.1136474609</c:v>
                </c:pt>
                <c:pt idx="55">
                  <c:v>2008.6516113281</c:v>
                </c:pt>
                <c:pt idx="56">
                  <c:v>2404.5356445312</c:v>
                </c:pt>
                <c:pt idx="57">
                  <c:v>2686.61328125</c:v>
                </c:pt>
                <c:pt idx="58">
                  <c:v>2803.0168457031</c:v>
                </c:pt>
                <c:pt idx="59">
                  <c:v>2612.5981445312</c:v>
                </c:pt>
                <c:pt idx="60">
                  <c:v>2393.9438476562</c:v>
                </c:pt>
                <c:pt idx="61">
                  <c:v>1853.435546875</c:v>
                </c:pt>
                <c:pt idx="62">
                  <c:v>1181.0325927734</c:v>
                </c:pt>
                <c:pt idx="63">
                  <c:v>505.4194946289</c:v>
                </c:pt>
                <c:pt idx="64">
                  <c:v>13.7760839462</c:v>
                </c:pt>
                <c:pt idx="65">
                  <c:v>0</c:v>
                </c:pt>
                <c:pt idx="66">
                  <c:v>0</c:v>
                </c:pt>
                <c:pt idx="67">
                  <c:v>27.730123519900001</c:v>
                </c:pt>
                <c:pt idx="68">
                  <c:v>301.68310546880002</c:v>
                </c:pt>
                <c:pt idx="69">
                  <c:v>710.9351196289</c:v>
                </c:pt>
                <c:pt idx="70">
                  <c:v>1005.2301635742</c:v>
                </c:pt>
                <c:pt idx="71">
                  <c:v>1390.3581542969</c:v>
                </c:pt>
                <c:pt idx="72">
                  <c:v>1743.9251708984</c:v>
                </c:pt>
                <c:pt idx="73">
                  <c:v>1960.8391113281</c:v>
                </c:pt>
                <c:pt idx="74">
                  <c:v>1864.6018066406</c:v>
                </c:pt>
                <c:pt idx="75">
                  <c:v>2049.5859375</c:v>
                </c:pt>
                <c:pt idx="76">
                  <c:v>1971.2135009766</c:v>
                </c:pt>
                <c:pt idx="77">
                  <c:v>1919.7770996094</c:v>
                </c:pt>
                <c:pt idx="78">
                  <c:v>2051.3029785156</c:v>
                </c:pt>
                <c:pt idx="79">
                  <c:v>1948.5417480469</c:v>
                </c:pt>
                <c:pt idx="80">
                  <c:v>1739.8588867188</c:v>
                </c:pt>
                <c:pt idx="81">
                  <c:v>1189.7503662109</c:v>
                </c:pt>
                <c:pt idx="82">
                  <c:v>593.40893554690001</c:v>
                </c:pt>
                <c:pt idx="83">
                  <c:v>479.11721801760001</c:v>
                </c:pt>
                <c:pt idx="84">
                  <c:v>333.30261230470001</c:v>
                </c:pt>
                <c:pt idx="85">
                  <c:v>247.11654663089999</c:v>
                </c:pt>
                <c:pt idx="86">
                  <c:v>56.506896972699998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354.99694824220001</c:v>
                </c:pt>
                <c:pt idx="94">
                  <c:v>440.45007324220001</c:v>
                </c:pt>
                <c:pt idx="95">
                  <c:v>271.10891723629999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209.79727172849999</c:v>
                </c:pt>
                <c:pt idx="102">
                  <c:v>581.5971069336</c:v>
                </c:pt>
                <c:pt idx="103">
                  <c:v>790.51940917970001</c:v>
                </c:pt>
                <c:pt idx="104">
                  <c:v>826.57263183589998</c:v>
                </c:pt>
                <c:pt idx="105">
                  <c:v>726.13470458979998</c:v>
                </c:pt>
                <c:pt idx="106">
                  <c:v>600.9526977539</c:v>
                </c:pt>
                <c:pt idx="107">
                  <c:v>565.03869628910002</c:v>
                </c:pt>
                <c:pt idx="108">
                  <c:v>612.447265625</c:v>
                </c:pt>
                <c:pt idx="109">
                  <c:v>815.73168945309999</c:v>
                </c:pt>
                <c:pt idx="110">
                  <c:v>1193.3165283203</c:v>
                </c:pt>
                <c:pt idx="111">
                  <c:v>1643.1201171875</c:v>
                </c:pt>
                <c:pt idx="112">
                  <c:v>2058.5825195312</c:v>
                </c:pt>
                <c:pt idx="113">
                  <c:v>2359.3820800781</c:v>
                </c:pt>
                <c:pt idx="114">
                  <c:v>2587.21484375</c:v>
                </c:pt>
                <c:pt idx="115">
                  <c:v>2703.6076660156</c:v>
                </c:pt>
                <c:pt idx="116">
                  <c:v>2713.3630371094</c:v>
                </c:pt>
                <c:pt idx="117">
                  <c:v>2569.3435058594</c:v>
                </c:pt>
                <c:pt idx="118">
                  <c:v>2376.4633789062</c:v>
                </c:pt>
                <c:pt idx="119">
                  <c:v>2104.3776855469</c:v>
                </c:pt>
                <c:pt idx="120">
                  <c:v>1984.0639648438</c:v>
                </c:pt>
                <c:pt idx="121">
                  <c:v>1947.2770996094</c:v>
                </c:pt>
                <c:pt idx="122">
                  <c:v>1859.1357421875</c:v>
                </c:pt>
                <c:pt idx="123">
                  <c:v>1804.6357421875</c:v>
                </c:pt>
                <c:pt idx="124">
                  <c:v>1694.0079345703</c:v>
                </c:pt>
                <c:pt idx="125">
                  <c:v>1508.1638183594</c:v>
                </c:pt>
                <c:pt idx="126">
                  <c:v>1225.9808349609</c:v>
                </c:pt>
                <c:pt idx="127">
                  <c:v>853.54309082029999</c:v>
                </c:pt>
                <c:pt idx="128">
                  <c:v>460.27114868159998</c:v>
                </c:pt>
                <c:pt idx="129">
                  <c:v>137.14309692379999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D-22CD-4B01-BA7B-B0C0144F00B4}"/>
            </c:ext>
          </c:extLst>
        </c:ser>
        <c:ser>
          <c:idx val="158"/>
          <c:order val="158"/>
          <c:spPr>
            <a:solidFill>
              <a:schemeClr val="accent3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AWPPG0!$A$159:$EE$159</c:f>
              <c:numCache>
                <c:formatCode>General</c:formatCode>
                <c:ptCount val="135"/>
                <c:pt idx="0">
                  <c:v>1850.9969482422</c:v>
                </c:pt>
                <c:pt idx="1">
                  <c:v>1482.2266845703</c:v>
                </c:pt>
                <c:pt idx="2">
                  <c:v>1183.9130859375</c:v>
                </c:pt>
                <c:pt idx="3">
                  <c:v>760.03118896479998</c:v>
                </c:pt>
                <c:pt idx="4">
                  <c:v>219.91003417970001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327.84072875980002</c:v>
                </c:pt>
                <c:pt idx="16">
                  <c:v>580.9019165039</c:v>
                </c:pt>
                <c:pt idx="17">
                  <c:v>723.64031982419999</c:v>
                </c:pt>
                <c:pt idx="18">
                  <c:v>702.66052246089998</c:v>
                </c:pt>
                <c:pt idx="19">
                  <c:v>514.3388671875</c:v>
                </c:pt>
                <c:pt idx="20">
                  <c:v>236.22540283199999</c:v>
                </c:pt>
                <c:pt idx="21">
                  <c:v>68.767311096200004</c:v>
                </c:pt>
                <c:pt idx="22">
                  <c:v>72.249496460000003</c:v>
                </c:pt>
                <c:pt idx="23">
                  <c:v>173.89106750490001</c:v>
                </c:pt>
                <c:pt idx="24">
                  <c:v>80.181396484399997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128.4437713623</c:v>
                </c:pt>
                <c:pt idx="30">
                  <c:v>471.91635131840002</c:v>
                </c:pt>
                <c:pt idx="31">
                  <c:v>782.72979736330001</c:v>
                </c:pt>
                <c:pt idx="32">
                  <c:v>1060.6324462891</c:v>
                </c:pt>
                <c:pt idx="33">
                  <c:v>1341.1812744141</c:v>
                </c:pt>
                <c:pt idx="34">
                  <c:v>1699.4553222656</c:v>
                </c:pt>
                <c:pt idx="35">
                  <c:v>2063.9252929688</c:v>
                </c:pt>
                <c:pt idx="36">
                  <c:v>2360.1315917969</c:v>
                </c:pt>
                <c:pt idx="37">
                  <c:v>2340.2470703125</c:v>
                </c:pt>
                <c:pt idx="38">
                  <c:v>2091.85546875</c:v>
                </c:pt>
                <c:pt idx="39">
                  <c:v>1622.306640625</c:v>
                </c:pt>
                <c:pt idx="40">
                  <c:v>816.8207397461</c:v>
                </c:pt>
                <c:pt idx="41">
                  <c:v>303.47625732419999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2.7072408199</c:v>
                </c:pt>
                <c:pt idx="47">
                  <c:v>202.21031188960001</c:v>
                </c:pt>
                <c:pt idx="48">
                  <c:v>392.83044433589998</c:v>
                </c:pt>
                <c:pt idx="49">
                  <c:v>670.5458984375</c:v>
                </c:pt>
                <c:pt idx="50">
                  <c:v>633.2465209961</c:v>
                </c:pt>
                <c:pt idx="51">
                  <c:v>561.00701904300001</c:v>
                </c:pt>
                <c:pt idx="52">
                  <c:v>665.25085449220001</c:v>
                </c:pt>
                <c:pt idx="53">
                  <c:v>1045.8159179688</c:v>
                </c:pt>
                <c:pt idx="54">
                  <c:v>1397.5614013672</c:v>
                </c:pt>
                <c:pt idx="55">
                  <c:v>1968.1796875</c:v>
                </c:pt>
                <c:pt idx="56">
                  <c:v>2346.1137695312</c:v>
                </c:pt>
                <c:pt idx="57">
                  <c:v>2609.373046875</c:v>
                </c:pt>
                <c:pt idx="58">
                  <c:v>2727.0593261719</c:v>
                </c:pt>
                <c:pt idx="59">
                  <c:v>2563.52734375</c:v>
                </c:pt>
                <c:pt idx="60">
                  <c:v>2368.3059082031</c:v>
                </c:pt>
                <c:pt idx="61">
                  <c:v>1857.2938232422</c:v>
                </c:pt>
                <c:pt idx="62">
                  <c:v>1219.5463867188</c:v>
                </c:pt>
                <c:pt idx="63">
                  <c:v>565.95446777339998</c:v>
                </c:pt>
                <c:pt idx="64">
                  <c:v>93.177200317399993</c:v>
                </c:pt>
                <c:pt idx="65">
                  <c:v>0</c:v>
                </c:pt>
                <c:pt idx="66">
                  <c:v>0</c:v>
                </c:pt>
                <c:pt idx="67">
                  <c:v>118.2359695435</c:v>
                </c:pt>
                <c:pt idx="68">
                  <c:v>371.38412475590002</c:v>
                </c:pt>
                <c:pt idx="69">
                  <c:v>747.23303222660002</c:v>
                </c:pt>
                <c:pt idx="70">
                  <c:v>1011.9381713867</c:v>
                </c:pt>
                <c:pt idx="71">
                  <c:v>1375.3555908203</c:v>
                </c:pt>
                <c:pt idx="72">
                  <c:v>1718.5637207031</c:v>
                </c:pt>
                <c:pt idx="73">
                  <c:v>1940.2360839844</c:v>
                </c:pt>
                <c:pt idx="74">
                  <c:v>1849.6967773438</c:v>
                </c:pt>
                <c:pt idx="75">
                  <c:v>2047.5668945312</c:v>
                </c:pt>
                <c:pt idx="76">
                  <c:v>1996.4576416016</c:v>
                </c:pt>
                <c:pt idx="77">
                  <c:v>1977.9906005859</c:v>
                </c:pt>
                <c:pt idx="78">
                  <c:v>2104.8078613281</c:v>
                </c:pt>
                <c:pt idx="79">
                  <c:v>1979.6865234375</c:v>
                </c:pt>
                <c:pt idx="80">
                  <c:v>1738.0593261719</c:v>
                </c:pt>
                <c:pt idx="81">
                  <c:v>1135.74609375</c:v>
                </c:pt>
                <c:pt idx="82">
                  <c:v>506.36047363279999</c:v>
                </c:pt>
                <c:pt idx="83">
                  <c:v>371.07400512700002</c:v>
                </c:pt>
                <c:pt idx="84">
                  <c:v>223.6848602295</c:v>
                </c:pt>
                <c:pt idx="85">
                  <c:v>142.1714630127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71.193084716800001</c:v>
                </c:pt>
                <c:pt idx="93">
                  <c:v>425.08850097660002</c:v>
                </c:pt>
                <c:pt idx="94">
                  <c:v>496.56243896479998</c:v>
                </c:pt>
                <c:pt idx="95">
                  <c:v>309.40533447270002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234.2444152832</c:v>
                </c:pt>
                <c:pt idx="102">
                  <c:v>581.73999023440001</c:v>
                </c:pt>
                <c:pt idx="103">
                  <c:v>753.82232666020002</c:v>
                </c:pt>
                <c:pt idx="104">
                  <c:v>753.2525024414</c:v>
                </c:pt>
                <c:pt idx="105">
                  <c:v>633.68634033199999</c:v>
                </c:pt>
                <c:pt idx="106">
                  <c:v>504.27578735349999</c:v>
                </c:pt>
                <c:pt idx="107">
                  <c:v>473.3133239746</c:v>
                </c:pt>
                <c:pt idx="108">
                  <c:v>535.66223144529999</c:v>
                </c:pt>
                <c:pt idx="109">
                  <c:v>761.23944091800001</c:v>
                </c:pt>
                <c:pt idx="110">
                  <c:v>1162.4769287109</c:v>
                </c:pt>
                <c:pt idx="111">
                  <c:v>1628.2058105469</c:v>
                </c:pt>
                <c:pt idx="112">
                  <c:v>2044.8167724609</c:v>
                </c:pt>
                <c:pt idx="113">
                  <c:v>2333.7980957031</c:v>
                </c:pt>
                <c:pt idx="114">
                  <c:v>2542.2607421875</c:v>
                </c:pt>
                <c:pt idx="115">
                  <c:v>2639.2866210938</c:v>
                </c:pt>
                <c:pt idx="116">
                  <c:v>2635.6845703125</c:v>
                </c:pt>
                <c:pt idx="117">
                  <c:v>2490.2983398438</c:v>
                </c:pt>
                <c:pt idx="118">
                  <c:v>2306.5112304688</c:v>
                </c:pt>
                <c:pt idx="119">
                  <c:v>2055.416015625</c:v>
                </c:pt>
                <c:pt idx="120">
                  <c:v>1963.6524658203</c:v>
                </c:pt>
                <c:pt idx="121">
                  <c:v>1956.2982177734</c:v>
                </c:pt>
                <c:pt idx="122">
                  <c:v>1890.2108154297</c:v>
                </c:pt>
                <c:pt idx="123">
                  <c:v>1849.3453369141</c:v>
                </c:pt>
                <c:pt idx="124">
                  <c:v>1749.4010009766</c:v>
                </c:pt>
                <c:pt idx="125">
                  <c:v>1570.5159912109</c:v>
                </c:pt>
                <c:pt idx="126">
                  <c:v>1292.2962646484</c:v>
                </c:pt>
                <c:pt idx="127">
                  <c:v>917.49267578119998</c:v>
                </c:pt>
                <c:pt idx="128">
                  <c:v>514.49072265619998</c:v>
                </c:pt>
                <c:pt idx="129">
                  <c:v>175.83367919919999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E-22CD-4B01-BA7B-B0C0144F00B4}"/>
            </c:ext>
          </c:extLst>
        </c:ser>
        <c:ser>
          <c:idx val="159"/>
          <c:order val="159"/>
          <c:spPr>
            <a:solidFill>
              <a:schemeClr val="accent4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AWPPG0!$A$160:$EE$160</c:f>
              <c:numCache>
                <c:formatCode>General</c:formatCode>
                <c:ptCount val="135"/>
                <c:pt idx="0">
                  <c:v>1839.2399902344</c:v>
                </c:pt>
                <c:pt idx="1">
                  <c:v>1482.2319335938</c:v>
                </c:pt>
                <c:pt idx="2">
                  <c:v>1192.4056396484</c:v>
                </c:pt>
                <c:pt idx="3">
                  <c:v>782.06805419919999</c:v>
                </c:pt>
                <c:pt idx="4">
                  <c:v>257.57260131840002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315.92233276370001</c:v>
                </c:pt>
                <c:pt idx="16">
                  <c:v>558.90313720699999</c:v>
                </c:pt>
                <c:pt idx="17">
                  <c:v>702.42279052729998</c:v>
                </c:pt>
                <c:pt idx="18">
                  <c:v>688.515625</c:v>
                </c:pt>
                <c:pt idx="19">
                  <c:v>510.25134277339998</c:v>
                </c:pt>
                <c:pt idx="20">
                  <c:v>243.33265686039999</c:v>
                </c:pt>
                <c:pt idx="21">
                  <c:v>86.667465210000003</c:v>
                </c:pt>
                <c:pt idx="22">
                  <c:v>96.2671585083</c:v>
                </c:pt>
                <c:pt idx="23">
                  <c:v>193.51429748539999</c:v>
                </c:pt>
                <c:pt idx="24">
                  <c:v>82.069808960000003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131.0863494873</c:v>
                </c:pt>
                <c:pt idx="30">
                  <c:v>481.35766601559999</c:v>
                </c:pt>
                <c:pt idx="31">
                  <c:v>789.09747314449999</c:v>
                </c:pt>
                <c:pt idx="32">
                  <c:v>1052.49609375</c:v>
                </c:pt>
                <c:pt idx="33">
                  <c:v>1315.9466552734</c:v>
                </c:pt>
                <c:pt idx="34">
                  <c:v>1669.5288085938</c:v>
                </c:pt>
                <c:pt idx="35">
                  <c:v>2047.8734130859</c:v>
                </c:pt>
                <c:pt idx="36">
                  <c:v>2365.2685546875</c:v>
                </c:pt>
                <c:pt idx="37">
                  <c:v>2352.9201660156</c:v>
                </c:pt>
                <c:pt idx="38">
                  <c:v>2100.5793457031</c:v>
                </c:pt>
                <c:pt idx="39">
                  <c:v>1615.2810058594</c:v>
                </c:pt>
                <c:pt idx="40">
                  <c:v>793.8842163086</c:v>
                </c:pt>
                <c:pt idx="41">
                  <c:v>273.18493652339998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38.586185455299997</c:v>
                </c:pt>
                <c:pt idx="47">
                  <c:v>232.73570251460001</c:v>
                </c:pt>
                <c:pt idx="48">
                  <c:v>401.17910766599999</c:v>
                </c:pt>
                <c:pt idx="49">
                  <c:v>649.46099853520002</c:v>
                </c:pt>
                <c:pt idx="50">
                  <c:v>589.54180908199999</c:v>
                </c:pt>
                <c:pt idx="51">
                  <c:v>519.7265625</c:v>
                </c:pt>
                <c:pt idx="52">
                  <c:v>648.94024658199999</c:v>
                </c:pt>
                <c:pt idx="53">
                  <c:v>1051.8670654297</c:v>
                </c:pt>
                <c:pt idx="54">
                  <c:v>1410.4852294922</c:v>
                </c:pt>
                <c:pt idx="55">
                  <c:v>1972.1860351562</c:v>
                </c:pt>
                <c:pt idx="56">
                  <c:v>2337.6337890625</c:v>
                </c:pt>
                <c:pt idx="57">
                  <c:v>2591.8862304688</c:v>
                </c:pt>
                <c:pt idx="58">
                  <c:v>2706.3767089844</c:v>
                </c:pt>
                <c:pt idx="59">
                  <c:v>2543.6928710938</c:v>
                </c:pt>
                <c:pt idx="60">
                  <c:v>2344.9929199219</c:v>
                </c:pt>
                <c:pt idx="61">
                  <c:v>1832.2633056641</c:v>
                </c:pt>
                <c:pt idx="62">
                  <c:v>1192.8488769531</c:v>
                </c:pt>
                <c:pt idx="63">
                  <c:v>557.64587402339998</c:v>
                </c:pt>
                <c:pt idx="64">
                  <c:v>101.73546600340001</c:v>
                </c:pt>
                <c:pt idx="65">
                  <c:v>0</c:v>
                </c:pt>
                <c:pt idx="66">
                  <c:v>0</c:v>
                </c:pt>
                <c:pt idx="67">
                  <c:v>141.60163879390001</c:v>
                </c:pt>
                <c:pt idx="68">
                  <c:v>382.93649291989999</c:v>
                </c:pt>
                <c:pt idx="69">
                  <c:v>751.7328491211</c:v>
                </c:pt>
                <c:pt idx="70">
                  <c:v>1016.7144165039</c:v>
                </c:pt>
                <c:pt idx="71">
                  <c:v>1377.8294677734</c:v>
                </c:pt>
                <c:pt idx="72">
                  <c:v>1714.2352294922</c:v>
                </c:pt>
                <c:pt idx="73">
                  <c:v>1928.6608886719</c:v>
                </c:pt>
                <c:pt idx="74">
                  <c:v>1830.4014892578</c:v>
                </c:pt>
                <c:pt idx="75">
                  <c:v>2025.9174804688</c:v>
                </c:pt>
                <c:pt idx="76">
                  <c:v>1981.9699707031</c:v>
                </c:pt>
                <c:pt idx="77">
                  <c:v>1981.1483154297</c:v>
                </c:pt>
                <c:pt idx="78">
                  <c:v>2119.7680664062</c:v>
                </c:pt>
                <c:pt idx="79">
                  <c:v>1999.0059814453</c:v>
                </c:pt>
                <c:pt idx="80">
                  <c:v>1750.0390625</c:v>
                </c:pt>
                <c:pt idx="81">
                  <c:v>1149.8503417969</c:v>
                </c:pt>
                <c:pt idx="82">
                  <c:v>510.41134643549998</c:v>
                </c:pt>
                <c:pt idx="83">
                  <c:v>368.8325805664</c:v>
                </c:pt>
                <c:pt idx="84">
                  <c:v>211.63272094729999</c:v>
                </c:pt>
                <c:pt idx="85">
                  <c:v>115.6509017944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85.434768676800005</c:v>
                </c:pt>
                <c:pt idx="93">
                  <c:v>437.13623046880002</c:v>
                </c:pt>
                <c:pt idx="94">
                  <c:v>505.47421264650001</c:v>
                </c:pt>
                <c:pt idx="95">
                  <c:v>316.76803588870001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247.7578277588</c:v>
                </c:pt>
                <c:pt idx="102">
                  <c:v>586.66162109380002</c:v>
                </c:pt>
                <c:pt idx="103">
                  <c:v>750.35052490229998</c:v>
                </c:pt>
                <c:pt idx="104">
                  <c:v>742.54528808589998</c:v>
                </c:pt>
                <c:pt idx="105">
                  <c:v>617.64074707029999</c:v>
                </c:pt>
                <c:pt idx="106">
                  <c:v>488.71356201169999</c:v>
                </c:pt>
                <c:pt idx="107">
                  <c:v>461.0373840332</c:v>
                </c:pt>
                <c:pt idx="108">
                  <c:v>529.89874267580001</c:v>
                </c:pt>
                <c:pt idx="109">
                  <c:v>760.44030761720001</c:v>
                </c:pt>
                <c:pt idx="110">
                  <c:v>1157.6610107422</c:v>
                </c:pt>
                <c:pt idx="111">
                  <c:v>1616.4158935547</c:v>
                </c:pt>
                <c:pt idx="112">
                  <c:v>2026.7934570312</c:v>
                </c:pt>
                <c:pt idx="113">
                  <c:v>2313.830078125</c:v>
                </c:pt>
                <c:pt idx="114">
                  <c:v>2525.1174316406</c:v>
                </c:pt>
                <c:pt idx="115">
                  <c:v>2628.4345703125</c:v>
                </c:pt>
                <c:pt idx="116">
                  <c:v>2632.2175292969</c:v>
                </c:pt>
                <c:pt idx="117">
                  <c:v>2495.7700195312</c:v>
                </c:pt>
                <c:pt idx="118">
                  <c:v>2319.5402832031</c:v>
                </c:pt>
                <c:pt idx="119">
                  <c:v>2076.09375</c:v>
                </c:pt>
                <c:pt idx="120">
                  <c:v>1983.5240478516</c:v>
                </c:pt>
                <c:pt idx="121">
                  <c:v>1966.32421875</c:v>
                </c:pt>
                <c:pt idx="122">
                  <c:v>1885.7215576172</c:v>
                </c:pt>
                <c:pt idx="123">
                  <c:v>1830.1428222656</c:v>
                </c:pt>
                <c:pt idx="124">
                  <c:v>1718.3090820312</c:v>
                </c:pt>
                <c:pt idx="125">
                  <c:v>1531.2708740234</c:v>
                </c:pt>
                <c:pt idx="126">
                  <c:v>1247.4643554688</c:v>
                </c:pt>
                <c:pt idx="127">
                  <c:v>873.033203125</c:v>
                </c:pt>
                <c:pt idx="128">
                  <c:v>475.73797607419999</c:v>
                </c:pt>
                <c:pt idx="129">
                  <c:v>145.87330627439999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9F-22CD-4B01-BA7B-B0C0144F00B4}"/>
            </c:ext>
          </c:extLst>
        </c:ser>
        <c:ser>
          <c:idx val="160"/>
          <c:order val="160"/>
          <c:spPr>
            <a:solidFill>
              <a:schemeClr val="accent5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AWPPG0!$A$161:$EE$161</c:f>
              <c:numCache>
                <c:formatCode>General</c:formatCode>
                <c:ptCount val="135"/>
                <c:pt idx="0">
                  <c:v>1860.8770751953</c:v>
                </c:pt>
                <c:pt idx="1">
                  <c:v>1499.1055908203</c:v>
                </c:pt>
                <c:pt idx="2">
                  <c:v>1205.4365234375</c:v>
                </c:pt>
                <c:pt idx="3">
                  <c:v>789.40838623050001</c:v>
                </c:pt>
                <c:pt idx="4">
                  <c:v>254.41302490230001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314.16491699220001</c:v>
                </c:pt>
                <c:pt idx="16">
                  <c:v>565.4760131836</c:v>
                </c:pt>
                <c:pt idx="17">
                  <c:v>711.32189941410002</c:v>
                </c:pt>
                <c:pt idx="18">
                  <c:v>702.12451171880002</c:v>
                </c:pt>
                <c:pt idx="19">
                  <c:v>533.00463867190001</c:v>
                </c:pt>
                <c:pt idx="20">
                  <c:v>269.68014526370001</c:v>
                </c:pt>
                <c:pt idx="21">
                  <c:v>104.5082397461</c:v>
                </c:pt>
                <c:pt idx="22">
                  <c:v>96.918304443400004</c:v>
                </c:pt>
                <c:pt idx="23">
                  <c:v>182.05868530270001</c:v>
                </c:pt>
                <c:pt idx="24">
                  <c:v>70.8572387695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130.43183898929999</c:v>
                </c:pt>
                <c:pt idx="30">
                  <c:v>472.76196289059999</c:v>
                </c:pt>
                <c:pt idx="31">
                  <c:v>781.40496826169999</c:v>
                </c:pt>
                <c:pt idx="32">
                  <c:v>1054.3746337891</c:v>
                </c:pt>
                <c:pt idx="33">
                  <c:v>1326.9766845703</c:v>
                </c:pt>
                <c:pt idx="34">
                  <c:v>1679.7761230469</c:v>
                </c:pt>
                <c:pt idx="35">
                  <c:v>2049.0834960938</c:v>
                </c:pt>
                <c:pt idx="36">
                  <c:v>2356.8996582031</c:v>
                </c:pt>
                <c:pt idx="37">
                  <c:v>2343.0437011719</c:v>
                </c:pt>
                <c:pt idx="38">
                  <c:v>2098.2436523438</c:v>
                </c:pt>
                <c:pt idx="39">
                  <c:v>1625.8657226562</c:v>
                </c:pt>
                <c:pt idx="40">
                  <c:v>811.99200439449999</c:v>
                </c:pt>
                <c:pt idx="41">
                  <c:v>290.1319885254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20.0723609924</c:v>
                </c:pt>
                <c:pt idx="47">
                  <c:v>211.25175476070001</c:v>
                </c:pt>
                <c:pt idx="48">
                  <c:v>384.7088317871</c:v>
                </c:pt>
                <c:pt idx="49">
                  <c:v>643.83404541020002</c:v>
                </c:pt>
                <c:pt idx="50">
                  <c:v>590.06085205080001</c:v>
                </c:pt>
                <c:pt idx="51">
                  <c:v>523.7944946289</c:v>
                </c:pt>
                <c:pt idx="52">
                  <c:v>649.0542602539</c:v>
                </c:pt>
                <c:pt idx="53">
                  <c:v>1049.5570068359</c:v>
                </c:pt>
                <c:pt idx="54">
                  <c:v>1418.3586425781</c:v>
                </c:pt>
                <c:pt idx="55">
                  <c:v>1995.9254150391</c:v>
                </c:pt>
                <c:pt idx="56">
                  <c:v>2369.8161621094</c:v>
                </c:pt>
                <c:pt idx="57">
                  <c:v>2625.654296875</c:v>
                </c:pt>
                <c:pt idx="58">
                  <c:v>2731.5983886719</c:v>
                </c:pt>
                <c:pt idx="59">
                  <c:v>2552.6354980469</c:v>
                </c:pt>
                <c:pt idx="60">
                  <c:v>2342.0803222656</c:v>
                </c:pt>
                <c:pt idx="61">
                  <c:v>1823.2374267578</c:v>
                </c:pt>
                <c:pt idx="62">
                  <c:v>1185.2133789062</c:v>
                </c:pt>
                <c:pt idx="63">
                  <c:v>547.9507446289</c:v>
                </c:pt>
                <c:pt idx="64">
                  <c:v>93.036018371599994</c:v>
                </c:pt>
                <c:pt idx="65">
                  <c:v>0</c:v>
                </c:pt>
                <c:pt idx="66">
                  <c:v>0</c:v>
                </c:pt>
                <c:pt idx="67">
                  <c:v>154.54246520999999</c:v>
                </c:pt>
                <c:pt idx="68">
                  <c:v>398.30767822270002</c:v>
                </c:pt>
                <c:pt idx="69">
                  <c:v>766.3607788086</c:v>
                </c:pt>
                <c:pt idx="70">
                  <c:v>1021.3904418945</c:v>
                </c:pt>
                <c:pt idx="71">
                  <c:v>1372.5217285156</c:v>
                </c:pt>
                <c:pt idx="72">
                  <c:v>1702.2872314453</c:v>
                </c:pt>
                <c:pt idx="73">
                  <c:v>1910.4698486328</c:v>
                </c:pt>
                <c:pt idx="74">
                  <c:v>1811.5792236328</c:v>
                </c:pt>
                <c:pt idx="75">
                  <c:v>1995.0565185547</c:v>
                </c:pt>
                <c:pt idx="76">
                  <c:v>1945.2384033203</c:v>
                </c:pt>
                <c:pt idx="77">
                  <c:v>1940.4448242188</c:v>
                </c:pt>
                <c:pt idx="78">
                  <c:v>2102.2646484375</c:v>
                </c:pt>
                <c:pt idx="79">
                  <c:v>2014.4733886719</c:v>
                </c:pt>
                <c:pt idx="80">
                  <c:v>1802.6838378906</c:v>
                </c:pt>
                <c:pt idx="81">
                  <c:v>1219.2543945312</c:v>
                </c:pt>
                <c:pt idx="82">
                  <c:v>579.75073242190001</c:v>
                </c:pt>
                <c:pt idx="83">
                  <c:v>418.92095947270002</c:v>
                </c:pt>
                <c:pt idx="84">
                  <c:v>241.59120178219999</c:v>
                </c:pt>
                <c:pt idx="85">
                  <c:v>133.73132324220001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52.7040290833</c:v>
                </c:pt>
                <c:pt idx="93">
                  <c:v>411.33535766599999</c:v>
                </c:pt>
                <c:pt idx="94">
                  <c:v>492.6335144043</c:v>
                </c:pt>
                <c:pt idx="95">
                  <c:v>318.72689819340002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244.65989685060001</c:v>
                </c:pt>
                <c:pt idx="102">
                  <c:v>584.27380371089998</c:v>
                </c:pt>
                <c:pt idx="103">
                  <c:v>753.84844970699999</c:v>
                </c:pt>
                <c:pt idx="104">
                  <c:v>755.33782958979998</c:v>
                </c:pt>
                <c:pt idx="105">
                  <c:v>636.646484375</c:v>
                </c:pt>
                <c:pt idx="106">
                  <c:v>508.36471557620001</c:v>
                </c:pt>
                <c:pt idx="107">
                  <c:v>478.19665527339998</c:v>
                </c:pt>
                <c:pt idx="108">
                  <c:v>542.48663330080001</c:v>
                </c:pt>
                <c:pt idx="109">
                  <c:v>767.72332763669999</c:v>
                </c:pt>
                <c:pt idx="110">
                  <c:v>1161.2564697266</c:v>
                </c:pt>
                <c:pt idx="111">
                  <c:v>1616.0589599609</c:v>
                </c:pt>
                <c:pt idx="112">
                  <c:v>2024.8337402344</c:v>
                </c:pt>
                <c:pt idx="113">
                  <c:v>2312.4848632812</c:v>
                </c:pt>
                <c:pt idx="114">
                  <c:v>2526.6330566406</c:v>
                </c:pt>
                <c:pt idx="115">
                  <c:v>2633.8654785156</c:v>
                </c:pt>
                <c:pt idx="116">
                  <c:v>2639.8217773438</c:v>
                </c:pt>
                <c:pt idx="117">
                  <c:v>2503.8054199219</c:v>
                </c:pt>
                <c:pt idx="118">
                  <c:v>2326.8745117188</c:v>
                </c:pt>
                <c:pt idx="119">
                  <c:v>2082.21875</c:v>
                </c:pt>
                <c:pt idx="120">
                  <c:v>1990.8356933594</c:v>
                </c:pt>
                <c:pt idx="121">
                  <c:v>1977.0280761719</c:v>
                </c:pt>
                <c:pt idx="122">
                  <c:v>1900.7373046875</c:v>
                </c:pt>
                <c:pt idx="123">
                  <c:v>1848.7258300781</c:v>
                </c:pt>
                <c:pt idx="124">
                  <c:v>1737.8558349609</c:v>
                </c:pt>
                <c:pt idx="125">
                  <c:v>1549.4362792969</c:v>
                </c:pt>
                <c:pt idx="126">
                  <c:v>1262.7247314453</c:v>
                </c:pt>
                <c:pt idx="127">
                  <c:v>885.65551757809999</c:v>
                </c:pt>
                <c:pt idx="128">
                  <c:v>485.99899291989999</c:v>
                </c:pt>
                <c:pt idx="129">
                  <c:v>155.2692565918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0-22CD-4B01-BA7B-B0C0144F00B4}"/>
            </c:ext>
          </c:extLst>
        </c:ser>
        <c:ser>
          <c:idx val="161"/>
          <c:order val="161"/>
          <c:spPr>
            <a:solidFill>
              <a:schemeClr val="accent6">
                <a:lumMod val="50000"/>
                <a:lumOff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AWPPG0!$A$162:$EE$162</c:f>
              <c:numCache>
                <c:formatCode>General</c:formatCode>
                <c:ptCount val="135"/>
                <c:pt idx="0">
                  <c:v>1884.0614013672</c:v>
                </c:pt>
                <c:pt idx="1">
                  <c:v>1512.6632080078</c:v>
                </c:pt>
                <c:pt idx="2">
                  <c:v>1209.9139404297</c:v>
                </c:pt>
                <c:pt idx="3">
                  <c:v>784.37603759770002</c:v>
                </c:pt>
                <c:pt idx="4">
                  <c:v>237.91484069820001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314.96047973629999</c:v>
                </c:pt>
                <c:pt idx="16">
                  <c:v>555.08563232419999</c:v>
                </c:pt>
                <c:pt idx="17">
                  <c:v>696.85925292970001</c:v>
                </c:pt>
                <c:pt idx="18">
                  <c:v>691.87042236330001</c:v>
                </c:pt>
                <c:pt idx="19">
                  <c:v>529.44873046880002</c:v>
                </c:pt>
                <c:pt idx="20">
                  <c:v>270.55499267580001</c:v>
                </c:pt>
                <c:pt idx="21">
                  <c:v>106.1646652222</c:v>
                </c:pt>
                <c:pt idx="22">
                  <c:v>95.985069274899999</c:v>
                </c:pt>
                <c:pt idx="23">
                  <c:v>176.29071044919999</c:v>
                </c:pt>
                <c:pt idx="24">
                  <c:v>61.629177093499997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133.5093383789</c:v>
                </c:pt>
                <c:pt idx="30">
                  <c:v>470.87707519529999</c:v>
                </c:pt>
                <c:pt idx="31">
                  <c:v>781.10089111330001</c:v>
                </c:pt>
                <c:pt idx="32">
                  <c:v>1063.6926269531</c:v>
                </c:pt>
                <c:pt idx="33">
                  <c:v>1343.6037597656</c:v>
                </c:pt>
                <c:pt idx="34">
                  <c:v>1694.3937988281</c:v>
                </c:pt>
                <c:pt idx="35">
                  <c:v>2053.2836914062</c:v>
                </c:pt>
                <c:pt idx="36">
                  <c:v>2352.9284667969</c:v>
                </c:pt>
                <c:pt idx="37">
                  <c:v>2337.2092285156</c:v>
                </c:pt>
                <c:pt idx="38">
                  <c:v>2096.0812988281</c:v>
                </c:pt>
                <c:pt idx="39">
                  <c:v>1633.7135009766</c:v>
                </c:pt>
                <c:pt idx="40">
                  <c:v>828.12268066410002</c:v>
                </c:pt>
                <c:pt idx="41">
                  <c:v>312.40365600590002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183.27014160159999</c:v>
                </c:pt>
                <c:pt idx="48">
                  <c:v>366.80068969730002</c:v>
                </c:pt>
                <c:pt idx="49">
                  <c:v>645.23107910160002</c:v>
                </c:pt>
                <c:pt idx="50">
                  <c:v>615.58020019529999</c:v>
                </c:pt>
                <c:pt idx="51">
                  <c:v>557.9429321289</c:v>
                </c:pt>
                <c:pt idx="52">
                  <c:v>676.88592529300001</c:v>
                </c:pt>
                <c:pt idx="53">
                  <c:v>1064.5264892578</c:v>
                </c:pt>
                <c:pt idx="54">
                  <c:v>1410.7209472656</c:v>
                </c:pt>
                <c:pt idx="55">
                  <c:v>1971.8474121094</c:v>
                </c:pt>
                <c:pt idx="56">
                  <c:v>2342.5048828125</c:v>
                </c:pt>
                <c:pt idx="57">
                  <c:v>2599.5942382812</c:v>
                </c:pt>
                <c:pt idx="58">
                  <c:v>2713.3881835938</c:v>
                </c:pt>
                <c:pt idx="59">
                  <c:v>2546.6506347656</c:v>
                </c:pt>
                <c:pt idx="60">
                  <c:v>2350.1782226562</c:v>
                </c:pt>
                <c:pt idx="61">
                  <c:v>1844.6075439453</c:v>
                </c:pt>
                <c:pt idx="62">
                  <c:v>1212.9982910156</c:v>
                </c:pt>
                <c:pt idx="63">
                  <c:v>573.90826416020002</c:v>
                </c:pt>
                <c:pt idx="64">
                  <c:v>105.4759521484</c:v>
                </c:pt>
                <c:pt idx="65">
                  <c:v>0</c:v>
                </c:pt>
                <c:pt idx="66">
                  <c:v>0</c:v>
                </c:pt>
                <c:pt idx="67">
                  <c:v>113.30685424799999</c:v>
                </c:pt>
                <c:pt idx="68">
                  <c:v>352.90496826169999</c:v>
                </c:pt>
                <c:pt idx="69">
                  <c:v>726.49395751949999</c:v>
                </c:pt>
                <c:pt idx="70">
                  <c:v>992.6773071289</c:v>
                </c:pt>
                <c:pt idx="71">
                  <c:v>1355.4659423828</c:v>
                </c:pt>
                <c:pt idx="72">
                  <c:v>1699.3962402344</c:v>
                </c:pt>
                <c:pt idx="73">
                  <c:v>1920.9200439453</c:v>
                </c:pt>
                <c:pt idx="74">
                  <c:v>1837.3798828125</c:v>
                </c:pt>
                <c:pt idx="75">
                  <c:v>2033.0263671875</c:v>
                </c:pt>
                <c:pt idx="76">
                  <c:v>1987.66796875</c:v>
                </c:pt>
                <c:pt idx="77">
                  <c:v>1983.1275634766</c:v>
                </c:pt>
                <c:pt idx="78">
                  <c:v>2128.0295410156</c:v>
                </c:pt>
                <c:pt idx="79">
                  <c:v>2021.0806884766</c:v>
                </c:pt>
                <c:pt idx="80">
                  <c:v>1785.2741699219</c:v>
                </c:pt>
                <c:pt idx="81">
                  <c:v>1203.0251464844</c:v>
                </c:pt>
                <c:pt idx="82">
                  <c:v>560.23211669919999</c:v>
                </c:pt>
                <c:pt idx="83">
                  <c:v>408.5707397461</c:v>
                </c:pt>
                <c:pt idx="84">
                  <c:v>241.03204345699999</c:v>
                </c:pt>
                <c:pt idx="85">
                  <c:v>136.84732055660001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71.875938415500002</c:v>
                </c:pt>
                <c:pt idx="93">
                  <c:v>435.1081237793</c:v>
                </c:pt>
                <c:pt idx="94">
                  <c:v>513.89147949220001</c:v>
                </c:pt>
                <c:pt idx="95">
                  <c:v>326.5961303711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250.80569458010001</c:v>
                </c:pt>
                <c:pt idx="102">
                  <c:v>589.3609008789</c:v>
                </c:pt>
                <c:pt idx="103">
                  <c:v>751.32061767580001</c:v>
                </c:pt>
                <c:pt idx="104">
                  <c:v>740.19244384770002</c:v>
                </c:pt>
                <c:pt idx="105">
                  <c:v>612.23565673830001</c:v>
                </c:pt>
                <c:pt idx="106">
                  <c:v>478.7862854004</c:v>
                </c:pt>
                <c:pt idx="107">
                  <c:v>449.26034545900001</c:v>
                </c:pt>
                <c:pt idx="108">
                  <c:v>518.86712646479998</c:v>
                </c:pt>
                <c:pt idx="109">
                  <c:v>755.99658203119998</c:v>
                </c:pt>
                <c:pt idx="110">
                  <c:v>1164.7064208984</c:v>
                </c:pt>
                <c:pt idx="111">
                  <c:v>1633.5135498047</c:v>
                </c:pt>
                <c:pt idx="112">
                  <c:v>2050.1428222656</c:v>
                </c:pt>
                <c:pt idx="113">
                  <c:v>2338.3420410156</c:v>
                </c:pt>
                <c:pt idx="114">
                  <c:v>2545.7902832031</c:v>
                </c:pt>
                <c:pt idx="115">
                  <c:v>2645.0432128906</c:v>
                </c:pt>
                <c:pt idx="116">
                  <c:v>2645.0151367188</c:v>
                </c:pt>
                <c:pt idx="117">
                  <c:v>2501.2473144531</c:v>
                </c:pt>
                <c:pt idx="118">
                  <c:v>2317.3381347656</c:v>
                </c:pt>
                <c:pt idx="119">
                  <c:v>2066.0263671875</c:v>
                </c:pt>
                <c:pt idx="120">
                  <c:v>1974.4705810547</c:v>
                </c:pt>
                <c:pt idx="121">
                  <c:v>1965.4464111328</c:v>
                </c:pt>
                <c:pt idx="122">
                  <c:v>1895.1264648438</c:v>
                </c:pt>
                <c:pt idx="123">
                  <c:v>1850.5885009766</c:v>
                </c:pt>
                <c:pt idx="124">
                  <c:v>1745.2606201172</c:v>
                </c:pt>
                <c:pt idx="125">
                  <c:v>1560.4527587891</c:v>
                </c:pt>
                <c:pt idx="126">
                  <c:v>1275.9173583984</c:v>
                </c:pt>
                <c:pt idx="127">
                  <c:v>897.79382324220001</c:v>
                </c:pt>
                <c:pt idx="128">
                  <c:v>494.59268188480002</c:v>
                </c:pt>
                <c:pt idx="129">
                  <c:v>160.8398284912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1-22CD-4B01-BA7B-B0C0144F00B4}"/>
            </c:ext>
          </c:extLst>
        </c:ser>
        <c:ser>
          <c:idx val="162"/>
          <c:order val="162"/>
          <c:spPr>
            <a:solidFill>
              <a:schemeClr val="accent1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AWPPG0!$A$163:$EE$163</c:f>
              <c:numCache>
                <c:formatCode>General</c:formatCode>
                <c:ptCount val="135"/>
                <c:pt idx="0">
                  <c:v>1906.1162109375</c:v>
                </c:pt>
                <c:pt idx="1">
                  <c:v>1525.7569580078</c:v>
                </c:pt>
                <c:pt idx="2">
                  <c:v>1215.4462890625</c:v>
                </c:pt>
                <c:pt idx="3">
                  <c:v>779.21899414059999</c:v>
                </c:pt>
                <c:pt idx="4">
                  <c:v>222.89707946780001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326.79092407230002</c:v>
                </c:pt>
                <c:pt idx="16">
                  <c:v>562.4476928711</c:v>
                </c:pt>
                <c:pt idx="17">
                  <c:v>698.13311767580001</c:v>
                </c:pt>
                <c:pt idx="18">
                  <c:v>685.36590576169999</c:v>
                </c:pt>
                <c:pt idx="19">
                  <c:v>517.56951904300001</c:v>
                </c:pt>
                <c:pt idx="20">
                  <c:v>257.9058227539</c:v>
                </c:pt>
                <c:pt idx="21">
                  <c:v>100.6336975098</c:v>
                </c:pt>
                <c:pt idx="22">
                  <c:v>104.7162475586</c:v>
                </c:pt>
                <c:pt idx="23">
                  <c:v>201.35943603519999</c:v>
                </c:pt>
                <c:pt idx="24">
                  <c:v>96.798530578599994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122.18026733400001</c:v>
                </c:pt>
                <c:pt idx="30">
                  <c:v>454.16677856450002</c:v>
                </c:pt>
                <c:pt idx="31">
                  <c:v>754.55944824220001</c:v>
                </c:pt>
                <c:pt idx="32">
                  <c:v>1030.0830078125</c:v>
                </c:pt>
                <c:pt idx="33">
                  <c:v>1314.2783203125</c:v>
                </c:pt>
                <c:pt idx="34">
                  <c:v>1683.865234375</c:v>
                </c:pt>
                <c:pt idx="35">
                  <c:v>2067.4636230469</c:v>
                </c:pt>
                <c:pt idx="36">
                  <c:v>2389.7866210938</c:v>
                </c:pt>
                <c:pt idx="37">
                  <c:v>2384.0769042969</c:v>
                </c:pt>
                <c:pt idx="38">
                  <c:v>2136.9484863281</c:v>
                </c:pt>
                <c:pt idx="39">
                  <c:v>1656.2373046875</c:v>
                </c:pt>
                <c:pt idx="40">
                  <c:v>828.24639892580001</c:v>
                </c:pt>
                <c:pt idx="41">
                  <c:v>303.69714355470001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7.4576129913000004</c:v>
                </c:pt>
                <c:pt idx="47">
                  <c:v>203.99223327639999</c:v>
                </c:pt>
                <c:pt idx="48">
                  <c:v>377.2501525879</c:v>
                </c:pt>
                <c:pt idx="49">
                  <c:v>641.2318725586</c:v>
                </c:pt>
                <c:pt idx="50">
                  <c:v>597.19873046880002</c:v>
                </c:pt>
                <c:pt idx="51">
                  <c:v>528.21087646479998</c:v>
                </c:pt>
                <c:pt idx="52">
                  <c:v>645.2074584961</c:v>
                </c:pt>
                <c:pt idx="53">
                  <c:v>1044.2991943359</c:v>
                </c:pt>
                <c:pt idx="54">
                  <c:v>1401.5913085938</c:v>
                </c:pt>
                <c:pt idx="55">
                  <c:v>1978.1453857422</c:v>
                </c:pt>
                <c:pt idx="56">
                  <c:v>2365.0795898438</c:v>
                </c:pt>
                <c:pt idx="57">
                  <c:v>2638.6337890625</c:v>
                </c:pt>
                <c:pt idx="58">
                  <c:v>2753.8703613281</c:v>
                </c:pt>
                <c:pt idx="59">
                  <c:v>2583.8151855469</c:v>
                </c:pt>
                <c:pt idx="60">
                  <c:v>2387.1828613281</c:v>
                </c:pt>
                <c:pt idx="61">
                  <c:v>1870.6160888672</c:v>
                </c:pt>
                <c:pt idx="62">
                  <c:v>1216.8587646484</c:v>
                </c:pt>
                <c:pt idx="63">
                  <c:v>558.29205322270002</c:v>
                </c:pt>
                <c:pt idx="64">
                  <c:v>78.201240539599993</c:v>
                </c:pt>
                <c:pt idx="65">
                  <c:v>0</c:v>
                </c:pt>
                <c:pt idx="66">
                  <c:v>0</c:v>
                </c:pt>
                <c:pt idx="67">
                  <c:v>88.904991149899999</c:v>
                </c:pt>
                <c:pt idx="68">
                  <c:v>343.62826538090002</c:v>
                </c:pt>
                <c:pt idx="69">
                  <c:v>731.91320800779999</c:v>
                </c:pt>
                <c:pt idx="70">
                  <c:v>1007.4052124023</c:v>
                </c:pt>
                <c:pt idx="71">
                  <c:v>1375.1274414062</c:v>
                </c:pt>
                <c:pt idx="72">
                  <c:v>1720.4095458984</c:v>
                </c:pt>
                <c:pt idx="73">
                  <c:v>1936.2409667969</c:v>
                </c:pt>
                <c:pt idx="74">
                  <c:v>1840.4731445312</c:v>
                </c:pt>
                <c:pt idx="75">
                  <c:v>2027.9985351562</c:v>
                </c:pt>
                <c:pt idx="76">
                  <c:v>1961.7532958984</c:v>
                </c:pt>
                <c:pt idx="77">
                  <c:v>1938.9608154297</c:v>
                </c:pt>
                <c:pt idx="78">
                  <c:v>2084.0009765625</c:v>
                </c:pt>
                <c:pt idx="79">
                  <c:v>1985.248046875</c:v>
                </c:pt>
                <c:pt idx="80">
                  <c:v>1772.6369628906</c:v>
                </c:pt>
                <c:pt idx="81">
                  <c:v>1207.1649169922</c:v>
                </c:pt>
                <c:pt idx="82">
                  <c:v>588.19274902339998</c:v>
                </c:pt>
                <c:pt idx="83">
                  <c:v>458.8839416504</c:v>
                </c:pt>
                <c:pt idx="84">
                  <c:v>302.72598266599999</c:v>
                </c:pt>
                <c:pt idx="85">
                  <c:v>206.9291381836</c:v>
                </c:pt>
                <c:pt idx="86">
                  <c:v>5.2468953132999996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13.9417409897</c:v>
                </c:pt>
                <c:pt idx="93">
                  <c:v>379.56335449220001</c:v>
                </c:pt>
                <c:pt idx="94">
                  <c:v>468.64245605470001</c:v>
                </c:pt>
                <c:pt idx="95">
                  <c:v>299.48852539059999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248.0308380127</c:v>
                </c:pt>
                <c:pt idx="102">
                  <c:v>604.38958740229998</c:v>
                </c:pt>
                <c:pt idx="103">
                  <c:v>785.4312133789</c:v>
                </c:pt>
                <c:pt idx="104">
                  <c:v>787.2763671875</c:v>
                </c:pt>
                <c:pt idx="105">
                  <c:v>661.66412353520002</c:v>
                </c:pt>
                <c:pt idx="106">
                  <c:v>521.3091430664</c:v>
                </c:pt>
                <c:pt idx="107">
                  <c:v>477.1583557129</c:v>
                </c:pt>
                <c:pt idx="108">
                  <c:v>527.17834472660002</c:v>
                </c:pt>
                <c:pt idx="109">
                  <c:v>744.21282958979998</c:v>
                </c:pt>
                <c:pt idx="110">
                  <c:v>1133.6497802734</c:v>
                </c:pt>
                <c:pt idx="111">
                  <c:v>1593.9058837891</c:v>
                </c:pt>
                <c:pt idx="112">
                  <c:v>2015.4372558594</c:v>
                </c:pt>
                <c:pt idx="113">
                  <c:v>2319.1525878906</c:v>
                </c:pt>
                <c:pt idx="114">
                  <c:v>2548.8950195312</c:v>
                </c:pt>
                <c:pt idx="115">
                  <c:v>2667.4545898438</c:v>
                </c:pt>
                <c:pt idx="116">
                  <c:v>2681.2905273438</c:v>
                </c:pt>
                <c:pt idx="117">
                  <c:v>2543.5815429688</c:v>
                </c:pt>
                <c:pt idx="118">
                  <c:v>2359.8903808594</c:v>
                </c:pt>
                <c:pt idx="119">
                  <c:v>2102.2548828125</c:v>
                </c:pt>
                <c:pt idx="120">
                  <c:v>1998.6423339844</c:v>
                </c:pt>
                <c:pt idx="121">
                  <c:v>1975.0321044922</c:v>
                </c:pt>
                <c:pt idx="122">
                  <c:v>1893.0512695312</c:v>
                </c:pt>
                <c:pt idx="123">
                  <c:v>1841.4171142578</c:v>
                </c:pt>
                <c:pt idx="124">
                  <c:v>1729.580078125</c:v>
                </c:pt>
                <c:pt idx="125">
                  <c:v>1540.4212646484</c:v>
                </c:pt>
                <c:pt idx="126">
                  <c:v>1253.8837890625</c:v>
                </c:pt>
                <c:pt idx="127">
                  <c:v>877.94006347660002</c:v>
                </c:pt>
                <c:pt idx="128">
                  <c:v>479.51779174799998</c:v>
                </c:pt>
                <c:pt idx="129">
                  <c:v>151.3795928955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2-22CD-4B01-BA7B-B0C0144F00B4}"/>
            </c:ext>
          </c:extLst>
        </c:ser>
        <c:ser>
          <c:idx val="163"/>
          <c:order val="163"/>
          <c:spPr>
            <a:solidFill>
              <a:schemeClr val="accent2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AWPPG0!$A$164:$EE$164</c:f>
              <c:numCache>
                <c:formatCode>General</c:formatCode>
                <c:ptCount val="135"/>
                <c:pt idx="0">
                  <c:v>1948.5435791016</c:v>
                </c:pt>
                <c:pt idx="1">
                  <c:v>1549.6983642578</c:v>
                </c:pt>
                <c:pt idx="2">
                  <c:v>1224.5518798828</c:v>
                </c:pt>
                <c:pt idx="3">
                  <c:v>769.30987548830001</c:v>
                </c:pt>
                <c:pt idx="4">
                  <c:v>191.71389770510001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322.56372070309999</c:v>
                </c:pt>
                <c:pt idx="16">
                  <c:v>557.11907958979998</c:v>
                </c:pt>
                <c:pt idx="17">
                  <c:v>684.0248413086</c:v>
                </c:pt>
                <c:pt idx="18">
                  <c:v>661.28930664059999</c:v>
                </c:pt>
                <c:pt idx="19">
                  <c:v>491.61682128910002</c:v>
                </c:pt>
                <c:pt idx="20">
                  <c:v>240.66497802730001</c:v>
                </c:pt>
                <c:pt idx="21">
                  <c:v>97.745841979999994</c:v>
                </c:pt>
                <c:pt idx="22">
                  <c:v>112.83516693120001</c:v>
                </c:pt>
                <c:pt idx="23">
                  <c:v>214.84156799319999</c:v>
                </c:pt>
                <c:pt idx="24">
                  <c:v>107.2631072998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132.49830627439999</c:v>
                </c:pt>
                <c:pt idx="30">
                  <c:v>443.86239624019998</c:v>
                </c:pt>
                <c:pt idx="31">
                  <c:v>727.3832397461</c:v>
                </c:pt>
                <c:pt idx="32">
                  <c:v>998.26959228520002</c:v>
                </c:pt>
                <c:pt idx="33">
                  <c:v>1292.0125732422</c:v>
                </c:pt>
                <c:pt idx="34">
                  <c:v>1683.7893066406</c:v>
                </c:pt>
                <c:pt idx="35">
                  <c:v>2096.0551757812</c:v>
                </c:pt>
                <c:pt idx="36">
                  <c:v>2442.9418945312</c:v>
                </c:pt>
                <c:pt idx="37">
                  <c:v>2438.8923339844</c:v>
                </c:pt>
                <c:pt idx="38">
                  <c:v>2174.3620605469</c:v>
                </c:pt>
                <c:pt idx="39">
                  <c:v>1667.814453125</c:v>
                </c:pt>
                <c:pt idx="40">
                  <c:v>814.00677490229998</c:v>
                </c:pt>
                <c:pt idx="41">
                  <c:v>285.017578125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46.158691406199999</c:v>
                </c:pt>
                <c:pt idx="47">
                  <c:v>228.07443237300001</c:v>
                </c:pt>
                <c:pt idx="48">
                  <c:v>378.35806274409998</c:v>
                </c:pt>
                <c:pt idx="49">
                  <c:v>626.32983398440001</c:v>
                </c:pt>
                <c:pt idx="50">
                  <c:v>572.59130859380002</c:v>
                </c:pt>
                <c:pt idx="51">
                  <c:v>503.13314819340002</c:v>
                </c:pt>
                <c:pt idx="52">
                  <c:v>627.05712890619998</c:v>
                </c:pt>
                <c:pt idx="53">
                  <c:v>1035.7564697266</c:v>
                </c:pt>
                <c:pt idx="54">
                  <c:v>1397.4417724609</c:v>
                </c:pt>
                <c:pt idx="55">
                  <c:v>1985.5413818359</c:v>
                </c:pt>
                <c:pt idx="56">
                  <c:v>2381.0166015625</c:v>
                </c:pt>
                <c:pt idx="57">
                  <c:v>2662.4680175781</c:v>
                </c:pt>
                <c:pt idx="58">
                  <c:v>2779.1997070312</c:v>
                </c:pt>
                <c:pt idx="59">
                  <c:v>2597.2404785156</c:v>
                </c:pt>
                <c:pt idx="60">
                  <c:v>2386.9245605469</c:v>
                </c:pt>
                <c:pt idx="61">
                  <c:v>1852.3060302734</c:v>
                </c:pt>
                <c:pt idx="62">
                  <c:v>1186.3366699219</c:v>
                </c:pt>
                <c:pt idx="63">
                  <c:v>518.90063476559999</c:v>
                </c:pt>
                <c:pt idx="64">
                  <c:v>33.398029327400003</c:v>
                </c:pt>
                <c:pt idx="65">
                  <c:v>0</c:v>
                </c:pt>
                <c:pt idx="66">
                  <c:v>0</c:v>
                </c:pt>
                <c:pt idx="67">
                  <c:v>53.802864074699997</c:v>
                </c:pt>
                <c:pt idx="68">
                  <c:v>321.62567138669999</c:v>
                </c:pt>
                <c:pt idx="69">
                  <c:v>724.0435180664</c:v>
                </c:pt>
                <c:pt idx="70">
                  <c:v>1015.4467773438</c:v>
                </c:pt>
                <c:pt idx="71">
                  <c:v>1401.7398681641</c:v>
                </c:pt>
                <c:pt idx="72">
                  <c:v>1754.3052978516</c:v>
                </c:pt>
                <c:pt idx="73">
                  <c:v>1969.7244873047</c:v>
                </c:pt>
                <c:pt idx="74">
                  <c:v>1863.9237060547</c:v>
                </c:pt>
                <c:pt idx="75">
                  <c:v>2051.8825683594</c:v>
                </c:pt>
                <c:pt idx="76">
                  <c:v>1978.1877441406</c:v>
                </c:pt>
                <c:pt idx="77">
                  <c:v>1941.3291015625</c:v>
                </c:pt>
                <c:pt idx="78">
                  <c:v>2079.2165527344</c:v>
                </c:pt>
                <c:pt idx="79">
                  <c:v>1972.4261474609</c:v>
                </c:pt>
                <c:pt idx="80">
                  <c:v>1756.0690917969</c:v>
                </c:pt>
                <c:pt idx="81">
                  <c:v>1184.2557373047</c:v>
                </c:pt>
                <c:pt idx="82">
                  <c:v>571.52862548830001</c:v>
                </c:pt>
                <c:pt idx="83">
                  <c:v>455.37173461909998</c:v>
                </c:pt>
                <c:pt idx="84">
                  <c:v>311.37768554690001</c:v>
                </c:pt>
                <c:pt idx="85">
                  <c:v>226.73554992679999</c:v>
                </c:pt>
                <c:pt idx="86">
                  <c:v>32.344684600800001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26.610412597700002</c:v>
                </c:pt>
                <c:pt idx="93">
                  <c:v>390.76034545900001</c:v>
                </c:pt>
                <c:pt idx="94">
                  <c:v>473.1658630371</c:v>
                </c:pt>
                <c:pt idx="95">
                  <c:v>293.26477050779999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225.3150177002</c:v>
                </c:pt>
                <c:pt idx="102">
                  <c:v>599.34484863279999</c:v>
                </c:pt>
                <c:pt idx="103">
                  <c:v>800.35559082029999</c:v>
                </c:pt>
                <c:pt idx="104">
                  <c:v>819.68200683589998</c:v>
                </c:pt>
                <c:pt idx="105">
                  <c:v>706.14935302729998</c:v>
                </c:pt>
                <c:pt idx="106">
                  <c:v>571.15661621089998</c:v>
                </c:pt>
                <c:pt idx="107">
                  <c:v>525.29345703119998</c:v>
                </c:pt>
                <c:pt idx="108">
                  <c:v>568.42163085940001</c:v>
                </c:pt>
                <c:pt idx="109">
                  <c:v>774.990234375</c:v>
                </c:pt>
                <c:pt idx="110">
                  <c:v>1157.5438232422</c:v>
                </c:pt>
                <c:pt idx="111">
                  <c:v>1615.0681152344</c:v>
                </c:pt>
                <c:pt idx="112">
                  <c:v>2037.5192871094</c:v>
                </c:pt>
                <c:pt idx="113">
                  <c:v>2343.2587890625</c:v>
                </c:pt>
                <c:pt idx="114">
                  <c:v>2572.5073242188</c:v>
                </c:pt>
                <c:pt idx="115">
                  <c:v>2686.4604492188</c:v>
                </c:pt>
                <c:pt idx="116">
                  <c:v>2692.2687988281</c:v>
                </c:pt>
                <c:pt idx="117">
                  <c:v>2545.3564453125</c:v>
                </c:pt>
                <c:pt idx="118">
                  <c:v>2354.2749023438</c:v>
                </c:pt>
                <c:pt idx="119">
                  <c:v>2088.0568847656</c:v>
                </c:pt>
                <c:pt idx="120">
                  <c:v>1978.7684326172</c:v>
                </c:pt>
                <c:pt idx="121">
                  <c:v>1956.7978515625</c:v>
                </c:pt>
                <c:pt idx="122">
                  <c:v>1881.0439453125</c:v>
                </c:pt>
                <c:pt idx="123">
                  <c:v>1833.6978759766</c:v>
                </c:pt>
                <c:pt idx="124">
                  <c:v>1723.5916748047</c:v>
                </c:pt>
                <c:pt idx="125">
                  <c:v>1534.2407226562</c:v>
                </c:pt>
                <c:pt idx="126">
                  <c:v>1247.2255859375</c:v>
                </c:pt>
                <c:pt idx="127">
                  <c:v>868.64874267580001</c:v>
                </c:pt>
                <c:pt idx="128">
                  <c:v>466.33514404300001</c:v>
                </c:pt>
                <c:pt idx="129">
                  <c:v>133.05348205569999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3-22CD-4B01-BA7B-B0C0144F00B4}"/>
            </c:ext>
          </c:extLst>
        </c:ser>
        <c:ser>
          <c:idx val="164"/>
          <c:order val="164"/>
          <c:spPr>
            <a:solidFill>
              <a:schemeClr val="accent3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AWPPG0!$A$165:$EE$165</c:f>
              <c:numCache>
                <c:formatCode>General</c:formatCode>
                <c:ptCount val="135"/>
                <c:pt idx="0">
                  <c:v>1954.8032226562</c:v>
                </c:pt>
                <c:pt idx="1">
                  <c:v>1564.7039794922</c:v>
                </c:pt>
                <c:pt idx="2">
                  <c:v>1245.7125244141</c:v>
                </c:pt>
                <c:pt idx="3">
                  <c:v>793.02954101559999</c:v>
                </c:pt>
                <c:pt idx="4">
                  <c:v>218.71699523929999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331.94436645510001</c:v>
                </c:pt>
                <c:pt idx="16">
                  <c:v>567.03454589839998</c:v>
                </c:pt>
                <c:pt idx="17">
                  <c:v>697.55181884770002</c:v>
                </c:pt>
                <c:pt idx="18">
                  <c:v>672.96166992190001</c:v>
                </c:pt>
                <c:pt idx="19">
                  <c:v>494.08004760739999</c:v>
                </c:pt>
                <c:pt idx="20">
                  <c:v>231.8321685791</c:v>
                </c:pt>
                <c:pt idx="21">
                  <c:v>85.428077697800006</c:v>
                </c:pt>
                <c:pt idx="22">
                  <c:v>109.0310058594</c:v>
                </c:pt>
                <c:pt idx="23">
                  <c:v>223.64395141599999</c:v>
                </c:pt>
                <c:pt idx="24">
                  <c:v>123.1258850098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130.9895477295</c:v>
                </c:pt>
                <c:pt idx="30">
                  <c:v>460.84759521479998</c:v>
                </c:pt>
                <c:pt idx="31">
                  <c:v>755.35363769529999</c:v>
                </c:pt>
                <c:pt idx="32">
                  <c:v>1023.2647705078</c:v>
                </c:pt>
                <c:pt idx="33">
                  <c:v>1307.2408447266</c:v>
                </c:pt>
                <c:pt idx="34">
                  <c:v>1693.0885009766</c:v>
                </c:pt>
                <c:pt idx="35">
                  <c:v>2103.4174804688</c:v>
                </c:pt>
                <c:pt idx="36">
                  <c:v>2449.2746582031</c:v>
                </c:pt>
                <c:pt idx="37">
                  <c:v>2438.6823730469</c:v>
                </c:pt>
                <c:pt idx="38">
                  <c:v>2169.7702636719</c:v>
                </c:pt>
                <c:pt idx="39">
                  <c:v>1660.5093994141</c:v>
                </c:pt>
                <c:pt idx="40">
                  <c:v>803.28875732419999</c:v>
                </c:pt>
                <c:pt idx="41">
                  <c:v>279.84997558589998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54.424358367899998</c:v>
                </c:pt>
                <c:pt idx="47">
                  <c:v>221.42933654789999</c:v>
                </c:pt>
                <c:pt idx="48">
                  <c:v>359.44381713870001</c:v>
                </c:pt>
                <c:pt idx="49">
                  <c:v>598.65588378910002</c:v>
                </c:pt>
                <c:pt idx="50">
                  <c:v>534.0581665039</c:v>
                </c:pt>
                <c:pt idx="51">
                  <c:v>464.6005859375</c:v>
                </c:pt>
                <c:pt idx="52">
                  <c:v>607.85314941410002</c:v>
                </c:pt>
                <c:pt idx="53">
                  <c:v>1046.6169433594</c:v>
                </c:pt>
                <c:pt idx="54">
                  <c:v>1433.2189941406</c:v>
                </c:pt>
                <c:pt idx="55">
                  <c:v>2035.1096191406</c:v>
                </c:pt>
                <c:pt idx="56">
                  <c:v>2430.1743164062</c:v>
                </c:pt>
                <c:pt idx="57">
                  <c:v>2699.7595214844</c:v>
                </c:pt>
                <c:pt idx="58">
                  <c:v>2799.3586425781</c:v>
                </c:pt>
                <c:pt idx="59">
                  <c:v>2598.1098632812</c:v>
                </c:pt>
                <c:pt idx="60">
                  <c:v>2368.2062988281</c:v>
                </c:pt>
                <c:pt idx="61">
                  <c:v>1817.7062988281</c:v>
                </c:pt>
                <c:pt idx="62">
                  <c:v>1141.6036376953</c:v>
                </c:pt>
                <c:pt idx="63">
                  <c:v>472.03100585940001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58.983985900900002</c:v>
                </c:pt>
                <c:pt idx="68">
                  <c:v>334.36776733400001</c:v>
                </c:pt>
                <c:pt idx="69">
                  <c:v>740.44403076169999</c:v>
                </c:pt>
                <c:pt idx="70">
                  <c:v>1028.1727294922</c:v>
                </c:pt>
                <c:pt idx="71">
                  <c:v>1407.3654785156</c:v>
                </c:pt>
                <c:pt idx="72">
                  <c:v>1755.1379394531</c:v>
                </c:pt>
                <c:pt idx="73">
                  <c:v>1965.6624755859</c:v>
                </c:pt>
                <c:pt idx="74">
                  <c:v>1855.0112304688</c:v>
                </c:pt>
                <c:pt idx="75">
                  <c:v>2035.0682373047</c:v>
                </c:pt>
                <c:pt idx="76">
                  <c:v>1948.9173583984</c:v>
                </c:pt>
                <c:pt idx="77">
                  <c:v>1900.6734619141</c:v>
                </c:pt>
                <c:pt idx="78">
                  <c:v>2044.3258056641</c:v>
                </c:pt>
                <c:pt idx="79">
                  <c:v>1954.236328125</c:v>
                </c:pt>
                <c:pt idx="80">
                  <c:v>1762.3236083984</c:v>
                </c:pt>
                <c:pt idx="81">
                  <c:v>1215.0023193359</c:v>
                </c:pt>
                <c:pt idx="82">
                  <c:v>615.20239257809999</c:v>
                </c:pt>
                <c:pt idx="83">
                  <c:v>500.1163635254</c:v>
                </c:pt>
                <c:pt idx="84">
                  <c:v>346.8416442871</c:v>
                </c:pt>
                <c:pt idx="85">
                  <c:v>252.56163024899999</c:v>
                </c:pt>
                <c:pt idx="86">
                  <c:v>51.134059905999997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340.07025146479998</c:v>
                </c:pt>
                <c:pt idx="94">
                  <c:v>435.3191833496</c:v>
                </c:pt>
                <c:pt idx="95">
                  <c:v>274.65661621089998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255.00729370120001</c:v>
                </c:pt>
                <c:pt idx="102">
                  <c:v>621.79779052729998</c:v>
                </c:pt>
                <c:pt idx="103">
                  <c:v>813.96813964839998</c:v>
                </c:pt>
                <c:pt idx="104">
                  <c:v>825.47302246089998</c:v>
                </c:pt>
                <c:pt idx="105">
                  <c:v>706.0219116211</c:v>
                </c:pt>
                <c:pt idx="106">
                  <c:v>569.1723022461</c:v>
                </c:pt>
                <c:pt idx="107">
                  <c:v>526.82702636720001</c:v>
                </c:pt>
                <c:pt idx="108">
                  <c:v>574.8696899414</c:v>
                </c:pt>
                <c:pt idx="109">
                  <c:v>783.21728515619998</c:v>
                </c:pt>
                <c:pt idx="110">
                  <c:v>1163.3232421875</c:v>
                </c:pt>
                <c:pt idx="111">
                  <c:v>1616.0906982422</c:v>
                </c:pt>
                <c:pt idx="112">
                  <c:v>2031.6722412109</c:v>
                </c:pt>
                <c:pt idx="113">
                  <c:v>2329.5412597656</c:v>
                </c:pt>
                <c:pt idx="114">
                  <c:v>2552.9560546875</c:v>
                </c:pt>
                <c:pt idx="115">
                  <c:v>2662.7731933594</c:v>
                </c:pt>
                <c:pt idx="116">
                  <c:v>2669.1018066406</c:v>
                </c:pt>
                <c:pt idx="117">
                  <c:v>2523.8483886719</c:v>
                </c:pt>
                <c:pt idx="118">
                  <c:v>2336.5842285156</c:v>
                </c:pt>
                <c:pt idx="119">
                  <c:v>2077.1091308594</c:v>
                </c:pt>
                <c:pt idx="120">
                  <c:v>1977.1215820312</c:v>
                </c:pt>
                <c:pt idx="121">
                  <c:v>1963.376953125</c:v>
                </c:pt>
                <c:pt idx="122">
                  <c:v>1891.5213623047</c:v>
                </c:pt>
                <c:pt idx="123">
                  <c:v>1848.0551757812</c:v>
                </c:pt>
                <c:pt idx="124">
                  <c:v>1738.9664306641</c:v>
                </c:pt>
                <c:pt idx="125">
                  <c:v>1549.2390136719</c:v>
                </c:pt>
                <c:pt idx="126">
                  <c:v>1260.8770751953</c:v>
                </c:pt>
                <c:pt idx="127">
                  <c:v>879.21484375</c:v>
                </c:pt>
                <c:pt idx="128">
                  <c:v>472.23782348629999</c:v>
                </c:pt>
                <c:pt idx="129">
                  <c:v>135.10249328610001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4-22CD-4B01-BA7B-B0C0144F00B4}"/>
            </c:ext>
          </c:extLst>
        </c:ser>
        <c:ser>
          <c:idx val="165"/>
          <c:order val="165"/>
          <c:spPr>
            <a:solidFill>
              <a:schemeClr val="accent4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AWPPG0!$A$166:$EE$166</c:f>
              <c:numCache>
                <c:formatCode>General</c:formatCode>
                <c:ptCount val="135"/>
                <c:pt idx="0">
                  <c:v>1921.8087158203</c:v>
                </c:pt>
                <c:pt idx="1">
                  <c:v>1543.2537841797</c:v>
                </c:pt>
                <c:pt idx="2">
                  <c:v>1231.2911376953</c:v>
                </c:pt>
                <c:pt idx="3">
                  <c:v>794.46026611330001</c:v>
                </c:pt>
                <c:pt idx="4">
                  <c:v>235.94201660159999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301.7914428711</c:v>
                </c:pt>
                <c:pt idx="16">
                  <c:v>551.66290283199999</c:v>
                </c:pt>
                <c:pt idx="17">
                  <c:v>700.90087890619998</c:v>
                </c:pt>
                <c:pt idx="18">
                  <c:v>686.23602294919999</c:v>
                </c:pt>
                <c:pt idx="19">
                  <c:v>505.71542358400001</c:v>
                </c:pt>
                <c:pt idx="20">
                  <c:v>240.15324401859999</c:v>
                </c:pt>
                <c:pt idx="21">
                  <c:v>92.463851928699995</c:v>
                </c:pt>
                <c:pt idx="22">
                  <c:v>114.70027160639999</c:v>
                </c:pt>
                <c:pt idx="23">
                  <c:v>221.94812011720001</c:v>
                </c:pt>
                <c:pt idx="24">
                  <c:v>112.260635376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130.8973236084</c:v>
                </c:pt>
                <c:pt idx="30">
                  <c:v>486.50646972660002</c:v>
                </c:pt>
                <c:pt idx="31">
                  <c:v>798.20166015619998</c:v>
                </c:pt>
                <c:pt idx="32">
                  <c:v>1066.3621826172</c:v>
                </c:pt>
                <c:pt idx="33">
                  <c:v>1336.1239013672</c:v>
                </c:pt>
                <c:pt idx="34">
                  <c:v>1694.3824462891</c:v>
                </c:pt>
                <c:pt idx="35">
                  <c:v>2068.7822265625</c:v>
                </c:pt>
                <c:pt idx="36">
                  <c:v>2374.0476074219</c:v>
                </c:pt>
                <c:pt idx="37">
                  <c:v>2347.6008300781</c:v>
                </c:pt>
                <c:pt idx="38">
                  <c:v>2090.4738769531</c:v>
                </c:pt>
                <c:pt idx="39">
                  <c:v>1615.9476318359</c:v>
                </c:pt>
                <c:pt idx="40">
                  <c:v>809.53985595699999</c:v>
                </c:pt>
                <c:pt idx="41">
                  <c:v>311.6528930664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182.50701904300001</c:v>
                </c:pt>
                <c:pt idx="48">
                  <c:v>367.94110107419999</c:v>
                </c:pt>
                <c:pt idx="49">
                  <c:v>650.42712402339998</c:v>
                </c:pt>
                <c:pt idx="50">
                  <c:v>622.2109375</c:v>
                </c:pt>
                <c:pt idx="51">
                  <c:v>567.61682128910002</c:v>
                </c:pt>
                <c:pt idx="52">
                  <c:v>692.90258789059999</c:v>
                </c:pt>
                <c:pt idx="53">
                  <c:v>1083.8781738281</c:v>
                </c:pt>
                <c:pt idx="54">
                  <c:v>1419.3432617188</c:v>
                </c:pt>
                <c:pt idx="55">
                  <c:v>1965.0213623047</c:v>
                </c:pt>
                <c:pt idx="56">
                  <c:v>2320.0473632812</c:v>
                </c:pt>
                <c:pt idx="57">
                  <c:v>2573.6176757812</c:v>
                </c:pt>
                <c:pt idx="58">
                  <c:v>2693.9133300781</c:v>
                </c:pt>
                <c:pt idx="59">
                  <c:v>2540.7731933594</c:v>
                </c:pt>
                <c:pt idx="60">
                  <c:v>2361.3305664062</c:v>
                </c:pt>
                <c:pt idx="61">
                  <c:v>1856.1069335938</c:v>
                </c:pt>
                <c:pt idx="62">
                  <c:v>1211.4470214844</c:v>
                </c:pt>
                <c:pt idx="63">
                  <c:v>561.18780517580001</c:v>
                </c:pt>
                <c:pt idx="64">
                  <c:v>87.875831603999998</c:v>
                </c:pt>
                <c:pt idx="65">
                  <c:v>0</c:v>
                </c:pt>
                <c:pt idx="66">
                  <c:v>0</c:v>
                </c:pt>
                <c:pt idx="67">
                  <c:v>100.45333099370001</c:v>
                </c:pt>
                <c:pt idx="68">
                  <c:v>348.77871704099999</c:v>
                </c:pt>
                <c:pt idx="69">
                  <c:v>723.30676269529999</c:v>
                </c:pt>
                <c:pt idx="70">
                  <c:v>992.25305175779999</c:v>
                </c:pt>
                <c:pt idx="71">
                  <c:v>1364.2259521484</c:v>
                </c:pt>
                <c:pt idx="72">
                  <c:v>1713.7071533203</c:v>
                </c:pt>
                <c:pt idx="73">
                  <c:v>1936.9949951172</c:v>
                </c:pt>
                <c:pt idx="74">
                  <c:v>1837.7005615234</c:v>
                </c:pt>
                <c:pt idx="75">
                  <c:v>2035.9602050781</c:v>
                </c:pt>
                <c:pt idx="76">
                  <c:v>1978.8376464844</c:v>
                </c:pt>
                <c:pt idx="77">
                  <c:v>1954.6669921875</c:v>
                </c:pt>
                <c:pt idx="78">
                  <c:v>2093.7731933594</c:v>
                </c:pt>
                <c:pt idx="79">
                  <c:v>1985.6805419922</c:v>
                </c:pt>
                <c:pt idx="80">
                  <c:v>1764.0012207031</c:v>
                </c:pt>
                <c:pt idx="81">
                  <c:v>1183.3642578125</c:v>
                </c:pt>
                <c:pt idx="82">
                  <c:v>566.12286376949999</c:v>
                </c:pt>
                <c:pt idx="83">
                  <c:v>431.38998413090002</c:v>
                </c:pt>
                <c:pt idx="84">
                  <c:v>267.49877929690001</c:v>
                </c:pt>
                <c:pt idx="85">
                  <c:v>162.92111206050001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79.725090026900006</c:v>
                </c:pt>
                <c:pt idx="93">
                  <c:v>447.93209838870001</c:v>
                </c:pt>
                <c:pt idx="94">
                  <c:v>523.96673583979998</c:v>
                </c:pt>
                <c:pt idx="95">
                  <c:v>335.63690185550001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223.89012145999999</c:v>
                </c:pt>
                <c:pt idx="102">
                  <c:v>571.19177246089998</c:v>
                </c:pt>
                <c:pt idx="103">
                  <c:v>744.08129882809999</c:v>
                </c:pt>
                <c:pt idx="104">
                  <c:v>746.64331054690001</c:v>
                </c:pt>
                <c:pt idx="105">
                  <c:v>628.75854492190001</c:v>
                </c:pt>
                <c:pt idx="106">
                  <c:v>503.73263549799998</c:v>
                </c:pt>
                <c:pt idx="107">
                  <c:v>480.11907958979998</c:v>
                </c:pt>
                <c:pt idx="108">
                  <c:v>549.52124023440001</c:v>
                </c:pt>
                <c:pt idx="109">
                  <c:v>774.67272949220001</c:v>
                </c:pt>
                <c:pt idx="110">
                  <c:v>1172.3559570312</c:v>
                </c:pt>
                <c:pt idx="111">
                  <c:v>1634.1649169922</c:v>
                </c:pt>
                <c:pt idx="112">
                  <c:v>2046.9552001953</c:v>
                </c:pt>
                <c:pt idx="113">
                  <c:v>2330.8850097656</c:v>
                </c:pt>
                <c:pt idx="114">
                  <c:v>2535.2998046875</c:v>
                </c:pt>
                <c:pt idx="115">
                  <c:v>2633.8620605469</c:v>
                </c:pt>
                <c:pt idx="116">
                  <c:v>2636.0297851562</c:v>
                </c:pt>
                <c:pt idx="117">
                  <c:v>2495.0686035156</c:v>
                </c:pt>
                <c:pt idx="118">
                  <c:v>2310.5495605469</c:v>
                </c:pt>
                <c:pt idx="119">
                  <c:v>2060.5043945312</c:v>
                </c:pt>
                <c:pt idx="120">
                  <c:v>1966.1573486328</c:v>
                </c:pt>
                <c:pt idx="121">
                  <c:v>1950.9294433594</c:v>
                </c:pt>
                <c:pt idx="122">
                  <c:v>1875.1147460938</c:v>
                </c:pt>
                <c:pt idx="123">
                  <c:v>1825.5443115234</c:v>
                </c:pt>
                <c:pt idx="124">
                  <c:v>1718.1342773438</c:v>
                </c:pt>
                <c:pt idx="125">
                  <c:v>1535.0646972656</c:v>
                </c:pt>
                <c:pt idx="126">
                  <c:v>1254.6134033203</c:v>
                </c:pt>
                <c:pt idx="127">
                  <c:v>881.24389648440001</c:v>
                </c:pt>
                <c:pt idx="128">
                  <c:v>482.15838623050001</c:v>
                </c:pt>
                <c:pt idx="129">
                  <c:v>148.8416595459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5-22CD-4B01-BA7B-B0C0144F00B4}"/>
            </c:ext>
          </c:extLst>
        </c:ser>
        <c:ser>
          <c:idx val="166"/>
          <c:order val="166"/>
          <c:spPr>
            <a:solidFill>
              <a:schemeClr val="accent5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AWPPG0!$A$167:$EE$167</c:f>
              <c:numCache>
                <c:formatCode>General</c:formatCode>
                <c:ptCount val="135"/>
                <c:pt idx="0">
                  <c:v>1858.6472167969</c:v>
                </c:pt>
                <c:pt idx="1">
                  <c:v>1488.4010009766</c:v>
                </c:pt>
                <c:pt idx="2">
                  <c:v>1187.5108642578</c:v>
                </c:pt>
                <c:pt idx="3">
                  <c:v>768.39141845699999</c:v>
                </c:pt>
                <c:pt idx="4">
                  <c:v>231.2858581543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302.83819580080001</c:v>
                </c:pt>
                <c:pt idx="16">
                  <c:v>546.03771972660002</c:v>
                </c:pt>
                <c:pt idx="17">
                  <c:v>692.94647216800001</c:v>
                </c:pt>
                <c:pt idx="18">
                  <c:v>685.79290771479998</c:v>
                </c:pt>
                <c:pt idx="19">
                  <c:v>516.24291992190001</c:v>
                </c:pt>
                <c:pt idx="20">
                  <c:v>252.47329711910001</c:v>
                </c:pt>
                <c:pt idx="21">
                  <c:v>90.9394989014</c:v>
                </c:pt>
                <c:pt idx="22">
                  <c:v>93.5454788208</c:v>
                </c:pt>
                <c:pt idx="23">
                  <c:v>191.4769744873</c:v>
                </c:pt>
                <c:pt idx="24">
                  <c:v>89.208023071300005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136.9679260254</c:v>
                </c:pt>
                <c:pt idx="30">
                  <c:v>496.12829589839998</c:v>
                </c:pt>
                <c:pt idx="31">
                  <c:v>815.2392578125</c:v>
                </c:pt>
                <c:pt idx="32">
                  <c:v>1090.8609619141</c:v>
                </c:pt>
                <c:pt idx="33">
                  <c:v>1357.0135498047</c:v>
                </c:pt>
                <c:pt idx="34">
                  <c:v>1692.4792480469</c:v>
                </c:pt>
                <c:pt idx="35">
                  <c:v>2031.7541503906</c:v>
                </c:pt>
                <c:pt idx="36">
                  <c:v>2312.904296875</c:v>
                </c:pt>
                <c:pt idx="37">
                  <c:v>2293.8305664062</c:v>
                </c:pt>
                <c:pt idx="38">
                  <c:v>2061.6284179688</c:v>
                </c:pt>
                <c:pt idx="39">
                  <c:v>1615.7196044922</c:v>
                </c:pt>
                <c:pt idx="40">
                  <c:v>827.99298095699999</c:v>
                </c:pt>
                <c:pt idx="41">
                  <c:v>327.08905029300001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193.85581970210001</c:v>
                </c:pt>
                <c:pt idx="48">
                  <c:v>391.51779174799998</c:v>
                </c:pt>
                <c:pt idx="49">
                  <c:v>671.83227539059999</c:v>
                </c:pt>
                <c:pt idx="50">
                  <c:v>635.19622802729998</c:v>
                </c:pt>
                <c:pt idx="51">
                  <c:v>566.99676513669999</c:v>
                </c:pt>
                <c:pt idx="52">
                  <c:v>676.78088378910002</c:v>
                </c:pt>
                <c:pt idx="53">
                  <c:v>1053.5618896484</c:v>
                </c:pt>
                <c:pt idx="54">
                  <c:v>1389.9146728516</c:v>
                </c:pt>
                <c:pt idx="55">
                  <c:v>1938.9311523438</c:v>
                </c:pt>
                <c:pt idx="56">
                  <c:v>2301.8427734375</c:v>
                </c:pt>
                <c:pt idx="57">
                  <c:v>2556.3640136719</c:v>
                </c:pt>
                <c:pt idx="58">
                  <c:v>2680.6770019531</c:v>
                </c:pt>
                <c:pt idx="59">
                  <c:v>2533.3435058594</c:v>
                </c:pt>
                <c:pt idx="60">
                  <c:v>2357.880859375</c:v>
                </c:pt>
                <c:pt idx="61">
                  <c:v>1864.0037841797</c:v>
                </c:pt>
                <c:pt idx="62">
                  <c:v>1235.8948974609</c:v>
                </c:pt>
                <c:pt idx="63">
                  <c:v>595.76635742190001</c:v>
                </c:pt>
                <c:pt idx="64">
                  <c:v>127.4085159302</c:v>
                </c:pt>
                <c:pt idx="65">
                  <c:v>0</c:v>
                </c:pt>
                <c:pt idx="66">
                  <c:v>0</c:v>
                </c:pt>
                <c:pt idx="67">
                  <c:v>128.43200683590001</c:v>
                </c:pt>
                <c:pt idx="68">
                  <c:v>365.93865966800001</c:v>
                </c:pt>
                <c:pt idx="69">
                  <c:v>733.45556640619998</c:v>
                </c:pt>
                <c:pt idx="70">
                  <c:v>997.6332397461</c:v>
                </c:pt>
                <c:pt idx="71">
                  <c:v>1361.1037597656</c:v>
                </c:pt>
                <c:pt idx="72">
                  <c:v>1702.6573486328</c:v>
                </c:pt>
                <c:pt idx="73">
                  <c:v>1923.9057617188</c:v>
                </c:pt>
                <c:pt idx="74">
                  <c:v>1833.7359619141</c:v>
                </c:pt>
                <c:pt idx="75">
                  <c:v>2027.1939697266</c:v>
                </c:pt>
                <c:pt idx="76">
                  <c:v>1981.0537109375</c:v>
                </c:pt>
                <c:pt idx="77">
                  <c:v>1979.0216064453</c:v>
                </c:pt>
                <c:pt idx="78">
                  <c:v>2120.1433105469</c:v>
                </c:pt>
                <c:pt idx="79">
                  <c:v>2008.3525390625</c:v>
                </c:pt>
                <c:pt idx="80">
                  <c:v>1765.8815917969</c:v>
                </c:pt>
                <c:pt idx="81">
                  <c:v>1179.3725585938</c:v>
                </c:pt>
                <c:pt idx="82">
                  <c:v>537.02026367190001</c:v>
                </c:pt>
                <c:pt idx="83">
                  <c:v>387.6739807129</c:v>
                </c:pt>
                <c:pt idx="84">
                  <c:v>222.09774780270001</c:v>
                </c:pt>
                <c:pt idx="85">
                  <c:v>120.6794052124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55.1655311584</c:v>
                </c:pt>
                <c:pt idx="93">
                  <c:v>427.6990661621</c:v>
                </c:pt>
                <c:pt idx="94">
                  <c:v>522.86126708979998</c:v>
                </c:pt>
                <c:pt idx="95">
                  <c:v>358.76333618159998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246.87031555179999</c:v>
                </c:pt>
                <c:pt idx="102">
                  <c:v>562.3403930664</c:v>
                </c:pt>
                <c:pt idx="103">
                  <c:v>709.45849609380002</c:v>
                </c:pt>
                <c:pt idx="104">
                  <c:v>693.53381347660002</c:v>
                </c:pt>
                <c:pt idx="105">
                  <c:v>567.54089355470001</c:v>
                </c:pt>
                <c:pt idx="106">
                  <c:v>444.47091674799998</c:v>
                </c:pt>
                <c:pt idx="107">
                  <c:v>428.18432617190001</c:v>
                </c:pt>
                <c:pt idx="108">
                  <c:v>509.07803344730002</c:v>
                </c:pt>
                <c:pt idx="109">
                  <c:v>749.40405273440001</c:v>
                </c:pt>
                <c:pt idx="110">
                  <c:v>1157.2581787109</c:v>
                </c:pt>
                <c:pt idx="111">
                  <c:v>1621.314453125</c:v>
                </c:pt>
                <c:pt idx="112">
                  <c:v>2032.5657958984</c:v>
                </c:pt>
                <c:pt idx="113">
                  <c:v>2317.2299804688</c:v>
                </c:pt>
                <c:pt idx="114">
                  <c:v>2524.0754394531</c:v>
                </c:pt>
                <c:pt idx="115">
                  <c:v>2624.9768066406</c:v>
                </c:pt>
                <c:pt idx="116">
                  <c:v>2628.9958496094</c:v>
                </c:pt>
                <c:pt idx="117">
                  <c:v>2494.8427734375</c:v>
                </c:pt>
                <c:pt idx="118">
                  <c:v>2320.8840332031</c:v>
                </c:pt>
                <c:pt idx="119">
                  <c:v>2081.4372558594</c:v>
                </c:pt>
                <c:pt idx="120">
                  <c:v>1994.9311523438</c:v>
                </c:pt>
                <c:pt idx="121">
                  <c:v>1983.0452880859</c:v>
                </c:pt>
                <c:pt idx="122">
                  <c:v>1904.6235351562</c:v>
                </c:pt>
                <c:pt idx="123">
                  <c:v>1848.7266845703</c:v>
                </c:pt>
                <c:pt idx="124">
                  <c:v>1735.0162353516</c:v>
                </c:pt>
                <c:pt idx="125">
                  <c:v>1544.4089355469</c:v>
                </c:pt>
                <c:pt idx="126">
                  <c:v>1256.30078125</c:v>
                </c:pt>
                <c:pt idx="127">
                  <c:v>877.63647460940001</c:v>
                </c:pt>
                <c:pt idx="128">
                  <c:v>475.56637573239999</c:v>
                </c:pt>
                <c:pt idx="129">
                  <c:v>141.7961730957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6-22CD-4B01-BA7B-B0C0144F00B4}"/>
            </c:ext>
          </c:extLst>
        </c:ser>
        <c:ser>
          <c:idx val="167"/>
          <c:order val="167"/>
          <c:spPr>
            <a:solidFill>
              <a:schemeClr val="accent6"/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AWPPG0!$A$168:$EE$168</c:f>
              <c:numCache>
                <c:formatCode>General</c:formatCode>
                <c:ptCount val="135"/>
                <c:pt idx="0">
                  <c:v>1871.5157470703</c:v>
                </c:pt>
                <c:pt idx="1">
                  <c:v>1498.1063232422</c:v>
                </c:pt>
                <c:pt idx="2">
                  <c:v>1195.9483642578</c:v>
                </c:pt>
                <c:pt idx="3">
                  <c:v>772.36315917970001</c:v>
                </c:pt>
                <c:pt idx="4">
                  <c:v>226.40141296389999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316.53936767580001</c:v>
                </c:pt>
                <c:pt idx="16">
                  <c:v>561.3823852539</c:v>
                </c:pt>
                <c:pt idx="17">
                  <c:v>705.15246582029999</c:v>
                </c:pt>
                <c:pt idx="18">
                  <c:v>694.328125</c:v>
                </c:pt>
                <c:pt idx="19">
                  <c:v>524.27209472660002</c:v>
                </c:pt>
                <c:pt idx="20">
                  <c:v>261.69696044919999</c:v>
                </c:pt>
                <c:pt idx="21">
                  <c:v>99.982177734399997</c:v>
                </c:pt>
                <c:pt idx="22">
                  <c:v>97.383049011200001</c:v>
                </c:pt>
                <c:pt idx="23">
                  <c:v>186.002243042</c:v>
                </c:pt>
                <c:pt idx="24">
                  <c:v>75.201362609900002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117.6973190308</c:v>
                </c:pt>
                <c:pt idx="30">
                  <c:v>450.73318481450002</c:v>
                </c:pt>
                <c:pt idx="31">
                  <c:v>764.19140625</c:v>
                </c:pt>
                <c:pt idx="32">
                  <c:v>1055.0598144531</c:v>
                </c:pt>
                <c:pt idx="33">
                  <c:v>1345.8244628906</c:v>
                </c:pt>
                <c:pt idx="34">
                  <c:v>1707.6463623047</c:v>
                </c:pt>
                <c:pt idx="35">
                  <c:v>2069.3869628906</c:v>
                </c:pt>
                <c:pt idx="36">
                  <c:v>2359.4489746094</c:v>
                </c:pt>
                <c:pt idx="37">
                  <c:v>2329.255859375</c:v>
                </c:pt>
                <c:pt idx="38">
                  <c:v>2076.1608886719</c:v>
                </c:pt>
                <c:pt idx="39">
                  <c:v>1611.2064208984</c:v>
                </c:pt>
                <c:pt idx="40">
                  <c:v>817.23352050779999</c:v>
                </c:pt>
                <c:pt idx="41">
                  <c:v>323.66442871089998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186.82977294919999</c:v>
                </c:pt>
                <c:pt idx="48">
                  <c:v>376.16134643549998</c:v>
                </c:pt>
                <c:pt idx="49">
                  <c:v>659.34484863279999</c:v>
                </c:pt>
                <c:pt idx="50">
                  <c:v>630.45825195309999</c:v>
                </c:pt>
                <c:pt idx="51">
                  <c:v>575.76416015619998</c:v>
                </c:pt>
                <c:pt idx="52">
                  <c:v>694.89099121089998</c:v>
                </c:pt>
                <c:pt idx="53">
                  <c:v>1077.7778320312</c:v>
                </c:pt>
                <c:pt idx="54">
                  <c:v>1416.2423095703</c:v>
                </c:pt>
                <c:pt idx="55">
                  <c:v>1966.4177246094</c:v>
                </c:pt>
                <c:pt idx="56">
                  <c:v>2322.66796875</c:v>
                </c:pt>
                <c:pt idx="57">
                  <c:v>2570.2038574219</c:v>
                </c:pt>
                <c:pt idx="58">
                  <c:v>2680.8996582031</c:v>
                </c:pt>
                <c:pt idx="59">
                  <c:v>2523.1870117188</c:v>
                </c:pt>
                <c:pt idx="60">
                  <c:v>2345.3200683594</c:v>
                </c:pt>
                <c:pt idx="61">
                  <c:v>1858.3531494141</c:v>
                </c:pt>
                <c:pt idx="62">
                  <c:v>1242.1112060547</c:v>
                </c:pt>
                <c:pt idx="63">
                  <c:v>604.64025878910002</c:v>
                </c:pt>
                <c:pt idx="64">
                  <c:v>139.58979797360001</c:v>
                </c:pt>
                <c:pt idx="65">
                  <c:v>0</c:v>
                </c:pt>
                <c:pt idx="66">
                  <c:v>0</c:v>
                </c:pt>
                <c:pt idx="67">
                  <c:v>136.34684753420001</c:v>
                </c:pt>
                <c:pt idx="68">
                  <c:v>363.49032592769998</c:v>
                </c:pt>
                <c:pt idx="69">
                  <c:v>722.28497314449999</c:v>
                </c:pt>
                <c:pt idx="70">
                  <c:v>974.71435546880002</c:v>
                </c:pt>
                <c:pt idx="71">
                  <c:v>1329.5927734375</c:v>
                </c:pt>
                <c:pt idx="72">
                  <c:v>1672.15625</c:v>
                </c:pt>
                <c:pt idx="73">
                  <c:v>1897.2987060547</c:v>
                </c:pt>
                <c:pt idx="74">
                  <c:v>1818.7727050781</c:v>
                </c:pt>
                <c:pt idx="75">
                  <c:v>2023.2258300781</c:v>
                </c:pt>
                <c:pt idx="76">
                  <c:v>1985.3425292969</c:v>
                </c:pt>
                <c:pt idx="77">
                  <c:v>1979.4348144531</c:v>
                </c:pt>
                <c:pt idx="78">
                  <c:v>2124.7336425781</c:v>
                </c:pt>
                <c:pt idx="79">
                  <c:v>2016.2297363281</c:v>
                </c:pt>
                <c:pt idx="80">
                  <c:v>1784.5650634766</c:v>
                </c:pt>
                <c:pt idx="81">
                  <c:v>1195.2312011719</c:v>
                </c:pt>
                <c:pt idx="82">
                  <c:v>558.37017822270002</c:v>
                </c:pt>
                <c:pt idx="83">
                  <c:v>404.67733764650001</c:v>
                </c:pt>
                <c:pt idx="84">
                  <c:v>236.40716552730001</c:v>
                </c:pt>
                <c:pt idx="85">
                  <c:v>132.78932189939999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59.997028350800001</c:v>
                </c:pt>
                <c:pt idx="93">
                  <c:v>420.56466674799998</c:v>
                </c:pt>
                <c:pt idx="94">
                  <c:v>503.74844360349999</c:v>
                </c:pt>
                <c:pt idx="95">
                  <c:v>327.72940063480002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239.3490600586</c:v>
                </c:pt>
                <c:pt idx="102">
                  <c:v>577.40698242190001</c:v>
                </c:pt>
                <c:pt idx="103">
                  <c:v>744.16687011720001</c:v>
                </c:pt>
                <c:pt idx="104">
                  <c:v>738.41729736330001</c:v>
                </c:pt>
                <c:pt idx="105">
                  <c:v>614.42950439449999</c:v>
                </c:pt>
                <c:pt idx="106">
                  <c:v>483.9899597168</c:v>
                </c:pt>
                <c:pt idx="107">
                  <c:v>453.2682800293</c:v>
                </c:pt>
                <c:pt idx="108">
                  <c:v>516.66296386720001</c:v>
                </c:pt>
                <c:pt idx="109">
                  <c:v>742.6937866211</c:v>
                </c:pt>
                <c:pt idx="110">
                  <c:v>1141.1697998047</c:v>
                </c:pt>
                <c:pt idx="111">
                  <c:v>1603.8957519531</c:v>
                </c:pt>
                <c:pt idx="112">
                  <c:v>2020.8516845703</c:v>
                </c:pt>
                <c:pt idx="113">
                  <c:v>2315.5541992188</c:v>
                </c:pt>
                <c:pt idx="114">
                  <c:v>2530.9206542969</c:v>
                </c:pt>
                <c:pt idx="115">
                  <c:v>2637.6650390625</c:v>
                </c:pt>
                <c:pt idx="116">
                  <c:v>2645.2250976562</c:v>
                </c:pt>
                <c:pt idx="117">
                  <c:v>2511.8723144531</c:v>
                </c:pt>
                <c:pt idx="118">
                  <c:v>2332.7512207031</c:v>
                </c:pt>
                <c:pt idx="119">
                  <c:v>2080.8220214844</c:v>
                </c:pt>
                <c:pt idx="120">
                  <c:v>1982.1779785156</c:v>
                </c:pt>
                <c:pt idx="121">
                  <c:v>1962.8327636719</c:v>
                </c:pt>
                <c:pt idx="122">
                  <c:v>1883.6463623047</c:v>
                </c:pt>
                <c:pt idx="123">
                  <c:v>1833.1821289062</c:v>
                </c:pt>
                <c:pt idx="124">
                  <c:v>1722.5118408203</c:v>
                </c:pt>
                <c:pt idx="125">
                  <c:v>1533.5321044922</c:v>
                </c:pt>
                <c:pt idx="126">
                  <c:v>1248.5444335938</c:v>
                </c:pt>
                <c:pt idx="127">
                  <c:v>873.29675292970001</c:v>
                </c:pt>
                <c:pt idx="128">
                  <c:v>474.85223388669999</c:v>
                </c:pt>
                <c:pt idx="129">
                  <c:v>145.39010620120001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7-22CD-4B01-BA7B-B0C0144F00B4}"/>
            </c:ext>
          </c:extLst>
        </c:ser>
        <c:ser>
          <c:idx val="168"/>
          <c:order val="168"/>
          <c:spPr>
            <a:solidFill>
              <a:schemeClr val="accent1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AWPPG0!$A$169:$EE$169</c:f>
              <c:numCache>
                <c:formatCode>General</c:formatCode>
                <c:ptCount val="135"/>
                <c:pt idx="0">
                  <c:v>1826.4792480469</c:v>
                </c:pt>
                <c:pt idx="1">
                  <c:v>1469.2915039062</c:v>
                </c:pt>
                <c:pt idx="2">
                  <c:v>1177.8178710938</c:v>
                </c:pt>
                <c:pt idx="3">
                  <c:v>763.76477050779999</c:v>
                </c:pt>
                <c:pt idx="4">
                  <c:v>236.16194152829999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323.1439819336</c:v>
                </c:pt>
                <c:pt idx="16">
                  <c:v>569.85705566410002</c:v>
                </c:pt>
                <c:pt idx="17">
                  <c:v>709.50006103520002</c:v>
                </c:pt>
                <c:pt idx="18">
                  <c:v>691.62884521479998</c:v>
                </c:pt>
                <c:pt idx="19">
                  <c:v>515.42431640619998</c:v>
                </c:pt>
                <c:pt idx="20">
                  <c:v>252.2387084961</c:v>
                </c:pt>
                <c:pt idx="21">
                  <c:v>98.108863830600001</c:v>
                </c:pt>
                <c:pt idx="22">
                  <c:v>108.1783752441</c:v>
                </c:pt>
                <c:pt idx="23">
                  <c:v>207.9451599121</c:v>
                </c:pt>
                <c:pt idx="24">
                  <c:v>102.1854629517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120.96802520750001</c:v>
                </c:pt>
                <c:pt idx="30">
                  <c:v>473.61056518549998</c:v>
                </c:pt>
                <c:pt idx="31">
                  <c:v>793.35668945309999</c:v>
                </c:pt>
                <c:pt idx="32">
                  <c:v>1073.6579589844</c:v>
                </c:pt>
                <c:pt idx="33">
                  <c:v>1347.8012695312</c:v>
                </c:pt>
                <c:pt idx="34">
                  <c:v>1696.3997802734</c:v>
                </c:pt>
                <c:pt idx="35">
                  <c:v>2055.3312988281</c:v>
                </c:pt>
                <c:pt idx="36">
                  <c:v>2353.7697753906</c:v>
                </c:pt>
                <c:pt idx="37">
                  <c:v>2334.9035644531</c:v>
                </c:pt>
                <c:pt idx="38">
                  <c:v>2086.2570800781</c:v>
                </c:pt>
                <c:pt idx="39">
                  <c:v>1613.6164550781</c:v>
                </c:pt>
                <c:pt idx="40">
                  <c:v>804.08880615229998</c:v>
                </c:pt>
                <c:pt idx="41">
                  <c:v>295.53344726559999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25.8331375122</c:v>
                </c:pt>
                <c:pt idx="47">
                  <c:v>221.65634155270001</c:v>
                </c:pt>
                <c:pt idx="48">
                  <c:v>395.4613647461</c:v>
                </c:pt>
                <c:pt idx="49">
                  <c:v>661.07513427729998</c:v>
                </c:pt>
                <c:pt idx="50">
                  <c:v>618.60888671880002</c:v>
                </c:pt>
                <c:pt idx="51">
                  <c:v>546.73309326169999</c:v>
                </c:pt>
                <c:pt idx="52">
                  <c:v>654.2650756836</c:v>
                </c:pt>
                <c:pt idx="53">
                  <c:v>1034.2836914062</c:v>
                </c:pt>
                <c:pt idx="54">
                  <c:v>1385.6711425781</c:v>
                </c:pt>
                <c:pt idx="55">
                  <c:v>1957.1928710938</c:v>
                </c:pt>
                <c:pt idx="56">
                  <c:v>2341.7414550781</c:v>
                </c:pt>
                <c:pt idx="57">
                  <c:v>2614.2438964844</c:v>
                </c:pt>
                <c:pt idx="58">
                  <c:v>2736.3342285156</c:v>
                </c:pt>
                <c:pt idx="59">
                  <c:v>2572.6665039062</c:v>
                </c:pt>
                <c:pt idx="60">
                  <c:v>2375.2163085938</c:v>
                </c:pt>
                <c:pt idx="61">
                  <c:v>1860.2088623047</c:v>
                </c:pt>
                <c:pt idx="62">
                  <c:v>1218.0836181641</c:v>
                </c:pt>
                <c:pt idx="63">
                  <c:v>564.16845703119998</c:v>
                </c:pt>
                <c:pt idx="64">
                  <c:v>89.564064025899995</c:v>
                </c:pt>
                <c:pt idx="65">
                  <c:v>0</c:v>
                </c:pt>
                <c:pt idx="66">
                  <c:v>0</c:v>
                </c:pt>
                <c:pt idx="67">
                  <c:v>103.7847061157</c:v>
                </c:pt>
                <c:pt idx="68">
                  <c:v>352.75216674799998</c:v>
                </c:pt>
                <c:pt idx="69">
                  <c:v>733.24694824220001</c:v>
                </c:pt>
                <c:pt idx="70">
                  <c:v>1004.4762573242</c:v>
                </c:pt>
                <c:pt idx="71">
                  <c:v>1372.2282714844</c:v>
                </c:pt>
                <c:pt idx="72">
                  <c:v>1712.1118164062</c:v>
                </c:pt>
                <c:pt idx="73">
                  <c:v>1927.1909179688</c:v>
                </c:pt>
                <c:pt idx="74">
                  <c:v>1831.2497558594</c:v>
                </c:pt>
                <c:pt idx="75">
                  <c:v>2027.5422363281</c:v>
                </c:pt>
                <c:pt idx="76">
                  <c:v>1976.7196044922</c:v>
                </c:pt>
                <c:pt idx="77">
                  <c:v>1970.2985839844</c:v>
                </c:pt>
                <c:pt idx="78">
                  <c:v>2115.5959472656</c:v>
                </c:pt>
                <c:pt idx="79">
                  <c:v>2008.5590820312</c:v>
                </c:pt>
                <c:pt idx="80">
                  <c:v>1778.9946289062</c:v>
                </c:pt>
                <c:pt idx="81">
                  <c:v>1188.775390625</c:v>
                </c:pt>
                <c:pt idx="82">
                  <c:v>553.24444580080001</c:v>
                </c:pt>
                <c:pt idx="83">
                  <c:v>410.71630859380002</c:v>
                </c:pt>
                <c:pt idx="84">
                  <c:v>248.06651306149999</c:v>
                </c:pt>
                <c:pt idx="85">
                  <c:v>149.93190002439999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50.832542419399999</c:v>
                </c:pt>
                <c:pt idx="93">
                  <c:v>415.01126098629999</c:v>
                </c:pt>
                <c:pt idx="94">
                  <c:v>495.54711914059999</c:v>
                </c:pt>
                <c:pt idx="95">
                  <c:v>318.3521118164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238.65969848629999</c:v>
                </c:pt>
                <c:pt idx="102">
                  <c:v>585.75701904300001</c:v>
                </c:pt>
                <c:pt idx="103">
                  <c:v>759.70886230470001</c:v>
                </c:pt>
                <c:pt idx="104">
                  <c:v>758.72918701169999</c:v>
                </c:pt>
                <c:pt idx="105">
                  <c:v>635.94024658199999</c:v>
                </c:pt>
                <c:pt idx="106">
                  <c:v>509.40689086909998</c:v>
                </c:pt>
                <c:pt idx="107">
                  <c:v>484.8139038086</c:v>
                </c:pt>
                <c:pt idx="108">
                  <c:v>554.76916503910002</c:v>
                </c:pt>
                <c:pt idx="109">
                  <c:v>783.16027832029999</c:v>
                </c:pt>
                <c:pt idx="110">
                  <c:v>1177.3602294922</c:v>
                </c:pt>
                <c:pt idx="111">
                  <c:v>1630.65625</c:v>
                </c:pt>
                <c:pt idx="112">
                  <c:v>2034.1744384766</c:v>
                </c:pt>
                <c:pt idx="113">
                  <c:v>2315.3796386719</c:v>
                </c:pt>
                <c:pt idx="114">
                  <c:v>2523.4926757812</c:v>
                </c:pt>
                <c:pt idx="115">
                  <c:v>2623.3842773438</c:v>
                </c:pt>
                <c:pt idx="116">
                  <c:v>2624.712890625</c:v>
                </c:pt>
                <c:pt idx="117">
                  <c:v>2484.8803710938</c:v>
                </c:pt>
                <c:pt idx="118">
                  <c:v>2306.1218261719</c:v>
                </c:pt>
                <c:pt idx="119">
                  <c:v>2063.7622070312</c:v>
                </c:pt>
                <c:pt idx="120">
                  <c:v>1977.6502685547</c:v>
                </c:pt>
                <c:pt idx="121">
                  <c:v>1970.8245849609</c:v>
                </c:pt>
                <c:pt idx="122">
                  <c:v>1901.0560302734</c:v>
                </c:pt>
                <c:pt idx="123">
                  <c:v>1856.4794921875</c:v>
                </c:pt>
                <c:pt idx="124">
                  <c:v>1749.7425537109</c:v>
                </c:pt>
                <c:pt idx="125">
                  <c:v>1563.9488525391</c:v>
                </c:pt>
                <c:pt idx="126">
                  <c:v>1280.9163818359</c:v>
                </c:pt>
                <c:pt idx="127">
                  <c:v>906.12084960940001</c:v>
                </c:pt>
                <c:pt idx="128">
                  <c:v>505.64172363279999</c:v>
                </c:pt>
                <c:pt idx="129">
                  <c:v>171.38130187990001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8-22CD-4B01-BA7B-B0C0144F00B4}"/>
            </c:ext>
          </c:extLst>
        </c:ser>
        <c:ser>
          <c:idx val="169"/>
          <c:order val="169"/>
          <c:spPr>
            <a:solidFill>
              <a:schemeClr val="accent2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AWPPG0!$A$170:$EE$170</c:f>
              <c:numCache>
                <c:formatCode>General</c:formatCode>
                <c:ptCount val="135"/>
                <c:pt idx="0">
                  <c:v>1911.6055908203</c:v>
                </c:pt>
                <c:pt idx="1">
                  <c:v>1531.7712402344</c:v>
                </c:pt>
                <c:pt idx="2">
                  <c:v>1221.1513671875</c:v>
                </c:pt>
                <c:pt idx="3">
                  <c:v>783.15747070309999</c:v>
                </c:pt>
                <c:pt idx="4">
                  <c:v>225.27909851070001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323.89221191410002</c:v>
                </c:pt>
                <c:pt idx="16">
                  <c:v>567.22521972660002</c:v>
                </c:pt>
                <c:pt idx="17">
                  <c:v>706.27850341800001</c:v>
                </c:pt>
                <c:pt idx="18">
                  <c:v>689.38092041020002</c:v>
                </c:pt>
                <c:pt idx="19">
                  <c:v>513.53680419919999</c:v>
                </c:pt>
                <c:pt idx="20">
                  <c:v>248.0245513916</c:v>
                </c:pt>
                <c:pt idx="21">
                  <c:v>92.096466064500007</c:v>
                </c:pt>
                <c:pt idx="22">
                  <c:v>103.83982086180001</c:v>
                </c:pt>
                <c:pt idx="23">
                  <c:v>207.54585266110001</c:v>
                </c:pt>
                <c:pt idx="24">
                  <c:v>100.072555542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150.20903015139999</c:v>
                </c:pt>
                <c:pt idx="30">
                  <c:v>488.17483520510001</c:v>
                </c:pt>
                <c:pt idx="31">
                  <c:v>783.10803222660002</c:v>
                </c:pt>
                <c:pt idx="32">
                  <c:v>1046.0948486328</c:v>
                </c:pt>
                <c:pt idx="33">
                  <c:v>1320.3721923828</c:v>
                </c:pt>
                <c:pt idx="34">
                  <c:v>1688.9135742188</c:v>
                </c:pt>
                <c:pt idx="35">
                  <c:v>2076.8427734375</c:v>
                </c:pt>
                <c:pt idx="36">
                  <c:v>2399.9877929688</c:v>
                </c:pt>
                <c:pt idx="37">
                  <c:v>2386.1020507812</c:v>
                </c:pt>
                <c:pt idx="38">
                  <c:v>2117.1323242188</c:v>
                </c:pt>
                <c:pt idx="39">
                  <c:v>1618.0251464844</c:v>
                </c:pt>
                <c:pt idx="40">
                  <c:v>779.83581542970001</c:v>
                </c:pt>
                <c:pt idx="41">
                  <c:v>261.1946105957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48.761989593499997</c:v>
                </c:pt>
                <c:pt idx="47">
                  <c:v>227.72984313960001</c:v>
                </c:pt>
                <c:pt idx="48">
                  <c:v>388.25689697270002</c:v>
                </c:pt>
                <c:pt idx="49">
                  <c:v>644.46783447270002</c:v>
                </c:pt>
                <c:pt idx="50">
                  <c:v>591.99481201169999</c:v>
                </c:pt>
                <c:pt idx="51">
                  <c:v>525.26098632809999</c:v>
                </c:pt>
                <c:pt idx="52">
                  <c:v>646.1791381836</c:v>
                </c:pt>
                <c:pt idx="53">
                  <c:v>1049.6616210938</c:v>
                </c:pt>
                <c:pt idx="54">
                  <c:v>1416.6170654297</c:v>
                </c:pt>
                <c:pt idx="55">
                  <c:v>1990.69921875</c:v>
                </c:pt>
                <c:pt idx="56">
                  <c:v>2363.3466796875</c:v>
                </c:pt>
                <c:pt idx="57">
                  <c:v>2622.5012207031</c:v>
                </c:pt>
                <c:pt idx="58">
                  <c:v>2730.9362792969</c:v>
                </c:pt>
                <c:pt idx="59">
                  <c:v>2558.8127441406</c:v>
                </c:pt>
                <c:pt idx="60">
                  <c:v>2362.3842773438</c:v>
                </c:pt>
                <c:pt idx="61">
                  <c:v>1847.6854248047</c:v>
                </c:pt>
                <c:pt idx="62">
                  <c:v>1195.35546875</c:v>
                </c:pt>
                <c:pt idx="63">
                  <c:v>534.802734375</c:v>
                </c:pt>
                <c:pt idx="64">
                  <c:v>55.115928649899999</c:v>
                </c:pt>
                <c:pt idx="65">
                  <c:v>0</c:v>
                </c:pt>
                <c:pt idx="66">
                  <c:v>0</c:v>
                </c:pt>
                <c:pt idx="67">
                  <c:v>80.569244384800001</c:v>
                </c:pt>
                <c:pt idx="68">
                  <c:v>337.54992675779999</c:v>
                </c:pt>
                <c:pt idx="69">
                  <c:v>729.94689941410002</c:v>
                </c:pt>
                <c:pt idx="70">
                  <c:v>1011.9481811523</c:v>
                </c:pt>
                <c:pt idx="71">
                  <c:v>1390.3137207031</c:v>
                </c:pt>
                <c:pt idx="72">
                  <c:v>1739.435546875</c:v>
                </c:pt>
                <c:pt idx="73">
                  <c:v>1956.0026855469</c:v>
                </c:pt>
                <c:pt idx="74">
                  <c:v>1858.0876464844</c:v>
                </c:pt>
                <c:pt idx="75">
                  <c:v>2040.642578125</c:v>
                </c:pt>
                <c:pt idx="76">
                  <c:v>1974.4685058594</c:v>
                </c:pt>
                <c:pt idx="77">
                  <c:v>1951.6256103516</c:v>
                </c:pt>
                <c:pt idx="78">
                  <c:v>2093.7744140625</c:v>
                </c:pt>
                <c:pt idx="79">
                  <c:v>1990.1439208984</c:v>
                </c:pt>
                <c:pt idx="80">
                  <c:v>1769.8038330078</c:v>
                </c:pt>
                <c:pt idx="81">
                  <c:v>1188.8041992188</c:v>
                </c:pt>
                <c:pt idx="82">
                  <c:v>562.88543701169999</c:v>
                </c:pt>
                <c:pt idx="83">
                  <c:v>423.75234985349999</c:v>
                </c:pt>
                <c:pt idx="84">
                  <c:v>260.38571166989999</c:v>
                </c:pt>
                <c:pt idx="85">
                  <c:v>158.81327819820001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64.583450317399993</c:v>
                </c:pt>
                <c:pt idx="93">
                  <c:v>408.73245239260001</c:v>
                </c:pt>
                <c:pt idx="94">
                  <c:v>473.11654663090002</c:v>
                </c:pt>
                <c:pt idx="95">
                  <c:v>285.08874511720001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258.03228759770002</c:v>
                </c:pt>
                <c:pt idx="102">
                  <c:v>604.52355957029999</c:v>
                </c:pt>
                <c:pt idx="103">
                  <c:v>773.20623779300001</c:v>
                </c:pt>
                <c:pt idx="104">
                  <c:v>763.7495727539</c:v>
                </c:pt>
                <c:pt idx="105">
                  <c:v>634.31689453119998</c:v>
                </c:pt>
                <c:pt idx="106">
                  <c:v>500.76184082029999</c:v>
                </c:pt>
                <c:pt idx="107">
                  <c:v>471.42547607419999</c:v>
                </c:pt>
                <c:pt idx="108">
                  <c:v>538.8549194336</c:v>
                </c:pt>
                <c:pt idx="109">
                  <c:v>771.20880126949999</c:v>
                </c:pt>
                <c:pt idx="110">
                  <c:v>1173.7900390625</c:v>
                </c:pt>
                <c:pt idx="111">
                  <c:v>1636.1759033203</c:v>
                </c:pt>
                <c:pt idx="112">
                  <c:v>2050.0415039062</c:v>
                </c:pt>
                <c:pt idx="113">
                  <c:v>2338.57421875</c:v>
                </c:pt>
                <c:pt idx="114">
                  <c:v>2550.8732910156</c:v>
                </c:pt>
                <c:pt idx="115">
                  <c:v>2652.1379394531</c:v>
                </c:pt>
                <c:pt idx="116">
                  <c:v>2652.3654785156</c:v>
                </c:pt>
                <c:pt idx="117">
                  <c:v>2507.1887207031</c:v>
                </c:pt>
                <c:pt idx="118">
                  <c:v>2320.1396484375</c:v>
                </c:pt>
                <c:pt idx="119">
                  <c:v>2064.7272949219</c:v>
                </c:pt>
                <c:pt idx="120">
                  <c:v>1964.3287353516</c:v>
                </c:pt>
                <c:pt idx="121">
                  <c:v>1945.50390625</c:v>
                </c:pt>
                <c:pt idx="122">
                  <c:v>1869.4736328125</c:v>
                </c:pt>
                <c:pt idx="123">
                  <c:v>1823.9520263672</c:v>
                </c:pt>
                <c:pt idx="124">
                  <c:v>1717.0119628906</c:v>
                </c:pt>
                <c:pt idx="125">
                  <c:v>1531.7742919922</c:v>
                </c:pt>
                <c:pt idx="126">
                  <c:v>1249.7258300781</c:v>
                </c:pt>
                <c:pt idx="127">
                  <c:v>877.89544677729998</c:v>
                </c:pt>
                <c:pt idx="128">
                  <c:v>482.76300048830001</c:v>
                </c:pt>
                <c:pt idx="129">
                  <c:v>156.69203186039999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9-22CD-4B01-BA7B-B0C0144F00B4}"/>
            </c:ext>
          </c:extLst>
        </c:ser>
        <c:ser>
          <c:idx val="170"/>
          <c:order val="170"/>
          <c:spPr>
            <a:solidFill>
              <a:schemeClr val="accent3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AWPPG0!$A$171:$EE$171</c:f>
              <c:numCache>
                <c:formatCode>General</c:formatCode>
                <c:ptCount val="135"/>
                <c:pt idx="0">
                  <c:v>1920.5400390625</c:v>
                </c:pt>
                <c:pt idx="1">
                  <c:v>1539.8101806641</c:v>
                </c:pt>
                <c:pt idx="2">
                  <c:v>1228.6976318359</c:v>
                </c:pt>
                <c:pt idx="3">
                  <c:v>787.92156982419999</c:v>
                </c:pt>
                <c:pt idx="4">
                  <c:v>224.52171325680001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323.56591796880002</c:v>
                </c:pt>
                <c:pt idx="16">
                  <c:v>584.30938720699999</c:v>
                </c:pt>
                <c:pt idx="17">
                  <c:v>731.32775878910002</c:v>
                </c:pt>
                <c:pt idx="18">
                  <c:v>714.615234375</c:v>
                </c:pt>
                <c:pt idx="19">
                  <c:v>537.63659667970001</c:v>
                </c:pt>
                <c:pt idx="20">
                  <c:v>269.7904663086</c:v>
                </c:pt>
                <c:pt idx="21">
                  <c:v>107.1871109009</c:v>
                </c:pt>
                <c:pt idx="22">
                  <c:v>109.8974609375</c:v>
                </c:pt>
                <c:pt idx="23">
                  <c:v>209.1103668213</c:v>
                </c:pt>
                <c:pt idx="24">
                  <c:v>106.5954360962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149.75718688960001</c:v>
                </c:pt>
                <c:pt idx="30">
                  <c:v>471.82675170900001</c:v>
                </c:pt>
                <c:pt idx="31">
                  <c:v>751.45233154300001</c:v>
                </c:pt>
                <c:pt idx="32">
                  <c:v>1006.7028808594</c:v>
                </c:pt>
                <c:pt idx="33">
                  <c:v>1286.2114257812</c:v>
                </c:pt>
                <c:pt idx="34">
                  <c:v>1671.6829833984</c:v>
                </c:pt>
                <c:pt idx="35">
                  <c:v>2081.0461425781</c:v>
                </c:pt>
                <c:pt idx="36">
                  <c:v>2422.8959960938</c:v>
                </c:pt>
                <c:pt idx="37">
                  <c:v>2421.6887207031</c:v>
                </c:pt>
                <c:pt idx="38">
                  <c:v>2165.3837890625</c:v>
                </c:pt>
                <c:pt idx="39">
                  <c:v>1669.1838378906</c:v>
                </c:pt>
                <c:pt idx="40">
                  <c:v>821.92449951169999</c:v>
                </c:pt>
                <c:pt idx="41">
                  <c:v>294.50509643549998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47.725975036599998</c:v>
                </c:pt>
                <c:pt idx="47">
                  <c:v>227.28536987300001</c:v>
                </c:pt>
                <c:pt idx="48">
                  <c:v>378.63330078119998</c:v>
                </c:pt>
                <c:pt idx="49">
                  <c:v>628.31286621089998</c:v>
                </c:pt>
                <c:pt idx="50">
                  <c:v>576.81048583979998</c:v>
                </c:pt>
                <c:pt idx="51">
                  <c:v>510.41903686519998</c:v>
                </c:pt>
                <c:pt idx="52">
                  <c:v>631.79779052729998</c:v>
                </c:pt>
                <c:pt idx="53">
                  <c:v>1036.259765625</c:v>
                </c:pt>
                <c:pt idx="54">
                  <c:v>1401.6090087891</c:v>
                </c:pt>
                <c:pt idx="55">
                  <c:v>1987.333984375</c:v>
                </c:pt>
                <c:pt idx="56">
                  <c:v>2376.0454101562</c:v>
                </c:pt>
                <c:pt idx="57">
                  <c:v>2647.955078125</c:v>
                </c:pt>
                <c:pt idx="58">
                  <c:v>2756.8049316406</c:v>
                </c:pt>
                <c:pt idx="59">
                  <c:v>2573.8347167969</c:v>
                </c:pt>
                <c:pt idx="60">
                  <c:v>2372.60546875</c:v>
                </c:pt>
                <c:pt idx="61">
                  <c:v>1856.8601074219</c:v>
                </c:pt>
                <c:pt idx="62">
                  <c:v>1206.6440429688</c:v>
                </c:pt>
                <c:pt idx="63">
                  <c:v>547.30688476559999</c:v>
                </c:pt>
                <c:pt idx="64">
                  <c:v>69.205215454099999</c:v>
                </c:pt>
                <c:pt idx="65">
                  <c:v>0</c:v>
                </c:pt>
                <c:pt idx="66">
                  <c:v>0</c:v>
                </c:pt>
                <c:pt idx="67">
                  <c:v>69.760971069299998</c:v>
                </c:pt>
                <c:pt idx="68">
                  <c:v>315.08679199220001</c:v>
                </c:pt>
                <c:pt idx="69">
                  <c:v>696.64764404300001</c:v>
                </c:pt>
                <c:pt idx="70">
                  <c:v>971.98822021479998</c:v>
                </c:pt>
                <c:pt idx="71">
                  <c:v>1348.7395019531</c:v>
                </c:pt>
                <c:pt idx="72">
                  <c:v>1704.9206542969</c:v>
                </c:pt>
                <c:pt idx="73">
                  <c:v>1930.7025146484</c:v>
                </c:pt>
                <c:pt idx="74">
                  <c:v>1845.5855712891</c:v>
                </c:pt>
                <c:pt idx="75">
                  <c:v>2044.9729003906</c:v>
                </c:pt>
                <c:pt idx="76">
                  <c:v>1992.6264648438</c:v>
                </c:pt>
                <c:pt idx="77">
                  <c:v>1974.8243408203</c:v>
                </c:pt>
                <c:pt idx="78">
                  <c:v>2119.1520996094</c:v>
                </c:pt>
                <c:pt idx="79">
                  <c:v>2011.6280517578</c:v>
                </c:pt>
                <c:pt idx="80">
                  <c:v>1782.8011474609</c:v>
                </c:pt>
                <c:pt idx="81">
                  <c:v>1202.6916503906</c:v>
                </c:pt>
                <c:pt idx="82">
                  <c:v>571.94171142580001</c:v>
                </c:pt>
                <c:pt idx="83">
                  <c:v>437.0934753418</c:v>
                </c:pt>
                <c:pt idx="84">
                  <c:v>277.92071533199999</c:v>
                </c:pt>
                <c:pt idx="85">
                  <c:v>181.94329833980001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26.539403915400001</c:v>
                </c:pt>
                <c:pt idx="93">
                  <c:v>385.67874145510001</c:v>
                </c:pt>
                <c:pt idx="94">
                  <c:v>471.52362060550001</c:v>
                </c:pt>
                <c:pt idx="95">
                  <c:v>303.63510131840002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243.51905822750001</c:v>
                </c:pt>
                <c:pt idx="102">
                  <c:v>589.46398925779999</c:v>
                </c:pt>
                <c:pt idx="103">
                  <c:v>763.44110107419999</c:v>
                </c:pt>
                <c:pt idx="104">
                  <c:v>765.00817871089998</c:v>
                </c:pt>
                <c:pt idx="105">
                  <c:v>645.08142089839998</c:v>
                </c:pt>
                <c:pt idx="106">
                  <c:v>516.3657836914</c:v>
                </c:pt>
                <c:pt idx="107">
                  <c:v>486.57357788090002</c:v>
                </c:pt>
                <c:pt idx="108">
                  <c:v>550.49401855470001</c:v>
                </c:pt>
                <c:pt idx="109">
                  <c:v>775.53314208979998</c:v>
                </c:pt>
                <c:pt idx="110">
                  <c:v>1170.1356201172</c:v>
                </c:pt>
                <c:pt idx="111">
                  <c:v>1629.6724853516</c:v>
                </c:pt>
                <c:pt idx="112">
                  <c:v>2045.8942871094</c:v>
                </c:pt>
                <c:pt idx="113">
                  <c:v>2343.1000976562</c:v>
                </c:pt>
                <c:pt idx="114">
                  <c:v>2565.3154296875</c:v>
                </c:pt>
                <c:pt idx="115">
                  <c:v>2672.126953125</c:v>
                </c:pt>
                <c:pt idx="116">
                  <c:v>2674.1127929688</c:v>
                </c:pt>
                <c:pt idx="117">
                  <c:v>2529.8674316406</c:v>
                </c:pt>
                <c:pt idx="118">
                  <c:v>2347.8400878906</c:v>
                </c:pt>
                <c:pt idx="119">
                  <c:v>2092.28515625</c:v>
                </c:pt>
                <c:pt idx="120">
                  <c:v>1992.4698486328</c:v>
                </c:pt>
                <c:pt idx="121">
                  <c:v>1973.9360351562</c:v>
                </c:pt>
                <c:pt idx="122">
                  <c:v>1896.7230224609</c:v>
                </c:pt>
                <c:pt idx="123">
                  <c:v>1846.6644287109</c:v>
                </c:pt>
                <c:pt idx="124">
                  <c:v>1734.9855957031</c:v>
                </c:pt>
                <c:pt idx="125">
                  <c:v>1544.7333984375</c:v>
                </c:pt>
                <c:pt idx="126">
                  <c:v>1255.8337402344</c:v>
                </c:pt>
                <c:pt idx="127">
                  <c:v>874.35467529300001</c:v>
                </c:pt>
                <c:pt idx="128">
                  <c:v>469.58587646479998</c:v>
                </c:pt>
                <c:pt idx="129">
                  <c:v>138.88465881350001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A-22CD-4B01-BA7B-B0C0144F00B4}"/>
            </c:ext>
          </c:extLst>
        </c:ser>
        <c:ser>
          <c:idx val="171"/>
          <c:order val="171"/>
          <c:spPr>
            <a:solidFill>
              <a:schemeClr val="accent4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AWPPG0!$A$172:$EE$172</c:f>
              <c:numCache>
                <c:formatCode>General</c:formatCode>
                <c:ptCount val="135"/>
                <c:pt idx="0">
                  <c:v>1934.4141845703</c:v>
                </c:pt>
                <c:pt idx="1">
                  <c:v>1552.0063476562</c:v>
                </c:pt>
                <c:pt idx="2">
                  <c:v>1239.6207275391</c:v>
                </c:pt>
                <c:pt idx="3">
                  <c:v>796.6782836914</c:v>
                </c:pt>
                <c:pt idx="4">
                  <c:v>232.26335144039999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343.86688232419999</c:v>
                </c:pt>
                <c:pt idx="16">
                  <c:v>581.93371582029999</c:v>
                </c:pt>
                <c:pt idx="17">
                  <c:v>710.02655029300001</c:v>
                </c:pt>
                <c:pt idx="18">
                  <c:v>683.18505859380002</c:v>
                </c:pt>
                <c:pt idx="19">
                  <c:v>505.89987182620001</c:v>
                </c:pt>
                <c:pt idx="20">
                  <c:v>244.426071167</c:v>
                </c:pt>
                <c:pt idx="21">
                  <c:v>91.080780029300001</c:v>
                </c:pt>
                <c:pt idx="22">
                  <c:v>98.870567321799996</c:v>
                </c:pt>
                <c:pt idx="23">
                  <c:v>197.36631774899999</c:v>
                </c:pt>
                <c:pt idx="24">
                  <c:v>90.944854736300002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127.1919708252</c:v>
                </c:pt>
                <c:pt idx="30">
                  <c:v>446.29495239260001</c:v>
                </c:pt>
                <c:pt idx="31">
                  <c:v>742.1812133789</c:v>
                </c:pt>
                <c:pt idx="32">
                  <c:v>1025.3460693359</c:v>
                </c:pt>
                <c:pt idx="33">
                  <c:v>1325.1657714844</c:v>
                </c:pt>
                <c:pt idx="34">
                  <c:v>1711.2196044922</c:v>
                </c:pt>
                <c:pt idx="35">
                  <c:v>2105.2172851562</c:v>
                </c:pt>
                <c:pt idx="36">
                  <c:v>2426.7866210938</c:v>
                </c:pt>
                <c:pt idx="37">
                  <c:v>2405.1955566406</c:v>
                </c:pt>
                <c:pt idx="38">
                  <c:v>2137.4018554688</c:v>
                </c:pt>
                <c:pt idx="39">
                  <c:v>1645.8519287109</c:v>
                </c:pt>
                <c:pt idx="40">
                  <c:v>812.4419555664</c:v>
                </c:pt>
                <c:pt idx="41">
                  <c:v>302.7819519043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49.447017669700003</c:v>
                </c:pt>
                <c:pt idx="47">
                  <c:v>211.92630004879999</c:v>
                </c:pt>
                <c:pt idx="48">
                  <c:v>349.26510620120001</c:v>
                </c:pt>
                <c:pt idx="49">
                  <c:v>591.4828491211</c:v>
                </c:pt>
                <c:pt idx="50">
                  <c:v>536.5400390625</c:v>
                </c:pt>
                <c:pt idx="51">
                  <c:v>478.34069824220001</c:v>
                </c:pt>
                <c:pt idx="52">
                  <c:v>618.3558959961</c:v>
                </c:pt>
                <c:pt idx="53">
                  <c:v>1037.6019287109</c:v>
                </c:pt>
                <c:pt idx="54">
                  <c:v>1411.9189453125</c:v>
                </c:pt>
                <c:pt idx="55">
                  <c:v>2000.7896728516</c:v>
                </c:pt>
                <c:pt idx="56">
                  <c:v>2390.2868652344</c:v>
                </c:pt>
                <c:pt idx="57">
                  <c:v>2666.3227539062</c:v>
                </c:pt>
                <c:pt idx="58">
                  <c:v>2781.4692382812</c:v>
                </c:pt>
                <c:pt idx="59">
                  <c:v>2597.2863769531</c:v>
                </c:pt>
                <c:pt idx="60">
                  <c:v>2381.4296875</c:v>
                </c:pt>
                <c:pt idx="61">
                  <c:v>1846.4084472656</c:v>
                </c:pt>
                <c:pt idx="62">
                  <c:v>1183.9711914062</c:v>
                </c:pt>
                <c:pt idx="63">
                  <c:v>516.65423583979998</c:v>
                </c:pt>
                <c:pt idx="64">
                  <c:v>31.205408096300001</c:v>
                </c:pt>
                <c:pt idx="65">
                  <c:v>0</c:v>
                </c:pt>
                <c:pt idx="66">
                  <c:v>0</c:v>
                </c:pt>
                <c:pt idx="67">
                  <c:v>58.183887481699998</c:v>
                </c:pt>
                <c:pt idx="68">
                  <c:v>320.71725463870001</c:v>
                </c:pt>
                <c:pt idx="69">
                  <c:v>717.27624511720001</c:v>
                </c:pt>
                <c:pt idx="70">
                  <c:v>999.24584960940001</c:v>
                </c:pt>
                <c:pt idx="71">
                  <c:v>1375.3944091797</c:v>
                </c:pt>
                <c:pt idx="72">
                  <c:v>1724.6848144531</c:v>
                </c:pt>
                <c:pt idx="73">
                  <c:v>1941.2736816406</c:v>
                </c:pt>
                <c:pt idx="74">
                  <c:v>1846.3765869141</c:v>
                </c:pt>
                <c:pt idx="75">
                  <c:v>2027.2210693359</c:v>
                </c:pt>
                <c:pt idx="76">
                  <c:v>1951.4130859375</c:v>
                </c:pt>
                <c:pt idx="77">
                  <c:v>1912.7160644531</c:v>
                </c:pt>
                <c:pt idx="78">
                  <c:v>2051.4448242188</c:v>
                </c:pt>
                <c:pt idx="79">
                  <c:v>1955.4503173828</c:v>
                </c:pt>
                <c:pt idx="80">
                  <c:v>1755.9112548828</c:v>
                </c:pt>
                <c:pt idx="81">
                  <c:v>1198.5144042969</c:v>
                </c:pt>
                <c:pt idx="82">
                  <c:v>590.68182373050001</c:v>
                </c:pt>
                <c:pt idx="83">
                  <c:v>466.599609375</c:v>
                </c:pt>
                <c:pt idx="84">
                  <c:v>313.56582641599999</c:v>
                </c:pt>
                <c:pt idx="85">
                  <c:v>225.9360961914</c:v>
                </c:pt>
                <c:pt idx="86">
                  <c:v>38.270816803000002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4.9924349785000004</c:v>
                </c:pt>
                <c:pt idx="93">
                  <c:v>360.72882080080001</c:v>
                </c:pt>
                <c:pt idx="94">
                  <c:v>446.01336669919999</c:v>
                </c:pt>
                <c:pt idx="95">
                  <c:v>274.4631652832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230.37940979000001</c:v>
                </c:pt>
                <c:pt idx="102">
                  <c:v>603.56713867190001</c:v>
                </c:pt>
                <c:pt idx="103">
                  <c:v>804.8603515625</c:v>
                </c:pt>
                <c:pt idx="104">
                  <c:v>827.78729248050001</c:v>
                </c:pt>
                <c:pt idx="105">
                  <c:v>718.61602783199999</c:v>
                </c:pt>
                <c:pt idx="106">
                  <c:v>588.99035644529999</c:v>
                </c:pt>
                <c:pt idx="107">
                  <c:v>547.93487548830001</c:v>
                </c:pt>
                <c:pt idx="108">
                  <c:v>591.0433959961</c:v>
                </c:pt>
                <c:pt idx="109">
                  <c:v>788.71771240229998</c:v>
                </c:pt>
                <c:pt idx="110">
                  <c:v>1161.3570556641</c:v>
                </c:pt>
                <c:pt idx="111">
                  <c:v>1611.0665283203</c:v>
                </c:pt>
                <c:pt idx="112">
                  <c:v>2027.9105224609</c:v>
                </c:pt>
                <c:pt idx="113">
                  <c:v>2332.1088867188</c:v>
                </c:pt>
                <c:pt idx="114">
                  <c:v>2558.8642578125</c:v>
                </c:pt>
                <c:pt idx="115">
                  <c:v>2670.8811035156</c:v>
                </c:pt>
                <c:pt idx="116">
                  <c:v>2677.5922851562</c:v>
                </c:pt>
                <c:pt idx="117">
                  <c:v>2533.6333007812</c:v>
                </c:pt>
                <c:pt idx="118">
                  <c:v>2346.4897460938</c:v>
                </c:pt>
                <c:pt idx="119">
                  <c:v>2085.2612304688</c:v>
                </c:pt>
                <c:pt idx="120">
                  <c:v>1977.5384521484</c:v>
                </c:pt>
                <c:pt idx="121">
                  <c:v>1953.5416259766</c:v>
                </c:pt>
                <c:pt idx="122">
                  <c:v>1873.5415039062</c:v>
                </c:pt>
                <c:pt idx="123">
                  <c:v>1822.9451904297</c:v>
                </c:pt>
                <c:pt idx="124">
                  <c:v>1715.2271728516</c:v>
                </c:pt>
                <c:pt idx="125">
                  <c:v>1534.1911621094</c:v>
                </c:pt>
                <c:pt idx="126">
                  <c:v>1256.4864501953</c:v>
                </c:pt>
                <c:pt idx="127">
                  <c:v>885.29217529300001</c:v>
                </c:pt>
                <c:pt idx="128">
                  <c:v>488.42221069340002</c:v>
                </c:pt>
                <c:pt idx="129">
                  <c:v>161.51614379879999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B-22CD-4B01-BA7B-B0C0144F00B4}"/>
            </c:ext>
          </c:extLst>
        </c:ser>
        <c:ser>
          <c:idx val="172"/>
          <c:order val="172"/>
          <c:spPr>
            <a:solidFill>
              <a:schemeClr val="accent5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AWPPG0!$A$173:$EE$173</c:f>
              <c:numCache>
                <c:formatCode>General</c:formatCode>
                <c:ptCount val="135"/>
                <c:pt idx="0">
                  <c:v>1875.2507324219</c:v>
                </c:pt>
                <c:pt idx="1">
                  <c:v>1504.2424316406</c:v>
                </c:pt>
                <c:pt idx="2">
                  <c:v>1202.091796875</c:v>
                </c:pt>
                <c:pt idx="3">
                  <c:v>780.64233398440001</c:v>
                </c:pt>
                <c:pt idx="4">
                  <c:v>242.3394165039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322.26553344730002</c:v>
                </c:pt>
                <c:pt idx="16">
                  <c:v>563.82806396479998</c:v>
                </c:pt>
                <c:pt idx="17">
                  <c:v>694.3388671875</c:v>
                </c:pt>
                <c:pt idx="18">
                  <c:v>674.02545166020002</c:v>
                </c:pt>
                <c:pt idx="19">
                  <c:v>506.24841308589998</c:v>
                </c:pt>
                <c:pt idx="20">
                  <c:v>253.6650390625</c:v>
                </c:pt>
                <c:pt idx="21">
                  <c:v>101.93859863279999</c:v>
                </c:pt>
                <c:pt idx="22">
                  <c:v>104.7810668945</c:v>
                </c:pt>
                <c:pt idx="23">
                  <c:v>195.41967773440001</c:v>
                </c:pt>
                <c:pt idx="24">
                  <c:v>87.698554992699997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121.5006866455</c:v>
                </c:pt>
                <c:pt idx="30">
                  <c:v>469.38833618159998</c:v>
                </c:pt>
                <c:pt idx="31">
                  <c:v>782.8515625</c:v>
                </c:pt>
                <c:pt idx="32">
                  <c:v>1061.1875</c:v>
                </c:pt>
                <c:pt idx="33">
                  <c:v>1335.9908447266</c:v>
                </c:pt>
                <c:pt idx="34">
                  <c:v>1682.2974853516</c:v>
                </c:pt>
                <c:pt idx="35">
                  <c:v>2034.7980957031</c:v>
                </c:pt>
                <c:pt idx="36">
                  <c:v>2326.0043945312</c:v>
                </c:pt>
                <c:pt idx="37">
                  <c:v>2309.2905273438</c:v>
                </c:pt>
                <c:pt idx="38">
                  <c:v>2076.3366699219</c:v>
                </c:pt>
                <c:pt idx="39">
                  <c:v>1622.2731933594</c:v>
                </c:pt>
                <c:pt idx="40">
                  <c:v>829.85412597660002</c:v>
                </c:pt>
                <c:pt idx="41">
                  <c:v>323.86999511720001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185.49765014650001</c:v>
                </c:pt>
                <c:pt idx="48">
                  <c:v>379.54092407230002</c:v>
                </c:pt>
                <c:pt idx="49">
                  <c:v>664.46380615229998</c:v>
                </c:pt>
                <c:pt idx="50">
                  <c:v>636.18505859380002</c:v>
                </c:pt>
                <c:pt idx="51">
                  <c:v>578.69946289059999</c:v>
                </c:pt>
                <c:pt idx="52">
                  <c:v>698.5355834961</c:v>
                </c:pt>
                <c:pt idx="53">
                  <c:v>1072.7823486328</c:v>
                </c:pt>
                <c:pt idx="54">
                  <c:v>1406.5515136719</c:v>
                </c:pt>
                <c:pt idx="55">
                  <c:v>1946.5968017578</c:v>
                </c:pt>
                <c:pt idx="56">
                  <c:v>2296.9519042969</c:v>
                </c:pt>
                <c:pt idx="57">
                  <c:v>2545.4577636719</c:v>
                </c:pt>
                <c:pt idx="58">
                  <c:v>2665.6225585938</c:v>
                </c:pt>
                <c:pt idx="59">
                  <c:v>2514.408203125</c:v>
                </c:pt>
                <c:pt idx="60">
                  <c:v>2337.0307617188</c:v>
                </c:pt>
                <c:pt idx="61">
                  <c:v>1847.3369140625</c:v>
                </c:pt>
                <c:pt idx="62">
                  <c:v>1232.0570068359</c:v>
                </c:pt>
                <c:pt idx="63">
                  <c:v>609.31964111330001</c:v>
                </c:pt>
                <c:pt idx="64">
                  <c:v>153.07368469240001</c:v>
                </c:pt>
                <c:pt idx="65">
                  <c:v>0</c:v>
                </c:pt>
                <c:pt idx="66">
                  <c:v>0</c:v>
                </c:pt>
                <c:pt idx="67">
                  <c:v>139.2681427002</c:v>
                </c:pt>
                <c:pt idx="68">
                  <c:v>357.31912231450002</c:v>
                </c:pt>
                <c:pt idx="69">
                  <c:v>713.57159423830001</c:v>
                </c:pt>
                <c:pt idx="70">
                  <c:v>974.77850341800001</c:v>
                </c:pt>
                <c:pt idx="71">
                  <c:v>1333.6297607422</c:v>
                </c:pt>
                <c:pt idx="72">
                  <c:v>1677.0954589844</c:v>
                </c:pt>
                <c:pt idx="73">
                  <c:v>1904.0369873047</c:v>
                </c:pt>
                <c:pt idx="74">
                  <c:v>1826.9040527344</c:v>
                </c:pt>
                <c:pt idx="75">
                  <c:v>2034.1799316406</c:v>
                </c:pt>
                <c:pt idx="76">
                  <c:v>2004.4904785156</c:v>
                </c:pt>
                <c:pt idx="77">
                  <c:v>2015.2497558594</c:v>
                </c:pt>
                <c:pt idx="78">
                  <c:v>2158.2163085938</c:v>
                </c:pt>
                <c:pt idx="79">
                  <c:v>2035.9575195312</c:v>
                </c:pt>
                <c:pt idx="80">
                  <c:v>1779.2364501953</c:v>
                </c:pt>
                <c:pt idx="81">
                  <c:v>1170.9272460938</c:v>
                </c:pt>
                <c:pt idx="82">
                  <c:v>521.39154052729998</c:v>
                </c:pt>
                <c:pt idx="83">
                  <c:v>372.09704589839998</c:v>
                </c:pt>
                <c:pt idx="84">
                  <c:v>211.68212890620001</c:v>
                </c:pt>
                <c:pt idx="85">
                  <c:v>116.0665130615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97.471588134800001</c:v>
                </c:pt>
                <c:pt idx="93">
                  <c:v>450.83206176760001</c:v>
                </c:pt>
                <c:pt idx="94">
                  <c:v>517.22790527339998</c:v>
                </c:pt>
                <c:pt idx="95">
                  <c:v>322.71432495120001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235.80444335940001</c:v>
                </c:pt>
                <c:pt idx="102">
                  <c:v>576.57415771479998</c:v>
                </c:pt>
                <c:pt idx="103">
                  <c:v>743.57873535160002</c:v>
                </c:pt>
                <c:pt idx="104">
                  <c:v>738.06158447270002</c:v>
                </c:pt>
                <c:pt idx="105">
                  <c:v>609.08697509770002</c:v>
                </c:pt>
                <c:pt idx="106">
                  <c:v>473.62902832029999</c:v>
                </c:pt>
                <c:pt idx="107">
                  <c:v>442.41452026370001</c:v>
                </c:pt>
                <c:pt idx="108">
                  <c:v>509.52084350590002</c:v>
                </c:pt>
                <c:pt idx="109">
                  <c:v>739.83758544919999</c:v>
                </c:pt>
                <c:pt idx="110">
                  <c:v>1141.6943359375</c:v>
                </c:pt>
                <c:pt idx="111">
                  <c:v>1604.7622070312</c:v>
                </c:pt>
                <c:pt idx="112">
                  <c:v>2019.8428955078</c:v>
                </c:pt>
                <c:pt idx="113">
                  <c:v>2312.8884277344</c:v>
                </c:pt>
                <c:pt idx="114">
                  <c:v>2525.1533203125</c:v>
                </c:pt>
                <c:pt idx="115">
                  <c:v>2632.3754882812</c:v>
                </c:pt>
                <c:pt idx="116">
                  <c:v>2643.8901367188</c:v>
                </c:pt>
                <c:pt idx="117">
                  <c:v>2515.4602050781</c:v>
                </c:pt>
                <c:pt idx="118">
                  <c:v>2342.5703125</c:v>
                </c:pt>
                <c:pt idx="119">
                  <c:v>2098.1765136719</c:v>
                </c:pt>
                <c:pt idx="120">
                  <c:v>2004.9088134766</c:v>
                </c:pt>
                <c:pt idx="121">
                  <c:v>1985.7766113281</c:v>
                </c:pt>
                <c:pt idx="122">
                  <c:v>1902.9086914062</c:v>
                </c:pt>
                <c:pt idx="123">
                  <c:v>1846.5506591797</c:v>
                </c:pt>
                <c:pt idx="124">
                  <c:v>1734.7862548828</c:v>
                </c:pt>
                <c:pt idx="125">
                  <c:v>1544.6649169922</c:v>
                </c:pt>
                <c:pt idx="126">
                  <c:v>1256.8671875</c:v>
                </c:pt>
                <c:pt idx="127">
                  <c:v>877.71209716800001</c:v>
                </c:pt>
                <c:pt idx="128">
                  <c:v>476.74139404300001</c:v>
                </c:pt>
                <c:pt idx="129">
                  <c:v>144.30865478519999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C-22CD-4B01-BA7B-B0C0144F00B4}"/>
            </c:ext>
          </c:extLst>
        </c:ser>
        <c:ser>
          <c:idx val="173"/>
          <c:order val="173"/>
          <c:spPr>
            <a:solidFill>
              <a:schemeClr val="accent6">
                <a:lumMod val="6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AWPPG0!$A$174:$EE$174</c:f>
              <c:numCache>
                <c:formatCode>General</c:formatCode>
                <c:ptCount val="135"/>
                <c:pt idx="0">
                  <c:v>1848.3332519531</c:v>
                </c:pt>
                <c:pt idx="1">
                  <c:v>1489.298828125</c:v>
                </c:pt>
                <c:pt idx="2">
                  <c:v>1198.6770019531</c:v>
                </c:pt>
                <c:pt idx="3">
                  <c:v>787.08978271479998</c:v>
                </c:pt>
                <c:pt idx="4">
                  <c:v>257.3999633789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318.67272949220001</c:v>
                </c:pt>
                <c:pt idx="16">
                  <c:v>562.50708007809999</c:v>
                </c:pt>
                <c:pt idx="17">
                  <c:v>701.6166381836</c:v>
                </c:pt>
                <c:pt idx="18">
                  <c:v>687.30841064449999</c:v>
                </c:pt>
                <c:pt idx="19">
                  <c:v>515.21655273440001</c:v>
                </c:pt>
                <c:pt idx="20">
                  <c:v>255.48747253420001</c:v>
                </c:pt>
                <c:pt idx="21">
                  <c:v>100.54402160639999</c:v>
                </c:pt>
                <c:pt idx="22">
                  <c:v>101.5546875</c:v>
                </c:pt>
                <c:pt idx="23">
                  <c:v>188.22500610349999</c:v>
                </c:pt>
                <c:pt idx="24">
                  <c:v>73.7470703125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130.5538482666</c:v>
                </c:pt>
                <c:pt idx="30">
                  <c:v>472.99209594730002</c:v>
                </c:pt>
                <c:pt idx="31">
                  <c:v>785.28601074220001</c:v>
                </c:pt>
                <c:pt idx="32">
                  <c:v>1064.8774414062</c:v>
                </c:pt>
                <c:pt idx="33">
                  <c:v>1340.3018798828</c:v>
                </c:pt>
                <c:pt idx="34">
                  <c:v>1688.677734375</c:v>
                </c:pt>
                <c:pt idx="35">
                  <c:v>2045.0889892578</c:v>
                </c:pt>
                <c:pt idx="36">
                  <c:v>2341.2971191406</c:v>
                </c:pt>
                <c:pt idx="37">
                  <c:v>2322.5456542969</c:v>
                </c:pt>
                <c:pt idx="38">
                  <c:v>2080.5834960938</c:v>
                </c:pt>
                <c:pt idx="39">
                  <c:v>1615.5557861328</c:v>
                </c:pt>
                <c:pt idx="40">
                  <c:v>810.05603027339998</c:v>
                </c:pt>
                <c:pt idx="41">
                  <c:v>301.177734375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21.624855041499998</c:v>
                </c:pt>
                <c:pt idx="47">
                  <c:v>208.06964111330001</c:v>
                </c:pt>
                <c:pt idx="48">
                  <c:v>378.341796875</c:v>
                </c:pt>
                <c:pt idx="49">
                  <c:v>639.25061035160002</c:v>
                </c:pt>
                <c:pt idx="50">
                  <c:v>597.0244140625</c:v>
                </c:pt>
                <c:pt idx="51">
                  <c:v>538.34631347660002</c:v>
                </c:pt>
                <c:pt idx="52">
                  <c:v>663.66680908199999</c:v>
                </c:pt>
                <c:pt idx="53">
                  <c:v>1058.478515625</c:v>
                </c:pt>
                <c:pt idx="54">
                  <c:v>1411.9195556641</c:v>
                </c:pt>
                <c:pt idx="55">
                  <c:v>1975.2501220703</c:v>
                </c:pt>
                <c:pt idx="56">
                  <c:v>2345.7299804688</c:v>
                </c:pt>
                <c:pt idx="57">
                  <c:v>2598.5908203125</c:v>
                </c:pt>
                <c:pt idx="58">
                  <c:v>2708.67578125</c:v>
                </c:pt>
                <c:pt idx="59">
                  <c:v>2540.2260742188</c:v>
                </c:pt>
                <c:pt idx="60">
                  <c:v>2345.70703125</c:v>
                </c:pt>
                <c:pt idx="61">
                  <c:v>1840.2559814453</c:v>
                </c:pt>
                <c:pt idx="62">
                  <c:v>1212.4676513672</c:v>
                </c:pt>
                <c:pt idx="63">
                  <c:v>576.26708984380002</c:v>
                </c:pt>
                <c:pt idx="64">
                  <c:v>115.1945343018</c:v>
                </c:pt>
                <c:pt idx="65">
                  <c:v>0</c:v>
                </c:pt>
                <c:pt idx="66">
                  <c:v>0</c:v>
                </c:pt>
                <c:pt idx="67">
                  <c:v>133.2558746338</c:v>
                </c:pt>
                <c:pt idx="68">
                  <c:v>369.08917236330001</c:v>
                </c:pt>
                <c:pt idx="69">
                  <c:v>732.86004638669999</c:v>
                </c:pt>
                <c:pt idx="70">
                  <c:v>990.70556640619998</c:v>
                </c:pt>
                <c:pt idx="71">
                  <c:v>1349.0045166016</c:v>
                </c:pt>
                <c:pt idx="72">
                  <c:v>1693.6583251953</c:v>
                </c:pt>
                <c:pt idx="73">
                  <c:v>1920.7336425781</c:v>
                </c:pt>
                <c:pt idx="74">
                  <c:v>1839.5310058594</c:v>
                </c:pt>
                <c:pt idx="75">
                  <c:v>2038.0296630859</c:v>
                </c:pt>
                <c:pt idx="76">
                  <c:v>1990.5013427734</c:v>
                </c:pt>
                <c:pt idx="77">
                  <c:v>1983.3586425781</c:v>
                </c:pt>
                <c:pt idx="78">
                  <c:v>2119.6755371094</c:v>
                </c:pt>
                <c:pt idx="79">
                  <c:v>2002.9815673828</c:v>
                </c:pt>
                <c:pt idx="80">
                  <c:v>1763.1105957031</c:v>
                </c:pt>
                <c:pt idx="81">
                  <c:v>1171.1029052734</c:v>
                </c:pt>
                <c:pt idx="82">
                  <c:v>536.04724121089998</c:v>
                </c:pt>
                <c:pt idx="83">
                  <c:v>390.97338867190001</c:v>
                </c:pt>
                <c:pt idx="84">
                  <c:v>233.36637878420001</c:v>
                </c:pt>
                <c:pt idx="85">
                  <c:v>139.1198272705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64.859718322800006</c:v>
                </c:pt>
                <c:pt idx="93">
                  <c:v>423.76556396479998</c:v>
                </c:pt>
                <c:pt idx="94">
                  <c:v>500.42559814449999</c:v>
                </c:pt>
                <c:pt idx="95">
                  <c:v>317.54049682620001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239.178024292</c:v>
                </c:pt>
                <c:pt idx="102">
                  <c:v>581.8642578125</c:v>
                </c:pt>
                <c:pt idx="103">
                  <c:v>751.51104736330001</c:v>
                </c:pt>
                <c:pt idx="104">
                  <c:v>747.74420166020002</c:v>
                </c:pt>
                <c:pt idx="105">
                  <c:v>626.30487060550001</c:v>
                </c:pt>
                <c:pt idx="106">
                  <c:v>499.84167480470001</c:v>
                </c:pt>
                <c:pt idx="107">
                  <c:v>474.50244140619998</c:v>
                </c:pt>
                <c:pt idx="108">
                  <c:v>543.52526855470001</c:v>
                </c:pt>
                <c:pt idx="109">
                  <c:v>771.95819091800001</c:v>
                </c:pt>
                <c:pt idx="110">
                  <c:v>1168.5812988281</c:v>
                </c:pt>
                <c:pt idx="111">
                  <c:v>1622.4584960938</c:v>
                </c:pt>
                <c:pt idx="112">
                  <c:v>2026.1876220703</c:v>
                </c:pt>
                <c:pt idx="113">
                  <c:v>2305.7653808594</c:v>
                </c:pt>
                <c:pt idx="114">
                  <c:v>2511.7934570312</c:v>
                </c:pt>
                <c:pt idx="115">
                  <c:v>2611.2485351562</c:v>
                </c:pt>
                <c:pt idx="116">
                  <c:v>2613.150390625</c:v>
                </c:pt>
                <c:pt idx="117">
                  <c:v>2476.2490234375</c:v>
                </c:pt>
                <c:pt idx="118">
                  <c:v>2301.4453125</c:v>
                </c:pt>
                <c:pt idx="119">
                  <c:v>2060.9733886719</c:v>
                </c:pt>
                <c:pt idx="120">
                  <c:v>1975.3634033203</c:v>
                </c:pt>
                <c:pt idx="121">
                  <c:v>1966.6110839844</c:v>
                </c:pt>
                <c:pt idx="122">
                  <c:v>1893.0545654297</c:v>
                </c:pt>
                <c:pt idx="123">
                  <c:v>1844.6318359375</c:v>
                </c:pt>
                <c:pt idx="124">
                  <c:v>1736.6705322266</c:v>
                </c:pt>
                <c:pt idx="125">
                  <c:v>1551.310546875</c:v>
                </c:pt>
                <c:pt idx="126">
                  <c:v>1268.5219726562</c:v>
                </c:pt>
                <c:pt idx="127">
                  <c:v>892.75915527339998</c:v>
                </c:pt>
                <c:pt idx="128">
                  <c:v>493.47799682620001</c:v>
                </c:pt>
                <c:pt idx="129">
                  <c:v>161.99615478519999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D-22CD-4B01-BA7B-B0C0144F00B4}"/>
            </c:ext>
          </c:extLst>
        </c:ser>
        <c:ser>
          <c:idx val="174"/>
          <c:order val="174"/>
          <c:spPr>
            <a:solidFill>
              <a:schemeClr val="accent1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AWPPG0!$A$175:$EE$175</c:f>
              <c:numCache>
                <c:formatCode>General</c:formatCode>
                <c:ptCount val="135"/>
                <c:pt idx="0">
                  <c:v>1895.6976318359</c:v>
                </c:pt>
                <c:pt idx="1">
                  <c:v>1523.2989501953</c:v>
                </c:pt>
                <c:pt idx="2">
                  <c:v>1218.3583984375</c:v>
                </c:pt>
                <c:pt idx="3">
                  <c:v>785.48699951169999</c:v>
                </c:pt>
                <c:pt idx="4">
                  <c:v>229.53034973140001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329.00897216800001</c:v>
                </c:pt>
                <c:pt idx="16">
                  <c:v>568.31384277339998</c:v>
                </c:pt>
                <c:pt idx="17">
                  <c:v>701.12921142580001</c:v>
                </c:pt>
                <c:pt idx="18">
                  <c:v>680.94860839839998</c:v>
                </c:pt>
                <c:pt idx="19">
                  <c:v>507.28314208979998</c:v>
                </c:pt>
                <c:pt idx="20">
                  <c:v>249.5398864746</c:v>
                </c:pt>
                <c:pt idx="21">
                  <c:v>98.390724182100001</c:v>
                </c:pt>
                <c:pt idx="22">
                  <c:v>106.8737869263</c:v>
                </c:pt>
                <c:pt idx="23">
                  <c:v>202.8002319336</c:v>
                </c:pt>
                <c:pt idx="24">
                  <c:v>93.037170410200005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127.79689788819999</c:v>
                </c:pt>
                <c:pt idx="30">
                  <c:v>473.72869873050001</c:v>
                </c:pt>
                <c:pt idx="31">
                  <c:v>779.97747802729998</c:v>
                </c:pt>
                <c:pt idx="32">
                  <c:v>1046.7611083984</c:v>
                </c:pt>
                <c:pt idx="33">
                  <c:v>1316.1522216797</c:v>
                </c:pt>
                <c:pt idx="34">
                  <c:v>1676.869140625</c:v>
                </c:pt>
                <c:pt idx="35">
                  <c:v>2063.62109375</c:v>
                </c:pt>
                <c:pt idx="36">
                  <c:v>2392.208984375</c:v>
                </c:pt>
                <c:pt idx="37">
                  <c:v>2388.8933105469</c:v>
                </c:pt>
                <c:pt idx="38">
                  <c:v>2140.6291503906</c:v>
                </c:pt>
                <c:pt idx="39">
                  <c:v>1653.2203369141</c:v>
                </c:pt>
                <c:pt idx="40">
                  <c:v>825.24694824220001</c:v>
                </c:pt>
                <c:pt idx="41">
                  <c:v>301.18835449220001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6.1401739119999998</c:v>
                </c:pt>
                <c:pt idx="47">
                  <c:v>195.77029418949999</c:v>
                </c:pt>
                <c:pt idx="48">
                  <c:v>372.00259399409998</c:v>
                </c:pt>
                <c:pt idx="49">
                  <c:v>638.72143554690001</c:v>
                </c:pt>
                <c:pt idx="50">
                  <c:v>598.05798339839998</c:v>
                </c:pt>
                <c:pt idx="51">
                  <c:v>538.42260742190001</c:v>
                </c:pt>
                <c:pt idx="52">
                  <c:v>662.07580566410002</c:v>
                </c:pt>
                <c:pt idx="53">
                  <c:v>1057.9407958984</c:v>
                </c:pt>
                <c:pt idx="54">
                  <c:v>1411.236328125</c:v>
                </c:pt>
                <c:pt idx="55">
                  <c:v>1978.5689697266</c:v>
                </c:pt>
                <c:pt idx="56">
                  <c:v>2352.8515625</c:v>
                </c:pt>
                <c:pt idx="57">
                  <c:v>2619.1872558594</c:v>
                </c:pt>
                <c:pt idx="58">
                  <c:v>2737.7958984375</c:v>
                </c:pt>
                <c:pt idx="59">
                  <c:v>2572.8120117188</c:v>
                </c:pt>
                <c:pt idx="60">
                  <c:v>2382.7463378906</c:v>
                </c:pt>
                <c:pt idx="61">
                  <c:v>1874.5443115234</c:v>
                </c:pt>
                <c:pt idx="62">
                  <c:v>1235.5388183594</c:v>
                </c:pt>
                <c:pt idx="63">
                  <c:v>576.6577758789</c:v>
                </c:pt>
                <c:pt idx="64">
                  <c:v>95.969139099100005</c:v>
                </c:pt>
                <c:pt idx="65">
                  <c:v>0</c:v>
                </c:pt>
                <c:pt idx="66">
                  <c:v>0</c:v>
                </c:pt>
                <c:pt idx="67">
                  <c:v>86.339141845699999</c:v>
                </c:pt>
                <c:pt idx="68">
                  <c:v>332.89376831049998</c:v>
                </c:pt>
                <c:pt idx="69">
                  <c:v>712.68176269529999</c:v>
                </c:pt>
                <c:pt idx="70">
                  <c:v>985.52893066410002</c:v>
                </c:pt>
                <c:pt idx="71">
                  <c:v>1355.6525878906</c:v>
                </c:pt>
                <c:pt idx="72">
                  <c:v>1707.3203125</c:v>
                </c:pt>
                <c:pt idx="73">
                  <c:v>1933.7652587891</c:v>
                </c:pt>
                <c:pt idx="74">
                  <c:v>1848.5535888672</c:v>
                </c:pt>
                <c:pt idx="75">
                  <c:v>2041.9343261719</c:v>
                </c:pt>
                <c:pt idx="76">
                  <c:v>1983.3876953125</c:v>
                </c:pt>
                <c:pt idx="77">
                  <c:v>1956.9643554688</c:v>
                </c:pt>
                <c:pt idx="78">
                  <c:v>2088.9968261719</c:v>
                </c:pt>
                <c:pt idx="79">
                  <c:v>1975.6120605469</c:v>
                </c:pt>
                <c:pt idx="80">
                  <c:v>1748.3244628906</c:v>
                </c:pt>
                <c:pt idx="81">
                  <c:v>1166.9201660156</c:v>
                </c:pt>
                <c:pt idx="82">
                  <c:v>537.74890136720001</c:v>
                </c:pt>
                <c:pt idx="83">
                  <c:v>397.55154418950002</c:v>
                </c:pt>
                <c:pt idx="84">
                  <c:v>242.24153137210001</c:v>
                </c:pt>
                <c:pt idx="85">
                  <c:v>155.59986877439999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50.449771881099998</c:v>
                </c:pt>
                <c:pt idx="93">
                  <c:v>410.79135131840002</c:v>
                </c:pt>
                <c:pt idx="94">
                  <c:v>493.91134643549998</c:v>
                </c:pt>
                <c:pt idx="95">
                  <c:v>315.4621887207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188.81629943850001</c:v>
                </c:pt>
                <c:pt idx="102">
                  <c:v>550.73608398440001</c:v>
                </c:pt>
                <c:pt idx="103">
                  <c:v>748.77838134770002</c:v>
                </c:pt>
                <c:pt idx="104">
                  <c:v>776.43231201169999</c:v>
                </c:pt>
                <c:pt idx="105">
                  <c:v>681.42858886720001</c:v>
                </c:pt>
                <c:pt idx="106">
                  <c:v>567.2583618164</c:v>
                </c:pt>
                <c:pt idx="107">
                  <c:v>538.99310302729998</c:v>
                </c:pt>
                <c:pt idx="108">
                  <c:v>592.12017822270002</c:v>
                </c:pt>
                <c:pt idx="109">
                  <c:v>797.1293334961</c:v>
                </c:pt>
                <c:pt idx="110">
                  <c:v>1173.3610839844</c:v>
                </c:pt>
                <c:pt idx="111">
                  <c:v>1616.1036376953</c:v>
                </c:pt>
                <c:pt idx="112">
                  <c:v>2018.4515380859</c:v>
                </c:pt>
                <c:pt idx="113">
                  <c:v>2302.4265136719</c:v>
                </c:pt>
                <c:pt idx="114">
                  <c:v>2516.2084960938</c:v>
                </c:pt>
                <c:pt idx="115">
                  <c:v>2624.5695800781</c:v>
                </c:pt>
                <c:pt idx="116">
                  <c:v>2633.6943359375</c:v>
                </c:pt>
                <c:pt idx="117">
                  <c:v>2498.9812011719</c:v>
                </c:pt>
                <c:pt idx="118">
                  <c:v>2324.736328125</c:v>
                </c:pt>
                <c:pt idx="119">
                  <c:v>2080.2478027344</c:v>
                </c:pt>
                <c:pt idx="120">
                  <c:v>1987.0145263672</c:v>
                </c:pt>
                <c:pt idx="121">
                  <c:v>1969.6320800781</c:v>
                </c:pt>
                <c:pt idx="122">
                  <c:v>1890.5473632812</c:v>
                </c:pt>
                <c:pt idx="123">
                  <c:v>1836.9123535156</c:v>
                </c:pt>
                <c:pt idx="124">
                  <c:v>1726.0043945312</c:v>
                </c:pt>
                <c:pt idx="125">
                  <c:v>1541.2415771484</c:v>
                </c:pt>
                <c:pt idx="126">
                  <c:v>1261.8503417969</c:v>
                </c:pt>
                <c:pt idx="127">
                  <c:v>891.76135253910002</c:v>
                </c:pt>
                <c:pt idx="128">
                  <c:v>497.08142089839998</c:v>
                </c:pt>
                <c:pt idx="129">
                  <c:v>169.11393737789999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E-22CD-4B01-BA7B-B0C0144F00B4}"/>
            </c:ext>
          </c:extLst>
        </c:ser>
        <c:ser>
          <c:idx val="175"/>
          <c:order val="175"/>
          <c:spPr>
            <a:solidFill>
              <a:schemeClr val="accent2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AWPPG0!$A$176:$EE$176</c:f>
              <c:numCache>
                <c:formatCode>General</c:formatCode>
                <c:ptCount val="135"/>
                <c:pt idx="0">
                  <c:v>1886.7362060547</c:v>
                </c:pt>
                <c:pt idx="1">
                  <c:v>1512.4152832031</c:v>
                </c:pt>
                <c:pt idx="2">
                  <c:v>1207.2846679688</c:v>
                </c:pt>
                <c:pt idx="3">
                  <c:v>779.09100341800001</c:v>
                </c:pt>
                <c:pt idx="4">
                  <c:v>231.60900878909999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341.88302612299998</c:v>
                </c:pt>
                <c:pt idx="16">
                  <c:v>572.20397949220001</c:v>
                </c:pt>
                <c:pt idx="17">
                  <c:v>699.0316772461</c:v>
                </c:pt>
                <c:pt idx="18">
                  <c:v>676.01940917970001</c:v>
                </c:pt>
                <c:pt idx="19">
                  <c:v>500.1693725586</c:v>
                </c:pt>
                <c:pt idx="20">
                  <c:v>241.0170135498</c:v>
                </c:pt>
                <c:pt idx="21">
                  <c:v>91.231262207</c:v>
                </c:pt>
                <c:pt idx="22">
                  <c:v>102.63455963129999</c:v>
                </c:pt>
                <c:pt idx="23">
                  <c:v>200.22218322750001</c:v>
                </c:pt>
                <c:pt idx="24">
                  <c:v>88.957832336400003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136.10134887699999</c:v>
                </c:pt>
                <c:pt idx="30">
                  <c:v>468.04125976559999</c:v>
                </c:pt>
                <c:pt idx="31">
                  <c:v>769.05151367190001</c:v>
                </c:pt>
                <c:pt idx="32">
                  <c:v>1047.5561523438</c:v>
                </c:pt>
                <c:pt idx="33">
                  <c:v>1336.2858886719</c:v>
                </c:pt>
                <c:pt idx="34">
                  <c:v>1707.7823486328</c:v>
                </c:pt>
                <c:pt idx="35">
                  <c:v>2085.7509765625</c:v>
                </c:pt>
                <c:pt idx="36">
                  <c:v>2394.1813964844</c:v>
                </c:pt>
                <c:pt idx="37">
                  <c:v>2370.6396484375</c:v>
                </c:pt>
                <c:pt idx="38">
                  <c:v>2104.5158691406</c:v>
                </c:pt>
                <c:pt idx="39">
                  <c:v>1617.3497314453</c:v>
                </c:pt>
                <c:pt idx="40">
                  <c:v>790.77062988279999</c:v>
                </c:pt>
                <c:pt idx="41">
                  <c:v>281.2661743164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43.238834381099998</c:v>
                </c:pt>
                <c:pt idx="47">
                  <c:v>226.08250427249999</c:v>
                </c:pt>
                <c:pt idx="48">
                  <c:v>384.97296142580001</c:v>
                </c:pt>
                <c:pt idx="49">
                  <c:v>639.3549194336</c:v>
                </c:pt>
                <c:pt idx="50">
                  <c:v>589.03204345699999</c:v>
                </c:pt>
                <c:pt idx="51">
                  <c:v>519.3003540039</c:v>
                </c:pt>
                <c:pt idx="52">
                  <c:v>637.77606201169999</c:v>
                </c:pt>
                <c:pt idx="53">
                  <c:v>1036.1315917969</c:v>
                </c:pt>
                <c:pt idx="54">
                  <c:v>1398.7633056641</c:v>
                </c:pt>
                <c:pt idx="55">
                  <c:v>1974.5379638672</c:v>
                </c:pt>
                <c:pt idx="56">
                  <c:v>2353.2805175781</c:v>
                </c:pt>
                <c:pt idx="57">
                  <c:v>2610.896484375</c:v>
                </c:pt>
                <c:pt idx="58">
                  <c:v>2718.9616699219</c:v>
                </c:pt>
                <c:pt idx="59">
                  <c:v>2546.6215820312</c:v>
                </c:pt>
                <c:pt idx="60">
                  <c:v>2352.8823242188</c:v>
                </c:pt>
                <c:pt idx="61">
                  <c:v>1849.3094482422</c:v>
                </c:pt>
                <c:pt idx="62">
                  <c:v>1216.3354492188</c:v>
                </c:pt>
                <c:pt idx="63">
                  <c:v>569.42883300779999</c:v>
                </c:pt>
                <c:pt idx="64">
                  <c:v>94.570884704600005</c:v>
                </c:pt>
                <c:pt idx="65">
                  <c:v>0</c:v>
                </c:pt>
                <c:pt idx="66">
                  <c:v>0</c:v>
                </c:pt>
                <c:pt idx="67">
                  <c:v>99.017677307100001</c:v>
                </c:pt>
                <c:pt idx="68">
                  <c:v>345.24536132809999</c:v>
                </c:pt>
                <c:pt idx="69">
                  <c:v>720.32427978520002</c:v>
                </c:pt>
                <c:pt idx="70">
                  <c:v>986.3335571289</c:v>
                </c:pt>
                <c:pt idx="71">
                  <c:v>1353.1175537109</c:v>
                </c:pt>
                <c:pt idx="72">
                  <c:v>1704.4847412109</c:v>
                </c:pt>
                <c:pt idx="73">
                  <c:v>1933.8288574219</c:v>
                </c:pt>
                <c:pt idx="74">
                  <c:v>1853.6442871094</c:v>
                </c:pt>
                <c:pt idx="75">
                  <c:v>2053.0998535156</c:v>
                </c:pt>
                <c:pt idx="76">
                  <c:v>1999.6265869141</c:v>
                </c:pt>
                <c:pt idx="77">
                  <c:v>1970.2448730469</c:v>
                </c:pt>
                <c:pt idx="78">
                  <c:v>2101.1943359375</c:v>
                </c:pt>
                <c:pt idx="79">
                  <c:v>1984.2740478516</c:v>
                </c:pt>
                <c:pt idx="80">
                  <c:v>1753.6341552734</c:v>
                </c:pt>
                <c:pt idx="81">
                  <c:v>1173.8197021484</c:v>
                </c:pt>
                <c:pt idx="82">
                  <c:v>548.81341552729998</c:v>
                </c:pt>
                <c:pt idx="83">
                  <c:v>413.36517333979998</c:v>
                </c:pt>
                <c:pt idx="84">
                  <c:v>255.3324584961</c:v>
                </c:pt>
                <c:pt idx="85">
                  <c:v>160.54296875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49.509197235099997</c:v>
                </c:pt>
                <c:pt idx="93">
                  <c:v>411.14428710940001</c:v>
                </c:pt>
                <c:pt idx="94">
                  <c:v>492.6148071289</c:v>
                </c:pt>
                <c:pt idx="95">
                  <c:v>312.38565063480002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235.64953613279999</c:v>
                </c:pt>
                <c:pt idx="102">
                  <c:v>579.5648803711</c:v>
                </c:pt>
                <c:pt idx="103">
                  <c:v>750.23126220699999</c:v>
                </c:pt>
                <c:pt idx="104">
                  <c:v>749.65924072270002</c:v>
                </c:pt>
                <c:pt idx="105">
                  <c:v>627.20916748050001</c:v>
                </c:pt>
                <c:pt idx="106">
                  <c:v>496.43115234380002</c:v>
                </c:pt>
                <c:pt idx="107">
                  <c:v>468.31964111330001</c:v>
                </c:pt>
                <c:pt idx="108">
                  <c:v>538.77435302729998</c:v>
                </c:pt>
                <c:pt idx="109">
                  <c:v>772.64270019529999</c:v>
                </c:pt>
                <c:pt idx="110">
                  <c:v>1171.6019287109</c:v>
                </c:pt>
                <c:pt idx="111">
                  <c:v>1628.2707519531</c:v>
                </c:pt>
                <c:pt idx="112">
                  <c:v>2034.9250488281</c:v>
                </c:pt>
                <c:pt idx="113">
                  <c:v>2319.3068847656</c:v>
                </c:pt>
                <c:pt idx="114">
                  <c:v>2531.4558105469</c:v>
                </c:pt>
                <c:pt idx="115">
                  <c:v>2635.7297363281</c:v>
                </c:pt>
                <c:pt idx="116">
                  <c:v>2639.869140625</c:v>
                </c:pt>
                <c:pt idx="117">
                  <c:v>2497.9162597656</c:v>
                </c:pt>
                <c:pt idx="118">
                  <c:v>2315.0056152344</c:v>
                </c:pt>
                <c:pt idx="119">
                  <c:v>2066.1013183594</c:v>
                </c:pt>
                <c:pt idx="120">
                  <c:v>1971.1862792969</c:v>
                </c:pt>
                <c:pt idx="121">
                  <c:v>1953.7883300781</c:v>
                </c:pt>
                <c:pt idx="122">
                  <c:v>1875.169921875</c:v>
                </c:pt>
                <c:pt idx="123">
                  <c:v>1825.4965820312</c:v>
                </c:pt>
                <c:pt idx="124">
                  <c:v>1717.2299804688</c:v>
                </c:pt>
                <c:pt idx="125">
                  <c:v>1531.0262451172</c:v>
                </c:pt>
                <c:pt idx="126">
                  <c:v>1246.3481445312</c:v>
                </c:pt>
                <c:pt idx="127">
                  <c:v>870.6552734375</c:v>
                </c:pt>
                <c:pt idx="128">
                  <c:v>472.60409545900001</c:v>
                </c:pt>
                <c:pt idx="129">
                  <c:v>144.9255065918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AF-22CD-4B01-BA7B-B0C0144F00B4}"/>
            </c:ext>
          </c:extLst>
        </c:ser>
        <c:ser>
          <c:idx val="176"/>
          <c:order val="176"/>
          <c:spPr>
            <a:solidFill>
              <a:schemeClr val="accent3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AWPPG0!$A$177:$EE$177</c:f>
              <c:numCache>
                <c:formatCode>General</c:formatCode>
                <c:ptCount val="135"/>
                <c:pt idx="0">
                  <c:v>1892.3872070312</c:v>
                </c:pt>
                <c:pt idx="1">
                  <c:v>1511.8585205078</c:v>
                </c:pt>
                <c:pt idx="2">
                  <c:v>1201.9542236328</c:v>
                </c:pt>
                <c:pt idx="3">
                  <c:v>763.3511352539</c:v>
                </c:pt>
                <c:pt idx="4">
                  <c:v>200.95983886720001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327.74606323239999</c:v>
                </c:pt>
                <c:pt idx="16">
                  <c:v>570.67779541020002</c:v>
                </c:pt>
                <c:pt idx="17">
                  <c:v>709.55242919919999</c:v>
                </c:pt>
                <c:pt idx="18">
                  <c:v>694.20324707029999</c:v>
                </c:pt>
                <c:pt idx="19">
                  <c:v>519.32635498050001</c:v>
                </c:pt>
                <c:pt idx="20">
                  <c:v>253.8154449463</c:v>
                </c:pt>
                <c:pt idx="21">
                  <c:v>94.959640502900001</c:v>
                </c:pt>
                <c:pt idx="22">
                  <c:v>105.5857925415</c:v>
                </c:pt>
                <c:pt idx="23">
                  <c:v>212.45233154300001</c:v>
                </c:pt>
                <c:pt idx="24">
                  <c:v>111.9714355469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147.53358459469999</c:v>
                </c:pt>
                <c:pt idx="30">
                  <c:v>478.00842285160002</c:v>
                </c:pt>
                <c:pt idx="31">
                  <c:v>770.99084472660002</c:v>
                </c:pt>
                <c:pt idx="32">
                  <c:v>1036.7966308594</c:v>
                </c:pt>
                <c:pt idx="33">
                  <c:v>1313.9412841797</c:v>
                </c:pt>
                <c:pt idx="34">
                  <c:v>1683.4083251953</c:v>
                </c:pt>
                <c:pt idx="35">
                  <c:v>2072.71484375</c:v>
                </c:pt>
                <c:pt idx="36">
                  <c:v>2406.0068359375</c:v>
                </c:pt>
                <c:pt idx="37">
                  <c:v>2408.8317871094</c:v>
                </c:pt>
                <c:pt idx="38">
                  <c:v>2162.3256835938</c:v>
                </c:pt>
                <c:pt idx="39">
                  <c:v>1676.9270019531</c:v>
                </c:pt>
                <c:pt idx="40">
                  <c:v>835.43432617190001</c:v>
                </c:pt>
                <c:pt idx="41">
                  <c:v>306.78344726559999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56.487506866499999</c:v>
                </c:pt>
                <c:pt idx="47">
                  <c:v>238.9652709961</c:v>
                </c:pt>
                <c:pt idx="48">
                  <c:v>395.81469726559999</c:v>
                </c:pt>
                <c:pt idx="49">
                  <c:v>643.69873046880002</c:v>
                </c:pt>
                <c:pt idx="50">
                  <c:v>585.76373291020002</c:v>
                </c:pt>
                <c:pt idx="51">
                  <c:v>512.76928710940001</c:v>
                </c:pt>
                <c:pt idx="52">
                  <c:v>631.33044433589998</c:v>
                </c:pt>
                <c:pt idx="53">
                  <c:v>1032.5302734375</c:v>
                </c:pt>
                <c:pt idx="54">
                  <c:v>1394.2768554688</c:v>
                </c:pt>
                <c:pt idx="55">
                  <c:v>1975.9461669922</c:v>
                </c:pt>
                <c:pt idx="56">
                  <c:v>2365.0495605469</c:v>
                </c:pt>
                <c:pt idx="57">
                  <c:v>2641.61328125</c:v>
                </c:pt>
                <c:pt idx="58">
                  <c:v>2757.4958496094</c:v>
                </c:pt>
                <c:pt idx="59">
                  <c:v>2582.5297851562</c:v>
                </c:pt>
                <c:pt idx="60">
                  <c:v>2379.33203125</c:v>
                </c:pt>
                <c:pt idx="61">
                  <c:v>1855.21875</c:v>
                </c:pt>
                <c:pt idx="62">
                  <c:v>1200.1135253906</c:v>
                </c:pt>
                <c:pt idx="63">
                  <c:v>540.96472167970001</c:v>
                </c:pt>
                <c:pt idx="64">
                  <c:v>63.760215759300003</c:v>
                </c:pt>
                <c:pt idx="65">
                  <c:v>0</c:v>
                </c:pt>
                <c:pt idx="66">
                  <c:v>0</c:v>
                </c:pt>
                <c:pt idx="67">
                  <c:v>82.605262756299993</c:v>
                </c:pt>
                <c:pt idx="68">
                  <c:v>331.54641723629999</c:v>
                </c:pt>
                <c:pt idx="69">
                  <c:v>714.16961669919999</c:v>
                </c:pt>
                <c:pt idx="70">
                  <c:v>986.40490722660002</c:v>
                </c:pt>
                <c:pt idx="71">
                  <c:v>1361.6712646484</c:v>
                </c:pt>
                <c:pt idx="72">
                  <c:v>1715.9174804688</c:v>
                </c:pt>
                <c:pt idx="73">
                  <c:v>1939.2023925781</c:v>
                </c:pt>
                <c:pt idx="74">
                  <c:v>1851.1511230469</c:v>
                </c:pt>
                <c:pt idx="75">
                  <c:v>2041.8813476562</c:v>
                </c:pt>
                <c:pt idx="76">
                  <c:v>1976.6787109375</c:v>
                </c:pt>
                <c:pt idx="77">
                  <c:v>1950.7894287109</c:v>
                </c:pt>
                <c:pt idx="78">
                  <c:v>2090.2067871094</c:v>
                </c:pt>
                <c:pt idx="79">
                  <c:v>1985.3408203125</c:v>
                </c:pt>
                <c:pt idx="80">
                  <c:v>1765.8167724609</c:v>
                </c:pt>
                <c:pt idx="81">
                  <c:v>1198.2897949219</c:v>
                </c:pt>
                <c:pt idx="82">
                  <c:v>579.69116210940001</c:v>
                </c:pt>
                <c:pt idx="83">
                  <c:v>451.30590820309999</c:v>
                </c:pt>
                <c:pt idx="84">
                  <c:v>295.66076660160002</c:v>
                </c:pt>
                <c:pt idx="85">
                  <c:v>198.37252807620001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26.0210533142</c:v>
                </c:pt>
                <c:pt idx="93">
                  <c:v>382.5432434082</c:v>
                </c:pt>
                <c:pt idx="94">
                  <c:v>466.20849609380002</c:v>
                </c:pt>
                <c:pt idx="95">
                  <c:v>293.41119384770002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233.87704467770001</c:v>
                </c:pt>
                <c:pt idx="102">
                  <c:v>581.98565673830001</c:v>
                </c:pt>
                <c:pt idx="103">
                  <c:v>760.72247314449999</c:v>
                </c:pt>
                <c:pt idx="104">
                  <c:v>768.73083496089998</c:v>
                </c:pt>
                <c:pt idx="105">
                  <c:v>658.79333496089998</c:v>
                </c:pt>
                <c:pt idx="106">
                  <c:v>538.57299804690001</c:v>
                </c:pt>
                <c:pt idx="107">
                  <c:v>512.59790039059999</c:v>
                </c:pt>
                <c:pt idx="108">
                  <c:v>572.78924560550001</c:v>
                </c:pt>
                <c:pt idx="109">
                  <c:v>789.43627929690001</c:v>
                </c:pt>
                <c:pt idx="110">
                  <c:v>1180.1696777344</c:v>
                </c:pt>
                <c:pt idx="111">
                  <c:v>1635.1766357422</c:v>
                </c:pt>
                <c:pt idx="112">
                  <c:v>2045.2200927734</c:v>
                </c:pt>
                <c:pt idx="113">
                  <c:v>2332.9311523438</c:v>
                </c:pt>
                <c:pt idx="114">
                  <c:v>2540.275390625</c:v>
                </c:pt>
                <c:pt idx="115">
                  <c:v>2638.1572265625</c:v>
                </c:pt>
                <c:pt idx="116">
                  <c:v>2638.7514648438</c:v>
                </c:pt>
                <c:pt idx="117">
                  <c:v>2498.3129882812</c:v>
                </c:pt>
                <c:pt idx="118">
                  <c:v>2320.3935546875</c:v>
                </c:pt>
                <c:pt idx="119">
                  <c:v>2072.5317382812</c:v>
                </c:pt>
                <c:pt idx="120">
                  <c:v>1979.876953125</c:v>
                </c:pt>
                <c:pt idx="121">
                  <c:v>1966.8344726562</c:v>
                </c:pt>
                <c:pt idx="122">
                  <c:v>1892.9885253906</c:v>
                </c:pt>
                <c:pt idx="123">
                  <c:v>1845.9720458984</c:v>
                </c:pt>
                <c:pt idx="124">
                  <c:v>1737.4987792969</c:v>
                </c:pt>
                <c:pt idx="125">
                  <c:v>1551.5690917969</c:v>
                </c:pt>
                <c:pt idx="126">
                  <c:v>1267.6484375</c:v>
                </c:pt>
                <c:pt idx="127">
                  <c:v>889.11553955080001</c:v>
                </c:pt>
                <c:pt idx="128">
                  <c:v>483.56973266599999</c:v>
                </c:pt>
                <c:pt idx="129">
                  <c:v>145.78369140620001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0-22CD-4B01-BA7B-B0C0144F00B4}"/>
            </c:ext>
          </c:extLst>
        </c:ser>
        <c:ser>
          <c:idx val="177"/>
          <c:order val="177"/>
          <c:spPr>
            <a:solidFill>
              <a:schemeClr val="accent4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AWPPG0!$A$178:$EE$178</c:f>
              <c:numCache>
                <c:formatCode>General</c:formatCode>
                <c:ptCount val="135"/>
                <c:pt idx="0">
                  <c:v>1942.1195068359</c:v>
                </c:pt>
                <c:pt idx="1">
                  <c:v>1548.4884033203</c:v>
                </c:pt>
                <c:pt idx="2">
                  <c:v>1226.9635009766</c:v>
                </c:pt>
                <c:pt idx="3">
                  <c:v>777.78991699220001</c:v>
                </c:pt>
                <c:pt idx="4">
                  <c:v>209.5458831787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348.25625610349999</c:v>
                </c:pt>
                <c:pt idx="16">
                  <c:v>593.38842773440001</c:v>
                </c:pt>
                <c:pt idx="17">
                  <c:v>725.5161743164</c:v>
                </c:pt>
                <c:pt idx="18">
                  <c:v>693.39135742190001</c:v>
                </c:pt>
                <c:pt idx="19">
                  <c:v>503.0291442871</c:v>
                </c:pt>
                <c:pt idx="20">
                  <c:v>230.78527832029999</c:v>
                </c:pt>
                <c:pt idx="21">
                  <c:v>78.713272094700002</c:v>
                </c:pt>
                <c:pt idx="22">
                  <c:v>103.93008422849999</c:v>
                </c:pt>
                <c:pt idx="23">
                  <c:v>225.75296020510001</c:v>
                </c:pt>
                <c:pt idx="24">
                  <c:v>131.89611816409999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135.98133850100001</c:v>
                </c:pt>
                <c:pt idx="30">
                  <c:v>475.70962524409998</c:v>
                </c:pt>
                <c:pt idx="31">
                  <c:v>774.06121826169999</c:v>
                </c:pt>
                <c:pt idx="32">
                  <c:v>1032.4353027344</c:v>
                </c:pt>
                <c:pt idx="33">
                  <c:v>1295.2935791016</c:v>
                </c:pt>
                <c:pt idx="34">
                  <c:v>1660.9744873047</c:v>
                </c:pt>
                <c:pt idx="35">
                  <c:v>2064.2758789062</c:v>
                </c:pt>
                <c:pt idx="36">
                  <c:v>2418.3283691406</c:v>
                </c:pt>
                <c:pt idx="37">
                  <c:v>2435.0366210938</c:v>
                </c:pt>
                <c:pt idx="38">
                  <c:v>2191.5434570312</c:v>
                </c:pt>
                <c:pt idx="39">
                  <c:v>1703.7193603516</c:v>
                </c:pt>
                <c:pt idx="40">
                  <c:v>861.45721435550001</c:v>
                </c:pt>
                <c:pt idx="41">
                  <c:v>329.66213989260001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16.364946365400002</c:v>
                </c:pt>
                <c:pt idx="47">
                  <c:v>200.84286499020001</c:v>
                </c:pt>
                <c:pt idx="48">
                  <c:v>370.5639038086</c:v>
                </c:pt>
                <c:pt idx="49">
                  <c:v>639.60229492190001</c:v>
                </c:pt>
                <c:pt idx="50">
                  <c:v>593.63647460940001</c:v>
                </c:pt>
                <c:pt idx="51">
                  <c:v>525.56451416020002</c:v>
                </c:pt>
                <c:pt idx="52">
                  <c:v>639.24224853520002</c:v>
                </c:pt>
                <c:pt idx="53">
                  <c:v>1034.4237060547</c:v>
                </c:pt>
                <c:pt idx="54">
                  <c:v>1387.2379150391</c:v>
                </c:pt>
                <c:pt idx="55">
                  <c:v>1960.12109375</c:v>
                </c:pt>
                <c:pt idx="56">
                  <c:v>2342.3681640625</c:v>
                </c:pt>
                <c:pt idx="57">
                  <c:v>2620.3034667969</c:v>
                </c:pt>
                <c:pt idx="58">
                  <c:v>2745.1635742188</c:v>
                </c:pt>
                <c:pt idx="59">
                  <c:v>2582.3327636719</c:v>
                </c:pt>
                <c:pt idx="60">
                  <c:v>2399.15625</c:v>
                </c:pt>
                <c:pt idx="61">
                  <c:v>1886.9656982422</c:v>
                </c:pt>
                <c:pt idx="62">
                  <c:v>1229.0738525391</c:v>
                </c:pt>
                <c:pt idx="63">
                  <c:v>555.24890136720001</c:v>
                </c:pt>
                <c:pt idx="64">
                  <c:v>59.606582641599999</c:v>
                </c:pt>
                <c:pt idx="65">
                  <c:v>0</c:v>
                </c:pt>
                <c:pt idx="66">
                  <c:v>0</c:v>
                </c:pt>
                <c:pt idx="67">
                  <c:v>39.289424896200003</c:v>
                </c:pt>
                <c:pt idx="68">
                  <c:v>298.42761230470001</c:v>
                </c:pt>
                <c:pt idx="69">
                  <c:v>697.85565185550001</c:v>
                </c:pt>
                <c:pt idx="70">
                  <c:v>987.9091796875</c:v>
                </c:pt>
                <c:pt idx="71">
                  <c:v>1376.6616210938</c:v>
                </c:pt>
                <c:pt idx="72">
                  <c:v>1736.9067382812</c:v>
                </c:pt>
                <c:pt idx="73">
                  <c:v>1959.6481933594</c:v>
                </c:pt>
                <c:pt idx="74">
                  <c:v>1862.8968505859</c:v>
                </c:pt>
                <c:pt idx="75">
                  <c:v>2048.2443847656</c:v>
                </c:pt>
                <c:pt idx="76">
                  <c:v>1966.3020019531</c:v>
                </c:pt>
                <c:pt idx="77">
                  <c:v>1927.5383300781</c:v>
                </c:pt>
                <c:pt idx="78">
                  <c:v>2070.7902832031</c:v>
                </c:pt>
                <c:pt idx="79">
                  <c:v>1973.7973632812</c:v>
                </c:pt>
                <c:pt idx="80">
                  <c:v>1768.6116943359</c:v>
                </c:pt>
                <c:pt idx="81">
                  <c:v>1197.2321777344</c:v>
                </c:pt>
                <c:pt idx="82">
                  <c:v>576.27166748050001</c:v>
                </c:pt>
                <c:pt idx="83">
                  <c:v>438.12493896479998</c:v>
                </c:pt>
                <c:pt idx="84">
                  <c:v>280.1890258789</c:v>
                </c:pt>
                <c:pt idx="85">
                  <c:v>194.68910217289999</c:v>
                </c:pt>
                <c:pt idx="86">
                  <c:v>14.5973167419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7.0218882560999996</c:v>
                </c:pt>
                <c:pt idx="93">
                  <c:v>365.95474243159998</c:v>
                </c:pt>
                <c:pt idx="94">
                  <c:v>455.1662902832</c:v>
                </c:pt>
                <c:pt idx="95">
                  <c:v>288.6713256836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212.49856567379999</c:v>
                </c:pt>
                <c:pt idx="102">
                  <c:v>581.8232421875</c:v>
                </c:pt>
                <c:pt idx="103">
                  <c:v>783.1469116211</c:v>
                </c:pt>
                <c:pt idx="104">
                  <c:v>806.14569091800001</c:v>
                </c:pt>
                <c:pt idx="105">
                  <c:v>700.06457519529999</c:v>
                </c:pt>
                <c:pt idx="106">
                  <c:v>579.2142944336</c:v>
                </c:pt>
                <c:pt idx="107">
                  <c:v>548.69995117190001</c:v>
                </c:pt>
                <c:pt idx="108">
                  <c:v>602.9658203125</c:v>
                </c:pt>
                <c:pt idx="109">
                  <c:v>811.12481689449999</c:v>
                </c:pt>
                <c:pt idx="110">
                  <c:v>1187.7235107422</c:v>
                </c:pt>
                <c:pt idx="111">
                  <c:v>1632.5518798828</c:v>
                </c:pt>
                <c:pt idx="112">
                  <c:v>2038.2612304688</c:v>
                </c:pt>
                <c:pt idx="113">
                  <c:v>2327.228515625</c:v>
                </c:pt>
                <c:pt idx="114">
                  <c:v>2540.7182617188</c:v>
                </c:pt>
                <c:pt idx="115">
                  <c:v>2641.88671875</c:v>
                </c:pt>
                <c:pt idx="116">
                  <c:v>2643.2065429688</c:v>
                </c:pt>
                <c:pt idx="117">
                  <c:v>2498.7700195312</c:v>
                </c:pt>
                <c:pt idx="118">
                  <c:v>2313.4501953125</c:v>
                </c:pt>
                <c:pt idx="119">
                  <c:v>2059.5864257812</c:v>
                </c:pt>
                <c:pt idx="120">
                  <c:v>1964.7998046875</c:v>
                </c:pt>
                <c:pt idx="121">
                  <c:v>1956.4361572266</c:v>
                </c:pt>
                <c:pt idx="122">
                  <c:v>1890.6143798828</c:v>
                </c:pt>
                <c:pt idx="123">
                  <c:v>1853.5130615234</c:v>
                </c:pt>
                <c:pt idx="124">
                  <c:v>1750.1038818359</c:v>
                </c:pt>
                <c:pt idx="125">
                  <c:v>1565.5053710938</c:v>
                </c:pt>
                <c:pt idx="126">
                  <c:v>1281.9616699219</c:v>
                </c:pt>
                <c:pt idx="127">
                  <c:v>904.30407714839998</c:v>
                </c:pt>
                <c:pt idx="128">
                  <c:v>498.458984375</c:v>
                </c:pt>
                <c:pt idx="129">
                  <c:v>158.88487243649999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1-22CD-4B01-BA7B-B0C0144F00B4}"/>
            </c:ext>
          </c:extLst>
        </c:ser>
        <c:ser>
          <c:idx val="178"/>
          <c:order val="178"/>
          <c:spPr>
            <a:solidFill>
              <a:schemeClr val="accent5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AWPPG0!$A$179:$EE$179</c:f>
              <c:numCache>
                <c:formatCode>General</c:formatCode>
                <c:ptCount val="135"/>
                <c:pt idx="0">
                  <c:v>1855.3929443359</c:v>
                </c:pt>
                <c:pt idx="1">
                  <c:v>1483.1512451172</c:v>
                </c:pt>
                <c:pt idx="2">
                  <c:v>1180.2924804688</c:v>
                </c:pt>
                <c:pt idx="3">
                  <c:v>753.66583251949999</c:v>
                </c:pt>
                <c:pt idx="4">
                  <c:v>211.1125946045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327.71334838870001</c:v>
                </c:pt>
                <c:pt idx="16">
                  <c:v>580.0941772461</c:v>
                </c:pt>
                <c:pt idx="17">
                  <c:v>725.85845947270002</c:v>
                </c:pt>
                <c:pt idx="18">
                  <c:v>709.62927246089998</c:v>
                </c:pt>
                <c:pt idx="19">
                  <c:v>528.95684814449999</c:v>
                </c:pt>
                <c:pt idx="20">
                  <c:v>255.12727355960001</c:v>
                </c:pt>
                <c:pt idx="21">
                  <c:v>92.854980468799994</c:v>
                </c:pt>
                <c:pt idx="22">
                  <c:v>103.216293335</c:v>
                </c:pt>
                <c:pt idx="23">
                  <c:v>208.58959960940001</c:v>
                </c:pt>
                <c:pt idx="24">
                  <c:v>100.1786575317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134.1202545166</c:v>
                </c:pt>
                <c:pt idx="30">
                  <c:v>479.50970458979998</c:v>
                </c:pt>
                <c:pt idx="31">
                  <c:v>787.78833007809999</c:v>
                </c:pt>
                <c:pt idx="32">
                  <c:v>1061.7930908203</c:v>
                </c:pt>
                <c:pt idx="33">
                  <c:v>1338.5123291016</c:v>
                </c:pt>
                <c:pt idx="34">
                  <c:v>1702.6505126953</c:v>
                </c:pt>
                <c:pt idx="35">
                  <c:v>2088.8024902344</c:v>
                </c:pt>
                <c:pt idx="36">
                  <c:v>2415.4375</c:v>
                </c:pt>
                <c:pt idx="37">
                  <c:v>2409.5190429688</c:v>
                </c:pt>
                <c:pt idx="38">
                  <c:v>2152.4284667969</c:v>
                </c:pt>
                <c:pt idx="39">
                  <c:v>1655.8342285156</c:v>
                </c:pt>
                <c:pt idx="40">
                  <c:v>817.41192626949999</c:v>
                </c:pt>
                <c:pt idx="41">
                  <c:v>285.2342224121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47.901546478299998</c:v>
                </c:pt>
                <c:pt idx="47">
                  <c:v>246.93016052249999</c:v>
                </c:pt>
                <c:pt idx="48">
                  <c:v>417.11087036129999</c:v>
                </c:pt>
                <c:pt idx="49">
                  <c:v>677.86584472660002</c:v>
                </c:pt>
                <c:pt idx="50">
                  <c:v>618.05377197270002</c:v>
                </c:pt>
                <c:pt idx="51">
                  <c:v>529.7661743164</c:v>
                </c:pt>
                <c:pt idx="52">
                  <c:v>634.5531616211</c:v>
                </c:pt>
                <c:pt idx="53">
                  <c:v>1022.4692993164</c:v>
                </c:pt>
                <c:pt idx="54">
                  <c:v>1381.7303466797</c:v>
                </c:pt>
                <c:pt idx="55">
                  <c:v>1965.26953125</c:v>
                </c:pt>
                <c:pt idx="56">
                  <c:v>2361.6242675781</c:v>
                </c:pt>
                <c:pt idx="57">
                  <c:v>2636.2766113281</c:v>
                </c:pt>
                <c:pt idx="58">
                  <c:v>2756.58203125</c:v>
                </c:pt>
                <c:pt idx="59">
                  <c:v>2587.0129394531</c:v>
                </c:pt>
                <c:pt idx="60">
                  <c:v>2382.4858398438</c:v>
                </c:pt>
                <c:pt idx="61">
                  <c:v>1855.8436279297</c:v>
                </c:pt>
                <c:pt idx="62">
                  <c:v>1196.6350097656</c:v>
                </c:pt>
                <c:pt idx="63">
                  <c:v>529.61315917970001</c:v>
                </c:pt>
                <c:pt idx="64">
                  <c:v>43.290031433099998</c:v>
                </c:pt>
                <c:pt idx="65">
                  <c:v>0</c:v>
                </c:pt>
                <c:pt idx="66">
                  <c:v>0</c:v>
                </c:pt>
                <c:pt idx="67">
                  <c:v>74.570579528799996</c:v>
                </c:pt>
                <c:pt idx="68">
                  <c:v>334.04580688480002</c:v>
                </c:pt>
                <c:pt idx="69">
                  <c:v>723.56286621089998</c:v>
                </c:pt>
                <c:pt idx="70">
                  <c:v>1003.0147094727</c:v>
                </c:pt>
                <c:pt idx="71">
                  <c:v>1373.8920898438</c:v>
                </c:pt>
                <c:pt idx="72">
                  <c:v>1720.6297607422</c:v>
                </c:pt>
                <c:pt idx="73">
                  <c:v>1941.7342529297</c:v>
                </c:pt>
                <c:pt idx="74">
                  <c:v>1847.3892822266</c:v>
                </c:pt>
                <c:pt idx="75">
                  <c:v>2042.7341308594</c:v>
                </c:pt>
                <c:pt idx="76">
                  <c:v>1986.4460449219</c:v>
                </c:pt>
                <c:pt idx="77">
                  <c:v>1968.7314453125</c:v>
                </c:pt>
                <c:pt idx="78">
                  <c:v>2104.478515625</c:v>
                </c:pt>
                <c:pt idx="79">
                  <c:v>1992.5439453125</c:v>
                </c:pt>
                <c:pt idx="80">
                  <c:v>1762.1605224609</c:v>
                </c:pt>
                <c:pt idx="81">
                  <c:v>1179.2993164062</c:v>
                </c:pt>
                <c:pt idx="82">
                  <c:v>555.31829833979998</c:v>
                </c:pt>
                <c:pt idx="83">
                  <c:v>416.80767822270002</c:v>
                </c:pt>
                <c:pt idx="84">
                  <c:v>258.24966430659998</c:v>
                </c:pt>
                <c:pt idx="85">
                  <c:v>161.27145385739999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43.524742126500001</c:v>
                </c:pt>
                <c:pt idx="93">
                  <c:v>400.45837402339998</c:v>
                </c:pt>
                <c:pt idx="94">
                  <c:v>479.33169555659998</c:v>
                </c:pt>
                <c:pt idx="95">
                  <c:v>304.537109375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228.8755493164</c:v>
                </c:pt>
                <c:pt idx="102">
                  <c:v>570.41149902339998</c:v>
                </c:pt>
                <c:pt idx="103">
                  <c:v>742.8491821289</c:v>
                </c:pt>
                <c:pt idx="104">
                  <c:v>748.62567138669999</c:v>
                </c:pt>
                <c:pt idx="105">
                  <c:v>635.13244628910002</c:v>
                </c:pt>
                <c:pt idx="106">
                  <c:v>515.02899169919999</c:v>
                </c:pt>
                <c:pt idx="107">
                  <c:v>495.94439697270002</c:v>
                </c:pt>
                <c:pt idx="108">
                  <c:v>571.44018554690001</c:v>
                </c:pt>
                <c:pt idx="109">
                  <c:v>803.00415039059999</c:v>
                </c:pt>
                <c:pt idx="110">
                  <c:v>1197.2320556641</c:v>
                </c:pt>
                <c:pt idx="111">
                  <c:v>1646.6722412109</c:v>
                </c:pt>
                <c:pt idx="112">
                  <c:v>2045.4812011719</c:v>
                </c:pt>
                <c:pt idx="113">
                  <c:v>2318.3195800781</c:v>
                </c:pt>
                <c:pt idx="114">
                  <c:v>2515.5744628906</c:v>
                </c:pt>
                <c:pt idx="115">
                  <c:v>2606.9604492188</c:v>
                </c:pt>
                <c:pt idx="116">
                  <c:v>2602.6435546875</c:v>
                </c:pt>
                <c:pt idx="117">
                  <c:v>2461.0056152344</c:v>
                </c:pt>
                <c:pt idx="118">
                  <c:v>2285.87890625</c:v>
                </c:pt>
                <c:pt idx="119">
                  <c:v>2045.6408691406</c:v>
                </c:pt>
                <c:pt idx="120">
                  <c:v>1963.3615722656</c:v>
                </c:pt>
                <c:pt idx="121">
                  <c:v>1961.1253662109</c:v>
                </c:pt>
                <c:pt idx="122">
                  <c:v>1896.2716064453</c:v>
                </c:pt>
                <c:pt idx="123">
                  <c:v>1857.3298339844</c:v>
                </c:pt>
                <c:pt idx="124">
                  <c:v>1756.1928710938</c:v>
                </c:pt>
                <c:pt idx="125">
                  <c:v>1572.0753173828</c:v>
                </c:pt>
                <c:pt idx="126">
                  <c:v>1285.7740478516</c:v>
                </c:pt>
                <c:pt idx="127">
                  <c:v>905.89135742190001</c:v>
                </c:pt>
                <c:pt idx="128">
                  <c:v>500.17749023440001</c:v>
                </c:pt>
                <c:pt idx="129">
                  <c:v>162.50035095210001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2-22CD-4B01-BA7B-B0C0144F00B4}"/>
            </c:ext>
          </c:extLst>
        </c:ser>
        <c:ser>
          <c:idx val="179"/>
          <c:order val="179"/>
          <c:spPr>
            <a:solidFill>
              <a:schemeClr val="accent6">
                <a:lumMod val="80000"/>
                <a:lumOff val="2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AWPPG0!$A$180:$EE$180</c:f>
              <c:numCache>
                <c:formatCode>General</c:formatCode>
                <c:ptCount val="135"/>
                <c:pt idx="0">
                  <c:v>1837.7161865234</c:v>
                </c:pt>
                <c:pt idx="1">
                  <c:v>1484.7608642578</c:v>
                </c:pt>
                <c:pt idx="2">
                  <c:v>1199.0222167969</c:v>
                </c:pt>
                <c:pt idx="3">
                  <c:v>794.88177490229998</c:v>
                </c:pt>
                <c:pt idx="4">
                  <c:v>273.98266601559999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318.06521606450002</c:v>
                </c:pt>
                <c:pt idx="16">
                  <c:v>561.46014404300001</c:v>
                </c:pt>
                <c:pt idx="17">
                  <c:v>707.03594970699999</c:v>
                </c:pt>
                <c:pt idx="18">
                  <c:v>701.5707397461</c:v>
                </c:pt>
                <c:pt idx="19">
                  <c:v>533.9125366211</c:v>
                </c:pt>
                <c:pt idx="20">
                  <c:v>269.34927368159998</c:v>
                </c:pt>
                <c:pt idx="21">
                  <c:v>102.7414932251</c:v>
                </c:pt>
                <c:pt idx="22">
                  <c:v>94.631393432600007</c:v>
                </c:pt>
                <c:pt idx="23">
                  <c:v>178.13110351559999</c:v>
                </c:pt>
                <c:pt idx="24">
                  <c:v>66.298706054700006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110.1495666504</c:v>
                </c:pt>
                <c:pt idx="30">
                  <c:v>459.3600769043</c:v>
                </c:pt>
                <c:pt idx="31">
                  <c:v>778.01403808589998</c:v>
                </c:pt>
                <c:pt idx="32">
                  <c:v>1058.0172119141</c:v>
                </c:pt>
                <c:pt idx="33">
                  <c:v>1330.9053955078</c:v>
                </c:pt>
                <c:pt idx="34">
                  <c:v>1677.3142089844</c:v>
                </c:pt>
                <c:pt idx="35">
                  <c:v>2035.2265625</c:v>
                </c:pt>
                <c:pt idx="36">
                  <c:v>2332.0822753906</c:v>
                </c:pt>
                <c:pt idx="37">
                  <c:v>2314.546875</c:v>
                </c:pt>
                <c:pt idx="38">
                  <c:v>2073.6801757812</c:v>
                </c:pt>
                <c:pt idx="39">
                  <c:v>1610.7823486328</c:v>
                </c:pt>
                <c:pt idx="40">
                  <c:v>810.46105957029999</c:v>
                </c:pt>
                <c:pt idx="41">
                  <c:v>297.57720947270002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14.1945915222</c:v>
                </c:pt>
                <c:pt idx="47">
                  <c:v>216.50526428219999</c:v>
                </c:pt>
                <c:pt idx="48">
                  <c:v>404.4190979004</c:v>
                </c:pt>
                <c:pt idx="49">
                  <c:v>670.5747680664</c:v>
                </c:pt>
                <c:pt idx="50">
                  <c:v>627.70391845699999</c:v>
                </c:pt>
                <c:pt idx="51">
                  <c:v>555.93914794919999</c:v>
                </c:pt>
                <c:pt idx="52">
                  <c:v>662.09582519529999</c:v>
                </c:pt>
                <c:pt idx="53">
                  <c:v>1038.7415771484</c:v>
                </c:pt>
                <c:pt idx="54">
                  <c:v>1384.8729248047</c:v>
                </c:pt>
                <c:pt idx="55">
                  <c:v>1950.6098632812</c:v>
                </c:pt>
                <c:pt idx="56">
                  <c:v>2332.7404785156</c:v>
                </c:pt>
                <c:pt idx="57">
                  <c:v>2601.4931640625</c:v>
                </c:pt>
                <c:pt idx="58">
                  <c:v>2726.126953125</c:v>
                </c:pt>
                <c:pt idx="59">
                  <c:v>2569.0378417969</c:v>
                </c:pt>
                <c:pt idx="60">
                  <c:v>2371.90625</c:v>
                </c:pt>
                <c:pt idx="61">
                  <c:v>1856.1654052734</c:v>
                </c:pt>
                <c:pt idx="62">
                  <c:v>1214.8901367188</c:v>
                </c:pt>
                <c:pt idx="63">
                  <c:v>571.88739013669999</c:v>
                </c:pt>
                <c:pt idx="64">
                  <c:v>108.4538345337</c:v>
                </c:pt>
                <c:pt idx="65">
                  <c:v>0</c:v>
                </c:pt>
                <c:pt idx="66">
                  <c:v>0</c:v>
                </c:pt>
                <c:pt idx="67">
                  <c:v>138.84446716310001</c:v>
                </c:pt>
                <c:pt idx="68">
                  <c:v>388.79559326169999</c:v>
                </c:pt>
                <c:pt idx="69">
                  <c:v>763.53698730470001</c:v>
                </c:pt>
                <c:pt idx="70">
                  <c:v>1028.6807861328</c:v>
                </c:pt>
                <c:pt idx="71">
                  <c:v>1386.3161621094</c:v>
                </c:pt>
                <c:pt idx="72">
                  <c:v>1720.0112304688</c:v>
                </c:pt>
                <c:pt idx="73">
                  <c:v>1934.4210205078</c:v>
                </c:pt>
                <c:pt idx="74">
                  <c:v>1843.9505615234</c:v>
                </c:pt>
                <c:pt idx="75">
                  <c:v>2032.2801513672</c:v>
                </c:pt>
                <c:pt idx="76">
                  <c:v>1986.0900878906</c:v>
                </c:pt>
                <c:pt idx="77">
                  <c:v>1983.9948730469</c:v>
                </c:pt>
                <c:pt idx="78">
                  <c:v>2116.8779296875</c:v>
                </c:pt>
                <c:pt idx="79">
                  <c:v>1993.21484375</c:v>
                </c:pt>
                <c:pt idx="80">
                  <c:v>1743.7880859375</c:v>
                </c:pt>
                <c:pt idx="81">
                  <c:v>1139.43359375</c:v>
                </c:pt>
                <c:pt idx="82">
                  <c:v>511.5689086914</c:v>
                </c:pt>
                <c:pt idx="83">
                  <c:v>377.75085449220001</c:v>
                </c:pt>
                <c:pt idx="84">
                  <c:v>228.13595581050001</c:v>
                </c:pt>
                <c:pt idx="85">
                  <c:v>138.86511230470001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73.724861145000006</c:v>
                </c:pt>
                <c:pt idx="93">
                  <c:v>420.45190429690001</c:v>
                </c:pt>
                <c:pt idx="94">
                  <c:v>487.40286254879999</c:v>
                </c:pt>
                <c:pt idx="95">
                  <c:v>298.31433105470001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244.79917907710001</c:v>
                </c:pt>
                <c:pt idx="102">
                  <c:v>572.52142333979998</c:v>
                </c:pt>
                <c:pt idx="103">
                  <c:v>724.4892578125</c:v>
                </c:pt>
                <c:pt idx="104">
                  <c:v>709.37243652339998</c:v>
                </c:pt>
                <c:pt idx="105">
                  <c:v>583.68280029300001</c:v>
                </c:pt>
                <c:pt idx="106">
                  <c:v>459.5563659668</c:v>
                </c:pt>
                <c:pt idx="107">
                  <c:v>445.9321899414</c:v>
                </c:pt>
                <c:pt idx="108">
                  <c:v>532.9048461914</c:v>
                </c:pt>
                <c:pt idx="109">
                  <c:v>780.1937866211</c:v>
                </c:pt>
                <c:pt idx="110">
                  <c:v>1187.0064697266</c:v>
                </c:pt>
                <c:pt idx="111">
                  <c:v>1642.5275878906</c:v>
                </c:pt>
                <c:pt idx="112">
                  <c:v>2041.4381103516</c:v>
                </c:pt>
                <c:pt idx="113">
                  <c:v>2312.7023925781</c:v>
                </c:pt>
                <c:pt idx="114">
                  <c:v>2506.1042480469</c:v>
                </c:pt>
                <c:pt idx="115">
                  <c:v>2594.2170410156</c:v>
                </c:pt>
                <c:pt idx="116">
                  <c:v>2587.8955078125</c:v>
                </c:pt>
                <c:pt idx="117">
                  <c:v>2448.3623046875</c:v>
                </c:pt>
                <c:pt idx="118">
                  <c:v>2271.8500976562</c:v>
                </c:pt>
                <c:pt idx="119">
                  <c:v>2031.7811279297</c:v>
                </c:pt>
                <c:pt idx="120">
                  <c:v>1945.9388427734</c:v>
                </c:pt>
                <c:pt idx="121">
                  <c:v>1935.3714599609</c:v>
                </c:pt>
                <c:pt idx="122">
                  <c:v>1860.9458007812</c:v>
                </c:pt>
                <c:pt idx="123">
                  <c:v>1812.9831542969</c:v>
                </c:pt>
                <c:pt idx="124">
                  <c:v>1710.8359375</c:v>
                </c:pt>
                <c:pt idx="125">
                  <c:v>1533.0533447266</c:v>
                </c:pt>
                <c:pt idx="126">
                  <c:v>1258.1168212891</c:v>
                </c:pt>
                <c:pt idx="127">
                  <c:v>890.41094970699999</c:v>
                </c:pt>
                <c:pt idx="128">
                  <c:v>500.34313964839998</c:v>
                </c:pt>
                <c:pt idx="129">
                  <c:v>177.42071533199999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3-22CD-4B01-BA7B-B0C0144F00B4}"/>
            </c:ext>
          </c:extLst>
        </c:ser>
        <c:ser>
          <c:idx val="180"/>
          <c:order val="180"/>
          <c:spPr>
            <a:solidFill>
              <a:schemeClr val="accent1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AWPPG0!$A$181:$EE$181</c:f>
              <c:numCache>
                <c:formatCode>General</c:formatCode>
                <c:ptCount val="135"/>
                <c:pt idx="0">
                  <c:v>1840.2475585938</c:v>
                </c:pt>
                <c:pt idx="1">
                  <c:v>1481.7410888672</c:v>
                </c:pt>
                <c:pt idx="2">
                  <c:v>1190.7408447266</c:v>
                </c:pt>
                <c:pt idx="3">
                  <c:v>777.55725097660002</c:v>
                </c:pt>
                <c:pt idx="4">
                  <c:v>250.35636901859999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328.85827636720001</c:v>
                </c:pt>
                <c:pt idx="16">
                  <c:v>573.97076416020002</c:v>
                </c:pt>
                <c:pt idx="17">
                  <c:v>715.31903076169999</c:v>
                </c:pt>
                <c:pt idx="18">
                  <c:v>699.3232421875</c:v>
                </c:pt>
                <c:pt idx="19">
                  <c:v>524.97674560550001</c:v>
                </c:pt>
                <c:pt idx="20">
                  <c:v>263.1396484375</c:v>
                </c:pt>
                <c:pt idx="21">
                  <c:v>109.10986328120001</c:v>
                </c:pt>
                <c:pt idx="22">
                  <c:v>117.63014221189999</c:v>
                </c:pt>
                <c:pt idx="23">
                  <c:v>209.2017364502</c:v>
                </c:pt>
                <c:pt idx="24">
                  <c:v>88.272491455099996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130.71102905270001</c:v>
                </c:pt>
                <c:pt idx="30">
                  <c:v>482.7550354004</c:v>
                </c:pt>
                <c:pt idx="31">
                  <c:v>795.8558959961</c:v>
                </c:pt>
                <c:pt idx="32">
                  <c:v>1068.0930175781</c:v>
                </c:pt>
                <c:pt idx="33">
                  <c:v>1331.8035888672</c:v>
                </c:pt>
                <c:pt idx="34">
                  <c:v>1669.9180908203</c:v>
                </c:pt>
                <c:pt idx="35">
                  <c:v>2025.6959228516</c:v>
                </c:pt>
                <c:pt idx="36">
                  <c:v>2332.6154785156</c:v>
                </c:pt>
                <c:pt idx="37">
                  <c:v>2335.0795898438</c:v>
                </c:pt>
                <c:pt idx="38">
                  <c:v>2104.4624023438</c:v>
                </c:pt>
                <c:pt idx="39">
                  <c:v>1645.2780761719</c:v>
                </c:pt>
                <c:pt idx="40">
                  <c:v>843.27801513669999</c:v>
                </c:pt>
                <c:pt idx="41">
                  <c:v>327.51751708979998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182.19763183590001</c:v>
                </c:pt>
                <c:pt idx="48">
                  <c:v>367.8306274414</c:v>
                </c:pt>
                <c:pt idx="49">
                  <c:v>644.93829345699999</c:v>
                </c:pt>
                <c:pt idx="50">
                  <c:v>614.87420654300001</c:v>
                </c:pt>
                <c:pt idx="51">
                  <c:v>555.73010253910002</c:v>
                </c:pt>
                <c:pt idx="52">
                  <c:v>670.95050048830001</c:v>
                </c:pt>
                <c:pt idx="53">
                  <c:v>1056.0926513672</c:v>
                </c:pt>
                <c:pt idx="54">
                  <c:v>1410.2032470703</c:v>
                </c:pt>
                <c:pt idx="55">
                  <c:v>1976.6136474609</c:v>
                </c:pt>
                <c:pt idx="56">
                  <c:v>2348.6306152344</c:v>
                </c:pt>
                <c:pt idx="57">
                  <c:v>2603.8139648438</c:v>
                </c:pt>
                <c:pt idx="58">
                  <c:v>2712.2841796875</c:v>
                </c:pt>
                <c:pt idx="59">
                  <c:v>2546.1616210938</c:v>
                </c:pt>
                <c:pt idx="60">
                  <c:v>2359.2814941406</c:v>
                </c:pt>
                <c:pt idx="61">
                  <c:v>1859.7526855469</c:v>
                </c:pt>
                <c:pt idx="62">
                  <c:v>1232.2292480469</c:v>
                </c:pt>
                <c:pt idx="63">
                  <c:v>591.60107421880002</c:v>
                </c:pt>
                <c:pt idx="64">
                  <c:v>124.8263473511</c:v>
                </c:pt>
                <c:pt idx="65">
                  <c:v>0</c:v>
                </c:pt>
                <c:pt idx="66">
                  <c:v>0</c:v>
                </c:pt>
                <c:pt idx="67">
                  <c:v>123.21965026860001</c:v>
                </c:pt>
                <c:pt idx="68">
                  <c:v>358.43502807620001</c:v>
                </c:pt>
                <c:pt idx="69">
                  <c:v>721.38977050779999</c:v>
                </c:pt>
                <c:pt idx="70">
                  <c:v>979.00897216800001</c:v>
                </c:pt>
                <c:pt idx="71">
                  <c:v>1338.0697021484</c:v>
                </c:pt>
                <c:pt idx="72">
                  <c:v>1680.6904296875</c:v>
                </c:pt>
                <c:pt idx="73">
                  <c:v>1904.7821044922</c:v>
                </c:pt>
                <c:pt idx="74">
                  <c:v>1823.3048095703</c:v>
                </c:pt>
                <c:pt idx="75">
                  <c:v>2025.3591308594</c:v>
                </c:pt>
                <c:pt idx="76">
                  <c:v>1983.2412109375</c:v>
                </c:pt>
                <c:pt idx="77">
                  <c:v>1986.0029296875</c:v>
                </c:pt>
                <c:pt idx="78">
                  <c:v>2127.3701171875</c:v>
                </c:pt>
                <c:pt idx="79">
                  <c:v>2013.9685058594</c:v>
                </c:pt>
                <c:pt idx="80">
                  <c:v>1773.8049316406</c:v>
                </c:pt>
                <c:pt idx="81">
                  <c:v>1175.5861816406</c:v>
                </c:pt>
                <c:pt idx="82">
                  <c:v>537.05944824220001</c:v>
                </c:pt>
                <c:pt idx="83">
                  <c:v>381.9404296875</c:v>
                </c:pt>
                <c:pt idx="84">
                  <c:v>219.35777282710001</c:v>
                </c:pt>
                <c:pt idx="85">
                  <c:v>125.7416229248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57.689907073999997</c:v>
                </c:pt>
                <c:pt idx="93">
                  <c:v>419.21740722660002</c:v>
                </c:pt>
                <c:pt idx="94">
                  <c:v>505.16247558589998</c:v>
                </c:pt>
                <c:pt idx="95">
                  <c:v>331.83825683589998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209.89009094240001</c:v>
                </c:pt>
                <c:pt idx="102">
                  <c:v>545.3525390625</c:v>
                </c:pt>
                <c:pt idx="103">
                  <c:v>714.41485595699999</c:v>
                </c:pt>
                <c:pt idx="104">
                  <c:v>718.71533203119998</c:v>
                </c:pt>
                <c:pt idx="105">
                  <c:v>607.27862548830001</c:v>
                </c:pt>
                <c:pt idx="106">
                  <c:v>489.74703979489999</c:v>
                </c:pt>
                <c:pt idx="107">
                  <c:v>471.35614013669999</c:v>
                </c:pt>
                <c:pt idx="108">
                  <c:v>545.78338623050001</c:v>
                </c:pt>
                <c:pt idx="109">
                  <c:v>776.673828125</c:v>
                </c:pt>
                <c:pt idx="110">
                  <c:v>1174.7821044922</c:v>
                </c:pt>
                <c:pt idx="111">
                  <c:v>1633.9709472656</c:v>
                </c:pt>
                <c:pt idx="112">
                  <c:v>2045.4713134766</c:v>
                </c:pt>
                <c:pt idx="113">
                  <c:v>2332.2312011719</c:v>
                </c:pt>
                <c:pt idx="114">
                  <c:v>2540.6677246094</c:v>
                </c:pt>
                <c:pt idx="115">
                  <c:v>2643.0266113281</c:v>
                </c:pt>
                <c:pt idx="116">
                  <c:v>2646.2661132812</c:v>
                </c:pt>
                <c:pt idx="117">
                  <c:v>2508.2458496094</c:v>
                </c:pt>
                <c:pt idx="118">
                  <c:v>2330.0236816406</c:v>
                </c:pt>
                <c:pt idx="119">
                  <c:v>2081.2600097656</c:v>
                </c:pt>
                <c:pt idx="120">
                  <c:v>1984.3747558594</c:v>
                </c:pt>
                <c:pt idx="121">
                  <c:v>1962.8389892578</c:v>
                </c:pt>
                <c:pt idx="122">
                  <c:v>1879.35546875</c:v>
                </c:pt>
                <c:pt idx="123">
                  <c:v>1823.9024658203</c:v>
                </c:pt>
                <c:pt idx="124">
                  <c:v>1714.7209472656</c:v>
                </c:pt>
                <c:pt idx="125">
                  <c:v>1531.2290039062</c:v>
                </c:pt>
                <c:pt idx="126">
                  <c:v>1253.8695068359</c:v>
                </c:pt>
                <c:pt idx="127">
                  <c:v>885.58660888669999</c:v>
                </c:pt>
                <c:pt idx="128">
                  <c:v>494.40399169919999</c:v>
                </c:pt>
                <c:pt idx="129">
                  <c:v>171.0546875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4-22CD-4B01-BA7B-B0C0144F00B4}"/>
            </c:ext>
          </c:extLst>
        </c:ser>
        <c:ser>
          <c:idx val="181"/>
          <c:order val="181"/>
          <c:spPr>
            <a:solidFill>
              <a:schemeClr val="accent2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AWPPG0!$A$182:$EE$182</c:f>
              <c:numCache>
                <c:formatCode>General</c:formatCode>
                <c:ptCount val="135"/>
                <c:pt idx="0">
                  <c:v>1846.3272705078</c:v>
                </c:pt>
                <c:pt idx="1">
                  <c:v>1485.1538085938</c:v>
                </c:pt>
                <c:pt idx="2">
                  <c:v>1191.5317382812</c:v>
                </c:pt>
                <c:pt idx="3">
                  <c:v>775.45599365229998</c:v>
                </c:pt>
                <c:pt idx="4">
                  <c:v>242.19850158689999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322.20983886720001</c:v>
                </c:pt>
                <c:pt idx="16">
                  <c:v>577.46844482419999</c:v>
                </c:pt>
                <c:pt idx="17">
                  <c:v>723.5625</c:v>
                </c:pt>
                <c:pt idx="18">
                  <c:v>703.73950195309999</c:v>
                </c:pt>
                <c:pt idx="19">
                  <c:v>514.73620605470001</c:v>
                </c:pt>
                <c:pt idx="20">
                  <c:v>238.48518371579999</c:v>
                </c:pt>
                <c:pt idx="21">
                  <c:v>79.683326721200004</c:v>
                </c:pt>
                <c:pt idx="22">
                  <c:v>95.0609207153</c:v>
                </c:pt>
                <c:pt idx="23">
                  <c:v>204.64190673830001</c:v>
                </c:pt>
                <c:pt idx="24">
                  <c:v>105.2289428711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100.2622909546</c:v>
                </c:pt>
                <c:pt idx="30">
                  <c:v>453.5170288086</c:v>
                </c:pt>
                <c:pt idx="31">
                  <c:v>773.0415649414</c:v>
                </c:pt>
                <c:pt idx="32">
                  <c:v>1057.2075195312</c:v>
                </c:pt>
                <c:pt idx="33">
                  <c:v>1337.5430908203</c:v>
                </c:pt>
                <c:pt idx="34">
                  <c:v>1689.9559326172</c:v>
                </c:pt>
                <c:pt idx="35">
                  <c:v>2048.7353515625</c:v>
                </c:pt>
                <c:pt idx="36">
                  <c:v>2346.2624511719</c:v>
                </c:pt>
                <c:pt idx="37">
                  <c:v>2330.1789550781</c:v>
                </c:pt>
                <c:pt idx="38">
                  <c:v>2095.2175292969</c:v>
                </c:pt>
                <c:pt idx="39">
                  <c:v>1637.3947753906</c:v>
                </c:pt>
                <c:pt idx="40">
                  <c:v>835.10192871089998</c:v>
                </c:pt>
                <c:pt idx="41">
                  <c:v>322.13470458979998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192.23797607419999</c:v>
                </c:pt>
                <c:pt idx="48">
                  <c:v>368.2400817871</c:v>
                </c:pt>
                <c:pt idx="49">
                  <c:v>633.05755615229998</c:v>
                </c:pt>
                <c:pt idx="50">
                  <c:v>587.35260009770002</c:v>
                </c:pt>
                <c:pt idx="51">
                  <c:v>523.990234375</c:v>
                </c:pt>
                <c:pt idx="52">
                  <c:v>652.5913696289</c:v>
                </c:pt>
                <c:pt idx="53">
                  <c:v>1053.1848144531</c:v>
                </c:pt>
                <c:pt idx="54">
                  <c:v>1414.2940673828</c:v>
                </c:pt>
                <c:pt idx="55">
                  <c:v>1983.9407958984</c:v>
                </c:pt>
                <c:pt idx="56">
                  <c:v>2361.6838378906</c:v>
                </c:pt>
                <c:pt idx="57">
                  <c:v>2621.5654296875</c:v>
                </c:pt>
                <c:pt idx="58">
                  <c:v>2736.2546386719</c:v>
                </c:pt>
                <c:pt idx="59">
                  <c:v>2571.4016113281</c:v>
                </c:pt>
                <c:pt idx="60">
                  <c:v>2369.380859375</c:v>
                </c:pt>
                <c:pt idx="61">
                  <c:v>1852.1628417969</c:v>
                </c:pt>
                <c:pt idx="62">
                  <c:v>1211.8303222656</c:v>
                </c:pt>
                <c:pt idx="63">
                  <c:v>570.43859863279999</c:v>
                </c:pt>
                <c:pt idx="64">
                  <c:v>104.6835021973</c:v>
                </c:pt>
                <c:pt idx="65">
                  <c:v>0</c:v>
                </c:pt>
                <c:pt idx="66">
                  <c:v>0</c:v>
                </c:pt>
                <c:pt idx="67">
                  <c:v>111.62033081049999</c:v>
                </c:pt>
                <c:pt idx="68">
                  <c:v>351.94561767580001</c:v>
                </c:pt>
                <c:pt idx="69">
                  <c:v>719.53894042970001</c:v>
                </c:pt>
                <c:pt idx="70">
                  <c:v>982.27844238279999</c:v>
                </c:pt>
                <c:pt idx="71">
                  <c:v>1346.4134521484</c:v>
                </c:pt>
                <c:pt idx="72">
                  <c:v>1689.8912353516</c:v>
                </c:pt>
                <c:pt idx="73">
                  <c:v>1913.0607910156</c:v>
                </c:pt>
                <c:pt idx="74">
                  <c:v>1828.2408447266</c:v>
                </c:pt>
                <c:pt idx="75">
                  <c:v>2030.3941650391</c:v>
                </c:pt>
                <c:pt idx="76">
                  <c:v>1991.4423828125</c:v>
                </c:pt>
                <c:pt idx="77">
                  <c:v>1988.4780273438</c:v>
                </c:pt>
                <c:pt idx="78">
                  <c:v>2127.4260253906</c:v>
                </c:pt>
                <c:pt idx="79">
                  <c:v>2010.228515625</c:v>
                </c:pt>
                <c:pt idx="80">
                  <c:v>1770.6794433594</c:v>
                </c:pt>
                <c:pt idx="81">
                  <c:v>1171.0174560547</c:v>
                </c:pt>
                <c:pt idx="82">
                  <c:v>539.56243896479998</c:v>
                </c:pt>
                <c:pt idx="83">
                  <c:v>399.65530395510001</c:v>
                </c:pt>
                <c:pt idx="84">
                  <c:v>244.36186218259999</c:v>
                </c:pt>
                <c:pt idx="85">
                  <c:v>154.36305236819999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51.159271240199999</c:v>
                </c:pt>
                <c:pt idx="93">
                  <c:v>413.1344909668</c:v>
                </c:pt>
                <c:pt idx="94">
                  <c:v>495.8292541504</c:v>
                </c:pt>
                <c:pt idx="95">
                  <c:v>318.5047302246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230.396774292</c:v>
                </c:pt>
                <c:pt idx="102">
                  <c:v>574.54364013669999</c:v>
                </c:pt>
                <c:pt idx="103">
                  <c:v>746.6820678711</c:v>
                </c:pt>
                <c:pt idx="104">
                  <c:v>745.23986816410002</c:v>
                </c:pt>
                <c:pt idx="105">
                  <c:v>626.27673339839998</c:v>
                </c:pt>
                <c:pt idx="106">
                  <c:v>500.97296142580001</c:v>
                </c:pt>
                <c:pt idx="107">
                  <c:v>475.87298583979998</c:v>
                </c:pt>
                <c:pt idx="108">
                  <c:v>539.94708251949999</c:v>
                </c:pt>
                <c:pt idx="109">
                  <c:v>762.34344482419999</c:v>
                </c:pt>
                <c:pt idx="110">
                  <c:v>1157.9046630859</c:v>
                </c:pt>
                <c:pt idx="111">
                  <c:v>1616.5341796875</c:v>
                </c:pt>
                <c:pt idx="112">
                  <c:v>2027.0234375</c:v>
                </c:pt>
                <c:pt idx="113">
                  <c:v>2314.8239746094</c:v>
                </c:pt>
                <c:pt idx="114">
                  <c:v>2529.1691894531</c:v>
                </c:pt>
                <c:pt idx="115">
                  <c:v>2635.9619140625</c:v>
                </c:pt>
                <c:pt idx="116">
                  <c:v>2642.3493652344</c:v>
                </c:pt>
                <c:pt idx="117">
                  <c:v>2505.8542480469</c:v>
                </c:pt>
                <c:pt idx="118">
                  <c:v>2327.1528320312</c:v>
                </c:pt>
                <c:pt idx="119">
                  <c:v>2080.5102539062</c:v>
                </c:pt>
                <c:pt idx="120">
                  <c:v>1984.9791259766</c:v>
                </c:pt>
                <c:pt idx="121">
                  <c:v>1964.9936523438</c:v>
                </c:pt>
                <c:pt idx="122">
                  <c:v>1881.8725585938</c:v>
                </c:pt>
                <c:pt idx="123">
                  <c:v>1824.1617431641</c:v>
                </c:pt>
                <c:pt idx="124">
                  <c:v>1710.9207763672</c:v>
                </c:pt>
                <c:pt idx="125">
                  <c:v>1525.2308349609</c:v>
                </c:pt>
                <c:pt idx="126">
                  <c:v>1248.1730957031</c:v>
                </c:pt>
                <c:pt idx="127">
                  <c:v>881.10040283199999</c:v>
                </c:pt>
                <c:pt idx="128">
                  <c:v>490.46258544919999</c:v>
                </c:pt>
                <c:pt idx="129">
                  <c:v>166.8894958496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5-22CD-4B01-BA7B-B0C0144F00B4}"/>
            </c:ext>
          </c:extLst>
        </c:ser>
        <c:ser>
          <c:idx val="182"/>
          <c:order val="182"/>
          <c:spPr>
            <a:solidFill>
              <a:schemeClr val="accent3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AWPPG0!$A$183:$EE$183</c:f>
              <c:numCache>
                <c:formatCode>General</c:formatCode>
                <c:ptCount val="135"/>
                <c:pt idx="0">
                  <c:v>1860.4842529297</c:v>
                </c:pt>
                <c:pt idx="1">
                  <c:v>1493.1234130859</c:v>
                </c:pt>
                <c:pt idx="2">
                  <c:v>1194.734375</c:v>
                </c:pt>
                <c:pt idx="3">
                  <c:v>774.08557128910002</c:v>
                </c:pt>
                <c:pt idx="4">
                  <c:v>239.998046875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324.13925170900001</c:v>
                </c:pt>
                <c:pt idx="16">
                  <c:v>566.06677246089998</c:v>
                </c:pt>
                <c:pt idx="17">
                  <c:v>701.70794677729998</c:v>
                </c:pt>
                <c:pt idx="18">
                  <c:v>681.44805908199999</c:v>
                </c:pt>
                <c:pt idx="19">
                  <c:v>508.26229858400001</c:v>
                </c:pt>
                <c:pt idx="20">
                  <c:v>253.09992980960001</c:v>
                </c:pt>
                <c:pt idx="21">
                  <c:v>107.975730896</c:v>
                </c:pt>
                <c:pt idx="22">
                  <c:v>121.12860870359999</c:v>
                </c:pt>
                <c:pt idx="23">
                  <c:v>216.88706970210001</c:v>
                </c:pt>
                <c:pt idx="24">
                  <c:v>99.291511535599994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126.806640625</c:v>
                </c:pt>
                <c:pt idx="30">
                  <c:v>477.1887512207</c:v>
                </c:pt>
                <c:pt idx="31">
                  <c:v>792.80261230470001</c:v>
                </c:pt>
                <c:pt idx="32">
                  <c:v>1070.5090332031</c:v>
                </c:pt>
                <c:pt idx="33">
                  <c:v>1340.9152832031</c:v>
                </c:pt>
                <c:pt idx="34">
                  <c:v>1687.6375732422</c:v>
                </c:pt>
                <c:pt idx="35">
                  <c:v>2050.8017578125</c:v>
                </c:pt>
                <c:pt idx="36">
                  <c:v>2362.2587890625</c:v>
                </c:pt>
                <c:pt idx="37">
                  <c:v>2356.5029296875</c:v>
                </c:pt>
                <c:pt idx="38">
                  <c:v>2118.9020996094</c:v>
                </c:pt>
                <c:pt idx="39">
                  <c:v>1655.9224853516</c:v>
                </c:pt>
                <c:pt idx="40">
                  <c:v>842.36120605470001</c:v>
                </c:pt>
                <c:pt idx="41">
                  <c:v>318.8152770996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1.777918458</c:v>
                </c:pt>
                <c:pt idx="47">
                  <c:v>198.11012268069999</c:v>
                </c:pt>
                <c:pt idx="48">
                  <c:v>381.45343017580001</c:v>
                </c:pt>
                <c:pt idx="49">
                  <c:v>658.18365478520002</c:v>
                </c:pt>
                <c:pt idx="50">
                  <c:v>619.8031616211</c:v>
                </c:pt>
                <c:pt idx="51">
                  <c:v>552.45794677729998</c:v>
                </c:pt>
                <c:pt idx="52">
                  <c:v>661.900390625</c:v>
                </c:pt>
                <c:pt idx="53">
                  <c:v>1044.2198486328</c:v>
                </c:pt>
                <c:pt idx="54">
                  <c:v>1392.2427978516</c:v>
                </c:pt>
                <c:pt idx="55">
                  <c:v>1955.138671875</c:v>
                </c:pt>
                <c:pt idx="56">
                  <c:v>2329.7529296875</c:v>
                </c:pt>
                <c:pt idx="57">
                  <c:v>2592.8391113281</c:v>
                </c:pt>
                <c:pt idx="58">
                  <c:v>2712.1337890625</c:v>
                </c:pt>
                <c:pt idx="59">
                  <c:v>2551.1428222656</c:v>
                </c:pt>
                <c:pt idx="60">
                  <c:v>2359.4506835938</c:v>
                </c:pt>
                <c:pt idx="61">
                  <c:v>1852.1090087891</c:v>
                </c:pt>
                <c:pt idx="62">
                  <c:v>1215.7106933594</c:v>
                </c:pt>
                <c:pt idx="63">
                  <c:v>563.52752685550001</c:v>
                </c:pt>
                <c:pt idx="64">
                  <c:v>88.027503967300007</c:v>
                </c:pt>
                <c:pt idx="65">
                  <c:v>0</c:v>
                </c:pt>
                <c:pt idx="66">
                  <c:v>0</c:v>
                </c:pt>
                <c:pt idx="67">
                  <c:v>91.128807067899999</c:v>
                </c:pt>
                <c:pt idx="68">
                  <c:v>338.44055175779999</c:v>
                </c:pt>
                <c:pt idx="69">
                  <c:v>717.96044921880002</c:v>
                </c:pt>
                <c:pt idx="70">
                  <c:v>995.33190917970001</c:v>
                </c:pt>
                <c:pt idx="71">
                  <c:v>1374.9266357422</c:v>
                </c:pt>
                <c:pt idx="72">
                  <c:v>1729.9383544922</c:v>
                </c:pt>
                <c:pt idx="73">
                  <c:v>1953.822265625</c:v>
                </c:pt>
                <c:pt idx="74">
                  <c:v>1857.5775146484</c:v>
                </c:pt>
                <c:pt idx="75">
                  <c:v>2044.2142333984</c:v>
                </c:pt>
                <c:pt idx="76">
                  <c:v>1988.9406738281</c:v>
                </c:pt>
                <c:pt idx="77">
                  <c:v>1978.2764892578</c:v>
                </c:pt>
                <c:pt idx="78">
                  <c:v>2120.2390136719</c:v>
                </c:pt>
                <c:pt idx="79">
                  <c:v>2009.8848876953</c:v>
                </c:pt>
                <c:pt idx="80">
                  <c:v>1771.2395019531</c:v>
                </c:pt>
                <c:pt idx="81">
                  <c:v>1172.8687744141</c:v>
                </c:pt>
                <c:pt idx="82">
                  <c:v>528.42639160160002</c:v>
                </c:pt>
                <c:pt idx="83">
                  <c:v>384.2732849121</c:v>
                </c:pt>
                <c:pt idx="84">
                  <c:v>224.17276000979999</c:v>
                </c:pt>
                <c:pt idx="85">
                  <c:v>133.07669067379999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86.075210571300005</c:v>
                </c:pt>
                <c:pt idx="93">
                  <c:v>445.9376525879</c:v>
                </c:pt>
                <c:pt idx="94">
                  <c:v>520.91027832029999</c:v>
                </c:pt>
                <c:pt idx="95">
                  <c:v>331.15783691410002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230.09460449220001</c:v>
                </c:pt>
                <c:pt idx="102">
                  <c:v>575.7578125</c:v>
                </c:pt>
                <c:pt idx="103">
                  <c:v>745.47576904300001</c:v>
                </c:pt>
                <c:pt idx="104">
                  <c:v>742.01684570309999</c:v>
                </c:pt>
                <c:pt idx="105">
                  <c:v>622.4345703125</c:v>
                </c:pt>
                <c:pt idx="106">
                  <c:v>491.36123657230002</c:v>
                </c:pt>
                <c:pt idx="107">
                  <c:v>461.17694091800001</c:v>
                </c:pt>
                <c:pt idx="108">
                  <c:v>527.32122802729998</c:v>
                </c:pt>
                <c:pt idx="109">
                  <c:v>757.92169189449999</c:v>
                </c:pt>
                <c:pt idx="110">
                  <c:v>1158.1048583984</c:v>
                </c:pt>
                <c:pt idx="111">
                  <c:v>1619.1665039062</c:v>
                </c:pt>
                <c:pt idx="112">
                  <c:v>2030.2521972656</c:v>
                </c:pt>
                <c:pt idx="113">
                  <c:v>2315.76953125</c:v>
                </c:pt>
                <c:pt idx="114">
                  <c:v>2525.4008789062</c:v>
                </c:pt>
                <c:pt idx="115">
                  <c:v>2627.7072753906</c:v>
                </c:pt>
                <c:pt idx="116">
                  <c:v>2632.5495605469</c:v>
                </c:pt>
                <c:pt idx="117">
                  <c:v>2497.4406738281</c:v>
                </c:pt>
                <c:pt idx="118">
                  <c:v>2321.9001464844</c:v>
                </c:pt>
                <c:pt idx="119">
                  <c:v>2077.8422851562</c:v>
                </c:pt>
                <c:pt idx="120">
                  <c:v>1988.4278564453</c:v>
                </c:pt>
                <c:pt idx="121">
                  <c:v>1978.1881103516</c:v>
                </c:pt>
                <c:pt idx="122">
                  <c:v>1905.9672851562</c:v>
                </c:pt>
                <c:pt idx="123">
                  <c:v>1858.9591064453</c:v>
                </c:pt>
                <c:pt idx="124">
                  <c:v>1749.2321777344</c:v>
                </c:pt>
                <c:pt idx="125">
                  <c:v>1560.1490478516</c:v>
                </c:pt>
                <c:pt idx="126">
                  <c:v>1271.5472412109</c:v>
                </c:pt>
                <c:pt idx="127">
                  <c:v>890.67559814449999</c:v>
                </c:pt>
                <c:pt idx="128">
                  <c:v>487.09475708010001</c:v>
                </c:pt>
                <c:pt idx="129">
                  <c:v>154.19903564449999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6-22CD-4B01-BA7B-B0C0144F00B4}"/>
            </c:ext>
          </c:extLst>
        </c:ser>
        <c:ser>
          <c:idx val="183"/>
          <c:order val="183"/>
          <c:spPr>
            <a:solidFill>
              <a:schemeClr val="accent4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AWPPG0!$A$184:$EE$184</c:f>
              <c:numCache>
                <c:formatCode>General</c:formatCode>
                <c:ptCount val="135"/>
                <c:pt idx="0">
                  <c:v>1950.1322021484</c:v>
                </c:pt>
                <c:pt idx="1">
                  <c:v>1555.2403564453</c:v>
                </c:pt>
                <c:pt idx="2">
                  <c:v>1231.8353271484</c:v>
                </c:pt>
                <c:pt idx="3">
                  <c:v>781.8740234375</c:v>
                </c:pt>
                <c:pt idx="4">
                  <c:v>213.31523132320001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332.77532958979998</c:v>
                </c:pt>
                <c:pt idx="16">
                  <c:v>553.2407836914</c:v>
                </c:pt>
                <c:pt idx="17">
                  <c:v>672.88995361330001</c:v>
                </c:pt>
                <c:pt idx="18">
                  <c:v>647.37921142580001</c:v>
                </c:pt>
                <c:pt idx="19">
                  <c:v>480.0043334961</c:v>
                </c:pt>
                <c:pt idx="20">
                  <c:v>232.6004333496</c:v>
                </c:pt>
                <c:pt idx="21">
                  <c:v>95.583168029800007</c:v>
                </c:pt>
                <c:pt idx="22">
                  <c:v>122.5573806763</c:v>
                </c:pt>
                <c:pt idx="23">
                  <c:v>235.92416381839999</c:v>
                </c:pt>
                <c:pt idx="24">
                  <c:v>130.84159851070001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143.51477050779999</c:v>
                </c:pt>
                <c:pt idx="30">
                  <c:v>476.6863708496</c:v>
                </c:pt>
                <c:pt idx="31">
                  <c:v>765.82415771479998</c:v>
                </c:pt>
                <c:pt idx="32">
                  <c:v>1021.8717041016</c:v>
                </c:pt>
                <c:pt idx="33">
                  <c:v>1291.2392578125</c:v>
                </c:pt>
                <c:pt idx="34">
                  <c:v>1661.3800048828</c:v>
                </c:pt>
                <c:pt idx="35">
                  <c:v>2060.5534667969</c:v>
                </c:pt>
                <c:pt idx="36">
                  <c:v>2404.8161621094</c:v>
                </c:pt>
                <c:pt idx="37">
                  <c:v>2410.4045410156</c:v>
                </c:pt>
                <c:pt idx="38">
                  <c:v>2159.6647949219</c:v>
                </c:pt>
                <c:pt idx="39">
                  <c:v>1663.6376953125</c:v>
                </c:pt>
                <c:pt idx="40">
                  <c:v>811.23620605470001</c:v>
                </c:pt>
                <c:pt idx="41">
                  <c:v>277.48254394529999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54.163356780999997</c:v>
                </c:pt>
                <c:pt idx="47">
                  <c:v>247.83030700680001</c:v>
                </c:pt>
                <c:pt idx="48">
                  <c:v>404.8660583496</c:v>
                </c:pt>
                <c:pt idx="49">
                  <c:v>646.74108886720001</c:v>
                </c:pt>
                <c:pt idx="50">
                  <c:v>582.28918457029999</c:v>
                </c:pt>
                <c:pt idx="51">
                  <c:v>501.7413635254</c:v>
                </c:pt>
                <c:pt idx="52">
                  <c:v>613.71771240229998</c:v>
                </c:pt>
                <c:pt idx="53">
                  <c:v>1009.291809082</c:v>
                </c:pt>
                <c:pt idx="54">
                  <c:v>1368.3157958984</c:v>
                </c:pt>
                <c:pt idx="55">
                  <c:v>1948.0063476562</c:v>
                </c:pt>
                <c:pt idx="56">
                  <c:v>2340.1564941406</c:v>
                </c:pt>
                <c:pt idx="57">
                  <c:v>2620.0092773438</c:v>
                </c:pt>
                <c:pt idx="58">
                  <c:v>2745.6640625</c:v>
                </c:pt>
                <c:pt idx="59">
                  <c:v>2581.611328125</c:v>
                </c:pt>
                <c:pt idx="60">
                  <c:v>2386.6682128906</c:v>
                </c:pt>
                <c:pt idx="61">
                  <c:v>1870.1389160156</c:v>
                </c:pt>
                <c:pt idx="62">
                  <c:v>1215.5516357422</c:v>
                </c:pt>
                <c:pt idx="63">
                  <c:v>547.53900146479998</c:v>
                </c:pt>
                <c:pt idx="64">
                  <c:v>60.580001831099999</c:v>
                </c:pt>
                <c:pt idx="65">
                  <c:v>0</c:v>
                </c:pt>
                <c:pt idx="66">
                  <c:v>0</c:v>
                </c:pt>
                <c:pt idx="67">
                  <c:v>68.500617981000005</c:v>
                </c:pt>
                <c:pt idx="68">
                  <c:v>329.28936767580001</c:v>
                </c:pt>
                <c:pt idx="69">
                  <c:v>719.67755126949999</c:v>
                </c:pt>
                <c:pt idx="70">
                  <c:v>994.91961669919999</c:v>
                </c:pt>
                <c:pt idx="71">
                  <c:v>1364.5993652344</c:v>
                </c:pt>
                <c:pt idx="72">
                  <c:v>1712.1907958984</c:v>
                </c:pt>
                <c:pt idx="73">
                  <c:v>1933.1812744141</c:v>
                </c:pt>
                <c:pt idx="74">
                  <c:v>1847.2923583984</c:v>
                </c:pt>
                <c:pt idx="75">
                  <c:v>2039.0831298828</c:v>
                </c:pt>
                <c:pt idx="76">
                  <c:v>1976.9658203125</c:v>
                </c:pt>
                <c:pt idx="77">
                  <c:v>1951.5369873047</c:v>
                </c:pt>
                <c:pt idx="78">
                  <c:v>2085.1645507812</c:v>
                </c:pt>
                <c:pt idx="79">
                  <c:v>1973.9873046875</c:v>
                </c:pt>
                <c:pt idx="80">
                  <c:v>1746.7747802734</c:v>
                </c:pt>
                <c:pt idx="81">
                  <c:v>1164.5386962891</c:v>
                </c:pt>
                <c:pt idx="82">
                  <c:v>539.62579345699999</c:v>
                </c:pt>
                <c:pt idx="83">
                  <c:v>397.05731201169999</c:v>
                </c:pt>
                <c:pt idx="84">
                  <c:v>244.06092834469999</c:v>
                </c:pt>
                <c:pt idx="85">
                  <c:v>160.98529052730001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34.475460052499997</c:v>
                </c:pt>
                <c:pt idx="93">
                  <c:v>394.55944824220001</c:v>
                </c:pt>
                <c:pt idx="94">
                  <c:v>484.2566833496</c:v>
                </c:pt>
                <c:pt idx="95">
                  <c:v>317.25912475590002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211.3515777588</c:v>
                </c:pt>
                <c:pt idx="102">
                  <c:v>555.77783203119998</c:v>
                </c:pt>
                <c:pt idx="103">
                  <c:v>736.97546386720001</c:v>
                </c:pt>
                <c:pt idx="104">
                  <c:v>755.23260498050001</c:v>
                </c:pt>
                <c:pt idx="105">
                  <c:v>651.15551757809999</c:v>
                </c:pt>
                <c:pt idx="106">
                  <c:v>534.39031982419999</c:v>
                </c:pt>
                <c:pt idx="107">
                  <c:v>511.46932983400001</c:v>
                </c:pt>
                <c:pt idx="108">
                  <c:v>574.62811279300001</c:v>
                </c:pt>
                <c:pt idx="109">
                  <c:v>793.01501464839998</c:v>
                </c:pt>
                <c:pt idx="110">
                  <c:v>1177.8646240234</c:v>
                </c:pt>
                <c:pt idx="111">
                  <c:v>1623.4702148438</c:v>
                </c:pt>
                <c:pt idx="112">
                  <c:v>2024.7404785156</c:v>
                </c:pt>
                <c:pt idx="113">
                  <c:v>2306.5046386719</c:v>
                </c:pt>
                <c:pt idx="114">
                  <c:v>2514.7912597656</c:v>
                </c:pt>
                <c:pt idx="115">
                  <c:v>2617.4792480469</c:v>
                </c:pt>
                <c:pt idx="116">
                  <c:v>2624.0910644531</c:v>
                </c:pt>
                <c:pt idx="117">
                  <c:v>2489.0561523438</c:v>
                </c:pt>
                <c:pt idx="118">
                  <c:v>2315.6726074219</c:v>
                </c:pt>
                <c:pt idx="119">
                  <c:v>2072.7028808594</c:v>
                </c:pt>
                <c:pt idx="120">
                  <c:v>1982.5157470703</c:v>
                </c:pt>
                <c:pt idx="121">
                  <c:v>1969.9565429688</c:v>
                </c:pt>
                <c:pt idx="122">
                  <c:v>1896.0272216797</c:v>
                </c:pt>
                <c:pt idx="123">
                  <c:v>1846.3566894531</c:v>
                </c:pt>
                <c:pt idx="124">
                  <c:v>1740.1243896484</c:v>
                </c:pt>
                <c:pt idx="125">
                  <c:v>1557.5668945312</c:v>
                </c:pt>
                <c:pt idx="126">
                  <c:v>1275.6668701172</c:v>
                </c:pt>
                <c:pt idx="127">
                  <c:v>900.4428100586</c:v>
                </c:pt>
                <c:pt idx="128">
                  <c:v>500.99499511720001</c:v>
                </c:pt>
                <c:pt idx="129">
                  <c:v>169.7324066162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7-22CD-4B01-BA7B-B0C0144F00B4}"/>
            </c:ext>
          </c:extLst>
        </c:ser>
        <c:ser>
          <c:idx val="184"/>
          <c:order val="184"/>
          <c:spPr>
            <a:solidFill>
              <a:schemeClr val="accent5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AWPPG0!$A$185:$EE$185</c:f>
              <c:numCache>
                <c:formatCode>General</c:formatCode>
                <c:ptCount val="135"/>
                <c:pt idx="0">
                  <c:v>1906.3601074219</c:v>
                </c:pt>
                <c:pt idx="1">
                  <c:v>1525.5052490234</c:v>
                </c:pt>
                <c:pt idx="2">
                  <c:v>1213.6634521484</c:v>
                </c:pt>
                <c:pt idx="3">
                  <c:v>771.26745605470001</c:v>
                </c:pt>
                <c:pt idx="4">
                  <c:v>211.9058380127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325.57669067379999</c:v>
                </c:pt>
                <c:pt idx="16">
                  <c:v>567.60205078119998</c:v>
                </c:pt>
                <c:pt idx="17">
                  <c:v>700.70629882809999</c:v>
                </c:pt>
                <c:pt idx="18">
                  <c:v>674.36328125</c:v>
                </c:pt>
                <c:pt idx="19">
                  <c:v>495.3383178711</c:v>
                </c:pt>
                <c:pt idx="20">
                  <c:v>237.82991027829999</c:v>
                </c:pt>
                <c:pt idx="21">
                  <c:v>99.195388793899994</c:v>
                </c:pt>
                <c:pt idx="22">
                  <c:v>127.9581604004</c:v>
                </c:pt>
                <c:pt idx="23">
                  <c:v>240.66799926760001</c:v>
                </c:pt>
                <c:pt idx="24">
                  <c:v>127.4133224487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147.92315673830001</c:v>
                </c:pt>
                <c:pt idx="30">
                  <c:v>496.4521484375</c:v>
                </c:pt>
                <c:pt idx="31">
                  <c:v>798.81915283199999</c:v>
                </c:pt>
                <c:pt idx="32">
                  <c:v>1061.5690917969</c:v>
                </c:pt>
                <c:pt idx="33">
                  <c:v>1327.1563720703</c:v>
                </c:pt>
                <c:pt idx="34">
                  <c:v>1685.5954589844</c:v>
                </c:pt>
                <c:pt idx="35">
                  <c:v>2070.9926757812</c:v>
                </c:pt>
                <c:pt idx="36">
                  <c:v>2407.4111328125</c:v>
                </c:pt>
                <c:pt idx="37">
                  <c:v>2413.2707519531</c:v>
                </c:pt>
                <c:pt idx="38">
                  <c:v>2167.2473144531</c:v>
                </c:pt>
                <c:pt idx="39">
                  <c:v>1687.5502929688</c:v>
                </c:pt>
                <c:pt idx="40">
                  <c:v>851.30432128910002</c:v>
                </c:pt>
                <c:pt idx="41">
                  <c:v>312.54779052729998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21.250417709400001</c:v>
                </c:pt>
                <c:pt idx="47">
                  <c:v>212.75775146480001</c:v>
                </c:pt>
                <c:pt idx="48">
                  <c:v>386.79766845699999</c:v>
                </c:pt>
                <c:pt idx="49">
                  <c:v>650.02154541020002</c:v>
                </c:pt>
                <c:pt idx="50">
                  <c:v>593.81176757809999</c:v>
                </c:pt>
                <c:pt idx="51">
                  <c:v>512.19818115229998</c:v>
                </c:pt>
                <c:pt idx="52">
                  <c:v>627.8021850586</c:v>
                </c:pt>
                <c:pt idx="53">
                  <c:v>1032.341796875</c:v>
                </c:pt>
                <c:pt idx="54">
                  <c:v>1402.0233154297</c:v>
                </c:pt>
                <c:pt idx="55">
                  <c:v>1984.7839355469</c:v>
                </c:pt>
                <c:pt idx="56">
                  <c:v>2366.8132324219</c:v>
                </c:pt>
                <c:pt idx="57">
                  <c:v>2639.0087890625</c:v>
                </c:pt>
                <c:pt idx="58">
                  <c:v>2760.939453125</c:v>
                </c:pt>
                <c:pt idx="59">
                  <c:v>2587.9572753906</c:v>
                </c:pt>
                <c:pt idx="60">
                  <c:v>2389.9094238281</c:v>
                </c:pt>
                <c:pt idx="61">
                  <c:v>1869.3503417969</c:v>
                </c:pt>
                <c:pt idx="62">
                  <c:v>1213.4223632812</c:v>
                </c:pt>
                <c:pt idx="63">
                  <c:v>543.21459960940001</c:v>
                </c:pt>
                <c:pt idx="64">
                  <c:v>56.908046722400002</c:v>
                </c:pt>
                <c:pt idx="65">
                  <c:v>0</c:v>
                </c:pt>
                <c:pt idx="66">
                  <c:v>0</c:v>
                </c:pt>
                <c:pt idx="67">
                  <c:v>64.549240112299998</c:v>
                </c:pt>
                <c:pt idx="68">
                  <c:v>315.9663696289</c:v>
                </c:pt>
                <c:pt idx="69">
                  <c:v>698.37286376949999</c:v>
                </c:pt>
                <c:pt idx="70">
                  <c:v>972.7523803711</c:v>
                </c:pt>
                <c:pt idx="71">
                  <c:v>1349.6878662109</c:v>
                </c:pt>
                <c:pt idx="72">
                  <c:v>1706.6337890625</c:v>
                </c:pt>
                <c:pt idx="73">
                  <c:v>1935.28515625</c:v>
                </c:pt>
                <c:pt idx="74">
                  <c:v>1851.0877685547</c:v>
                </c:pt>
                <c:pt idx="75">
                  <c:v>2044.5498046875</c:v>
                </c:pt>
                <c:pt idx="76">
                  <c:v>1972.3787841797</c:v>
                </c:pt>
                <c:pt idx="77">
                  <c:v>1938.384765625</c:v>
                </c:pt>
                <c:pt idx="78">
                  <c:v>2077.9567871094</c:v>
                </c:pt>
                <c:pt idx="79">
                  <c:v>1979.9468994141</c:v>
                </c:pt>
                <c:pt idx="80">
                  <c:v>1773.2873535156</c:v>
                </c:pt>
                <c:pt idx="81">
                  <c:v>1205.8184814453</c:v>
                </c:pt>
                <c:pt idx="82">
                  <c:v>586.34637451169999</c:v>
                </c:pt>
                <c:pt idx="83">
                  <c:v>442.36328125</c:v>
                </c:pt>
                <c:pt idx="84">
                  <c:v>276.20504760739999</c:v>
                </c:pt>
                <c:pt idx="85">
                  <c:v>181.91101074220001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33.232666015600003</c:v>
                </c:pt>
                <c:pt idx="93">
                  <c:v>385.30233764650001</c:v>
                </c:pt>
                <c:pt idx="94">
                  <c:v>464.8601989746</c:v>
                </c:pt>
                <c:pt idx="95">
                  <c:v>287.87530517580001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225.08599853519999</c:v>
                </c:pt>
                <c:pt idx="102">
                  <c:v>584.4546508789</c:v>
                </c:pt>
                <c:pt idx="103">
                  <c:v>774.30810546880002</c:v>
                </c:pt>
                <c:pt idx="104">
                  <c:v>790.5287475586</c:v>
                </c:pt>
                <c:pt idx="105">
                  <c:v>681.56451416020002</c:v>
                </c:pt>
                <c:pt idx="106">
                  <c:v>555.32208251949999</c:v>
                </c:pt>
                <c:pt idx="107">
                  <c:v>520.40954589839998</c:v>
                </c:pt>
                <c:pt idx="108">
                  <c:v>572.11224365229998</c:v>
                </c:pt>
                <c:pt idx="109">
                  <c:v>783.74926757809999</c:v>
                </c:pt>
                <c:pt idx="110">
                  <c:v>1171.3950195312</c:v>
                </c:pt>
                <c:pt idx="111">
                  <c:v>1626.9925537109</c:v>
                </c:pt>
                <c:pt idx="112">
                  <c:v>2041.1912841797</c:v>
                </c:pt>
                <c:pt idx="113">
                  <c:v>2333.0649414062</c:v>
                </c:pt>
                <c:pt idx="114">
                  <c:v>2549.1174316406</c:v>
                </c:pt>
                <c:pt idx="115">
                  <c:v>2656.6782226562</c:v>
                </c:pt>
                <c:pt idx="116">
                  <c:v>2664.8510742188</c:v>
                </c:pt>
                <c:pt idx="117">
                  <c:v>2525.3334960938</c:v>
                </c:pt>
                <c:pt idx="118">
                  <c:v>2339.802734375</c:v>
                </c:pt>
                <c:pt idx="119">
                  <c:v>2078.3332519531</c:v>
                </c:pt>
                <c:pt idx="120">
                  <c:v>1972.4907226562</c:v>
                </c:pt>
                <c:pt idx="121">
                  <c:v>1949.3853759766</c:v>
                </c:pt>
                <c:pt idx="122">
                  <c:v>1870.1057128906</c:v>
                </c:pt>
                <c:pt idx="123">
                  <c:v>1821.7618408203</c:v>
                </c:pt>
                <c:pt idx="124">
                  <c:v>1715.7633056641</c:v>
                </c:pt>
                <c:pt idx="125">
                  <c:v>1533.9866943359</c:v>
                </c:pt>
                <c:pt idx="126">
                  <c:v>1254.8780517578</c:v>
                </c:pt>
                <c:pt idx="127">
                  <c:v>880.84844970699999</c:v>
                </c:pt>
                <c:pt idx="128">
                  <c:v>481.62051391599999</c:v>
                </c:pt>
                <c:pt idx="129">
                  <c:v>152.9317779541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8-22CD-4B01-BA7B-B0C0144F00B4}"/>
            </c:ext>
          </c:extLst>
        </c:ser>
        <c:ser>
          <c:idx val="185"/>
          <c:order val="185"/>
          <c:spPr>
            <a:solidFill>
              <a:schemeClr val="accent6">
                <a:lumMod val="8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AWPPG0!$A$186:$EE$186</c:f>
              <c:numCache>
                <c:formatCode>General</c:formatCode>
                <c:ptCount val="135"/>
                <c:pt idx="0">
                  <c:v>1858.9918212891</c:v>
                </c:pt>
                <c:pt idx="1">
                  <c:v>1496.6793212891</c:v>
                </c:pt>
                <c:pt idx="2">
                  <c:v>1201.9267578125</c:v>
                </c:pt>
                <c:pt idx="3">
                  <c:v>786.36499023440001</c:v>
                </c:pt>
                <c:pt idx="4">
                  <c:v>255.66751098629999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325.41394042970001</c:v>
                </c:pt>
                <c:pt idx="16">
                  <c:v>567.08074951169999</c:v>
                </c:pt>
                <c:pt idx="17">
                  <c:v>705.15734863279999</c:v>
                </c:pt>
                <c:pt idx="18">
                  <c:v>690.70623779300001</c:v>
                </c:pt>
                <c:pt idx="19">
                  <c:v>516.79473876949999</c:v>
                </c:pt>
                <c:pt idx="20">
                  <c:v>250.6943206787</c:v>
                </c:pt>
                <c:pt idx="21">
                  <c:v>86.847938537600001</c:v>
                </c:pt>
                <c:pt idx="22">
                  <c:v>84.617752075200002</c:v>
                </c:pt>
                <c:pt idx="23">
                  <c:v>177.0287475586</c:v>
                </c:pt>
                <c:pt idx="24">
                  <c:v>75.045219421400006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119.8737792969</c:v>
                </c:pt>
                <c:pt idx="30">
                  <c:v>472.53503417970001</c:v>
                </c:pt>
                <c:pt idx="31">
                  <c:v>800.21716308589998</c:v>
                </c:pt>
                <c:pt idx="32">
                  <c:v>1086.8286132812</c:v>
                </c:pt>
                <c:pt idx="33">
                  <c:v>1357.2496337891</c:v>
                </c:pt>
                <c:pt idx="34">
                  <c:v>1692.8795166016</c:v>
                </c:pt>
                <c:pt idx="35">
                  <c:v>2034.9539794922</c:v>
                </c:pt>
                <c:pt idx="36">
                  <c:v>2318.3166503906</c:v>
                </c:pt>
                <c:pt idx="37">
                  <c:v>2293.0971679688</c:v>
                </c:pt>
                <c:pt idx="38">
                  <c:v>2054.6672363281</c:v>
                </c:pt>
                <c:pt idx="39">
                  <c:v>1598.4611816406</c:v>
                </c:pt>
                <c:pt idx="40">
                  <c:v>808.26922607419999</c:v>
                </c:pt>
                <c:pt idx="41">
                  <c:v>302.58587646479998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7.2458763123000001</c:v>
                </c:pt>
                <c:pt idx="47">
                  <c:v>211.470413208</c:v>
                </c:pt>
                <c:pt idx="48">
                  <c:v>408.32412719730002</c:v>
                </c:pt>
                <c:pt idx="49">
                  <c:v>683.20721435550001</c:v>
                </c:pt>
                <c:pt idx="50">
                  <c:v>638.78356933589998</c:v>
                </c:pt>
                <c:pt idx="51">
                  <c:v>567.62487792970001</c:v>
                </c:pt>
                <c:pt idx="52">
                  <c:v>676.78869628910002</c:v>
                </c:pt>
                <c:pt idx="53">
                  <c:v>1049.7388916016</c:v>
                </c:pt>
                <c:pt idx="54">
                  <c:v>1391.0064697266</c:v>
                </c:pt>
                <c:pt idx="55">
                  <c:v>1945.3441162109</c:v>
                </c:pt>
                <c:pt idx="56">
                  <c:v>2312.3876953125</c:v>
                </c:pt>
                <c:pt idx="57">
                  <c:v>2571.474609375</c:v>
                </c:pt>
                <c:pt idx="58">
                  <c:v>2697.8474121094</c:v>
                </c:pt>
                <c:pt idx="59">
                  <c:v>2548.2985839844</c:v>
                </c:pt>
                <c:pt idx="60">
                  <c:v>2364.3059082031</c:v>
                </c:pt>
                <c:pt idx="61">
                  <c:v>1859.5999755859</c:v>
                </c:pt>
                <c:pt idx="62">
                  <c:v>1221.2471923828</c:v>
                </c:pt>
                <c:pt idx="63">
                  <c:v>576.04772949220001</c:v>
                </c:pt>
                <c:pt idx="64">
                  <c:v>107.06359100340001</c:v>
                </c:pt>
                <c:pt idx="65">
                  <c:v>0</c:v>
                </c:pt>
                <c:pt idx="66">
                  <c:v>0</c:v>
                </c:pt>
                <c:pt idx="67">
                  <c:v>133.76516723629999</c:v>
                </c:pt>
                <c:pt idx="68">
                  <c:v>380.35223388669999</c:v>
                </c:pt>
                <c:pt idx="69">
                  <c:v>753.41729736330001</c:v>
                </c:pt>
                <c:pt idx="70">
                  <c:v>1015.8599853516</c:v>
                </c:pt>
                <c:pt idx="71">
                  <c:v>1370.4812011719</c:v>
                </c:pt>
                <c:pt idx="72">
                  <c:v>1702.7010498047</c:v>
                </c:pt>
                <c:pt idx="73">
                  <c:v>1915.0856933594</c:v>
                </c:pt>
                <c:pt idx="74">
                  <c:v>1825.6437988281</c:v>
                </c:pt>
                <c:pt idx="75">
                  <c:v>2015.9078369141</c:v>
                </c:pt>
                <c:pt idx="76">
                  <c:v>1972.4008789062</c:v>
                </c:pt>
                <c:pt idx="77">
                  <c:v>1976.1256103516</c:v>
                </c:pt>
                <c:pt idx="78">
                  <c:v>2116.2004394531</c:v>
                </c:pt>
                <c:pt idx="79">
                  <c:v>2001.6558837891</c:v>
                </c:pt>
                <c:pt idx="80">
                  <c:v>1756.7862548828</c:v>
                </c:pt>
                <c:pt idx="81">
                  <c:v>1167.6708984375</c:v>
                </c:pt>
                <c:pt idx="82">
                  <c:v>536.46118164059999</c:v>
                </c:pt>
                <c:pt idx="83">
                  <c:v>393.31582641599999</c:v>
                </c:pt>
                <c:pt idx="84">
                  <c:v>231.21264648440001</c:v>
                </c:pt>
                <c:pt idx="85">
                  <c:v>127.9407196045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83.979354858400001</c:v>
                </c:pt>
                <c:pt idx="93">
                  <c:v>433.1011352539</c:v>
                </c:pt>
                <c:pt idx="94">
                  <c:v>502.17025756840002</c:v>
                </c:pt>
                <c:pt idx="95">
                  <c:v>313.6237487793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219.37298583980001</c:v>
                </c:pt>
                <c:pt idx="102">
                  <c:v>550.61737060550001</c:v>
                </c:pt>
                <c:pt idx="103">
                  <c:v>712.12683105470001</c:v>
                </c:pt>
                <c:pt idx="104">
                  <c:v>706.4224243164</c:v>
                </c:pt>
                <c:pt idx="105">
                  <c:v>588.59423828119998</c:v>
                </c:pt>
                <c:pt idx="106">
                  <c:v>471.1755065918</c:v>
                </c:pt>
                <c:pt idx="107">
                  <c:v>459.34881591800001</c:v>
                </c:pt>
                <c:pt idx="108">
                  <c:v>542.64428710940001</c:v>
                </c:pt>
                <c:pt idx="109">
                  <c:v>779.45977783199999</c:v>
                </c:pt>
                <c:pt idx="110">
                  <c:v>1176.9299316406</c:v>
                </c:pt>
                <c:pt idx="111">
                  <c:v>1625.4001464844</c:v>
                </c:pt>
                <c:pt idx="112">
                  <c:v>2020.5299072266</c:v>
                </c:pt>
                <c:pt idx="113">
                  <c:v>2291.28125</c:v>
                </c:pt>
                <c:pt idx="114">
                  <c:v>2487.3564453125</c:v>
                </c:pt>
                <c:pt idx="115">
                  <c:v>2583.1926269531</c:v>
                </c:pt>
                <c:pt idx="116">
                  <c:v>2586.9030761719</c:v>
                </c:pt>
                <c:pt idx="117">
                  <c:v>2454.705078125</c:v>
                </c:pt>
                <c:pt idx="118">
                  <c:v>2287.1843261719</c:v>
                </c:pt>
                <c:pt idx="119">
                  <c:v>2054.7917480469</c:v>
                </c:pt>
                <c:pt idx="120">
                  <c:v>1975.1732177734</c:v>
                </c:pt>
                <c:pt idx="121">
                  <c:v>1968.8566894531</c:v>
                </c:pt>
                <c:pt idx="122">
                  <c:v>1897.6905517578</c:v>
                </c:pt>
                <c:pt idx="123">
                  <c:v>1850.3823242188</c:v>
                </c:pt>
                <c:pt idx="124">
                  <c:v>1743.1328125</c:v>
                </c:pt>
                <c:pt idx="125">
                  <c:v>1557.8271484375</c:v>
                </c:pt>
                <c:pt idx="126">
                  <c:v>1276.2525634766</c:v>
                </c:pt>
                <c:pt idx="127">
                  <c:v>901.47619628910002</c:v>
                </c:pt>
                <c:pt idx="128">
                  <c:v>502.65069580080001</c:v>
                </c:pt>
                <c:pt idx="129">
                  <c:v>169.41038513180001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9-22CD-4B01-BA7B-B0C0144F00B4}"/>
            </c:ext>
          </c:extLst>
        </c:ser>
        <c:ser>
          <c:idx val="186"/>
          <c:order val="186"/>
          <c:spPr>
            <a:solidFill>
              <a:schemeClr val="accent1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AWPPG0!$A$187:$EE$187</c:f>
              <c:numCache>
                <c:formatCode>General</c:formatCode>
                <c:ptCount val="135"/>
                <c:pt idx="0">
                  <c:v>1834.361328125</c:v>
                </c:pt>
                <c:pt idx="1">
                  <c:v>1484.5430908203</c:v>
                </c:pt>
                <c:pt idx="2">
                  <c:v>1201.7806396484</c:v>
                </c:pt>
                <c:pt idx="3">
                  <c:v>801.54071044919999</c:v>
                </c:pt>
                <c:pt idx="4">
                  <c:v>278.40451049799998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298.40557861330001</c:v>
                </c:pt>
                <c:pt idx="16">
                  <c:v>537.52838134770002</c:v>
                </c:pt>
                <c:pt idx="17">
                  <c:v>684.4389038086</c:v>
                </c:pt>
                <c:pt idx="18">
                  <c:v>686.3764038086</c:v>
                </c:pt>
                <c:pt idx="19">
                  <c:v>528.76879882809999</c:v>
                </c:pt>
                <c:pt idx="20">
                  <c:v>274.83099365229998</c:v>
                </c:pt>
                <c:pt idx="21">
                  <c:v>114.8740615845</c:v>
                </c:pt>
                <c:pt idx="22">
                  <c:v>107.3658752441</c:v>
                </c:pt>
                <c:pt idx="23">
                  <c:v>187.33908081050001</c:v>
                </c:pt>
                <c:pt idx="24">
                  <c:v>68.860626220699999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119.61089324949999</c:v>
                </c:pt>
                <c:pt idx="30">
                  <c:v>481.50241088870001</c:v>
                </c:pt>
                <c:pt idx="31">
                  <c:v>802.08813476559999</c:v>
                </c:pt>
                <c:pt idx="32">
                  <c:v>1076.1013183594</c:v>
                </c:pt>
                <c:pt idx="33">
                  <c:v>1337.2014160156</c:v>
                </c:pt>
                <c:pt idx="34">
                  <c:v>1668.1693115234</c:v>
                </c:pt>
                <c:pt idx="35">
                  <c:v>2010.8005371094</c:v>
                </c:pt>
                <c:pt idx="36">
                  <c:v>2302.9853515625</c:v>
                </c:pt>
                <c:pt idx="37">
                  <c:v>2297.58984375</c:v>
                </c:pt>
                <c:pt idx="38">
                  <c:v>2072.4892578125</c:v>
                </c:pt>
                <c:pt idx="39">
                  <c:v>1619.5881347656</c:v>
                </c:pt>
                <c:pt idx="40">
                  <c:v>821.81286621089998</c:v>
                </c:pt>
                <c:pt idx="41">
                  <c:v>301.07272338870001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207.28369140620001</c:v>
                </c:pt>
                <c:pt idx="48">
                  <c:v>403.48419189449999</c:v>
                </c:pt>
                <c:pt idx="49">
                  <c:v>676.09747314449999</c:v>
                </c:pt>
                <c:pt idx="50">
                  <c:v>636.14208984380002</c:v>
                </c:pt>
                <c:pt idx="51">
                  <c:v>571.36096191410002</c:v>
                </c:pt>
                <c:pt idx="52">
                  <c:v>684.82104492190001</c:v>
                </c:pt>
                <c:pt idx="53">
                  <c:v>1060.4719238281</c:v>
                </c:pt>
                <c:pt idx="54">
                  <c:v>1402.9403076172</c:v>
                </c:pt>
                <c:pt idx="55">
                  <c:v>1949.8103027344</c:v>
                </c:pt>
                <c:pt idx="56">
                  <c:v>2309.3986816406</c:v>
                </c:pt>
                <c:pt idx="57">
                  <c:v>2556.5458984375</c:v>
                </c:pt>
                <c:pt idx="58">
                  <c:v>2671.8696289062</c:v>
                </c:pt>
                <c:pt idx="59">
                  <c:v>2519.09375</c:v>
                </c:pt>
                <c:pt idx="60">
                  <c:v>2336.7280273438</c:v>
                </c:pt>
                <c:pt idx="61">
                  <c:v>1849.9251708984</c:v>
                </c:pt>
                <c:pt idx="62">
                  <c:v>1238.6567382812</c:v>
                </c:pt>
                <c:pt idx="63">
                  <c:v>618.41723632809999</c:v>
                </c:pt>
                <c:pt idx="64">
                  <c:v>172.69038391110001</c:v>
                </c:pt>
                <c:pt idx="65">
                  <c:v>0</c:v>
                </c:pt>
                <c:pt idx="66">
                  <c:v>0</c:v>
                </c:pt>
                <c:pt idx="67">
                  <c:v>177.6932067871</c:v>
                </c:pt>
                <c:pt idx="68">
                  <c:v>400.32388305659998</c:v>
                </c:pt>
                <c:pt idx="69">
                  <c:v>750.85546875</c:v>
                </c:pt>
                <c:pt idx="70">
                  <c:v>999.66607666020002</c:v>
                </c:pt>
                <c:pt idx="71">
                  <c:v>1344.841796875</c:v>
                </c:pt>
                <c:pt idx="72">
                  <c:v>1677.3793945312</c:v>
                </c:pt>
                <c:pt idx="73">
                  <c:v>1895.8024902344</c:v>
                </c:pt>
                <c:pt idx="74">
                  <c:v>1817.78125</c:v>
                </c:pt>
                <c:pt idx="75">
                  <c:v>2016.810546875</c:v>
                </c:pt>
                <c:pt idx="76">
                  <c:v>1994.0810546875</c:v>
                </c:pt>
                <c:pt idx="77">
                  <c:v>2010.4827880859</c:v>
                </c:pt>
                <c:pt idx="78">
                  <c:v>2149.8244628906</c:v>
                </c:pt>
                <c:pt idx="79">
                  <c:v>2026.4130859375</c:v>
                </c:pt>
                <c:pt idx="80">
                  <c:v>1767.7375488281</c:v>
                </c:pt>
                <c:pt idx="81">
                  <c:v>1156.9783935547</c:v>
                </c:pt>
                <c:pt idx="82">
                  <c:v>515.31512451169999</c:v>
                </c:pt>
                <c:pt idx="83">
                  <c:v>357.58990478520002</c:v>
                </c:pt>
                <c:pt idx="84">
                  <c:v>193.71838378909999</c:v>
                </c:pt>
                <c:pt idx="85">
                  <c:v>91.175079345699999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118.9329452515</c:v>
                </c:pt>
                <c:pt idx="93">
                  <c:v>476.8113708496</c:v>
                </c:pt>
                <c:pt idx="94">
                  <c:v>550.66491699220001</c:v>
                </c:pt>
                <c:pt idx="95">
                  <c:v>362.1799621582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213.5689086914</c:v>
                </c:pt>
                <c:pt idx="102">
                  <c:v>528.38317871089998</c:v>
                </c:pt>
                <c:pt idx="103">
                  <c:v>675.71533203119998</c:v>
                </c:pt>
                <c:pt idx="104">
                  <c:v>662.12139892580001</c:v>
                </c:pt>
                <c:pt idx="105">
                  <c:v>538.83673095699999</c:v>
                </c:pt>
                <c:pt idx="106">
                  <c:v>421.69970703119998</c:v>
                </c:pt>
                <c:pt idx="107">
                  <c:v>413.51205444340002</c:v>
                </c:pt>
                <c:pt idx="108">
                  <c:v>504.2247619629</c:v>
                </c:pt>
                <c:pt idx="109">
                  <c:v>752.01892089839998</c:v>
                </c:pt>
                <c:pt idx="110">
                  <c:v>1159.8966064453</c:v>
                </c:pt>
                <c:pt idx="111">
                  <c:v>1617.0489501953</c:v>
                </c:pt>
                <c:pt idx="112">
                  <c:v>2017.5511474609</c:v>
                </c:pt>
                <c:pt idx="113">
                  <c:v>2293.1525878906</c:v>
                </c:pt>
                <c:pt idx="114">
                  <c:v>2495.1806640625</c:v>
                </c:pt>
                <c:pt idx="115">
                  <c:v>2595.4851074219</c:v>
                </c:pt>
                <c:pt idx="116">
                  <c:v>2602.9172363281</c:v>
                </c:pt>
                <c:pt idx="117">
                  <c:v>2475.1169433594</c:v>
                </c:pt>
                <c:pt idx="118">
                  <c:v>2308.2863769531</c:v>
                </c:pt>
                <c:pt idx="119">
                  <c:v>2077.3249511719</c:v>
                </c:pt>
                <c:pt idx="120">
                  <c:v>1995.5843505859</c:v>
                </c:pt>
                <c:pt idx="121">
                  <c:v>1982.1689453125</c:v>
                </c:pt>
                <c:pt idx="122">
                  <c:v>1901.4432373047</c:v>
                </c:pt>
                <c:pt idx="123">
                  <c:v>1844.5279541016</c:v>
                </c:pt>
                <c:pt idx="124">
                  <c:v>1731.0126953125</c:v>
                </c:pt>
                <c:pt idx="125">
                  <c:v>1539.8681640625</c:v>
                </c:pt>
                <c:pt idx="126">
                  <c:v>1252.2921142578</c:v>
                </c:pt>
                <c:pt idx="127">
                  <c:v>876.11151123050001</c:v>
                </c:pt>
                <c:pt idx="128">
                  <c:v>480.07922363279999</c:v>
                </c:pt>
                <c:pt idx="129">
                  <c:v>154.0651397705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A-22CD-4B01-BA7B-B0C0144F00B4}"/>
            </c:ext>
          </c:extLst>
        </c:ser>
        <c:ser>
          <c:idx val="187"/>
          <c:order val="187"/>
          <c:spPr>
            <a:solidFill>
              <a:schemeClr val="accent2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AWPPG0!$A$188:$EE$188</c:f>
              <c:numCache>
                <c:formatCode>General</c:formatCode>
                <c:ptCount val="135"/>
                <c:pt idx="0">
                  <c:v>1840.2731933594</c:v>
                </c:pt>
                <c:pt idx="1">
                  <c:v>1487.1555175781</c:v>
                </c:pt>
                <c:pt idx="2">
                  <c:v>1200.0466308594</c:v>
                </c:pt>
                <c:pt idx="3">
                  <c:v>789.67443847660002</c:v>
                </c:pt>
                <c:pt idx="4">
                  <c:v>259.19152832029999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319.70791625980002</c:v>
                </c:pt>
                <c:pt idx="16">
                  <c:v>574.24487304690001</c:v>
                </c:pt>
                <c:pt idx="17">
                  <c:v>715.90130615229998</c:v>
                </c:pt>
                <c:pt idx="18">
                  <c:v>694.83874511720001</c:v>
                </c:pt>
                <c:pt idx="19">
                  <c:v>511.3478088379</c:v>
                </c:pt>
                <c:pt idx="20">
                  <c:v>241.14596557620001</c:v>
                </c:pt>
                <c:pt idx="21">
                  <c:v>80.591987609900002</c:v>
                </c:pt>
                <c:pt idx="22">
                  <c:v>84.934135436999995</c:v>
                </c:pt>
                <c:pt idx="23">
                  <c:v>181.3486328125</c:v>
                </c:pt>
                <c:pt idx="24">
                  <c:v>78.369506835899998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116.19831085209999</c:v>
                </c:pt>
                <c:pt idx="30">
                  <c:v>460.29135131840002</c:v>
                </c:pt>
                <c:pt idx="31">
                  <c:v>780.50604248050001</c:v>
                </c:pt>
                <c:pt idx="32">
                  <c:v>1073.2947998047</c:v>
                </c:pt>
                <c:pt idx="33">
                  <c:v>1359.8585205078</c:v>
                </c:pt>
                <c:pt idx="34">
                  <c:v>1703.7996826172</c:v>
                </c:pt>
                <c:pt idx="35">
                  <c:v>2043.2779541016</c:v>
                </c:pt>
                <c:pt idx="36">
                  <c:v>2318.3493652344</c:v>
                </c:pt>
                <c:pt idx="37">
                  <c:v>2290.2263183594</c:v>
                </c:pt>
                <c:pt idx="38">
                  <c:v>2054.3608398438</c:v>
                </c:pt>
                <c:pt idx="39">
                  <c:v>1607.0377197266</c:v>
                </c:pt>
                <c:pt idx="40">
                  <c:v>824.9771118164</c:v>
                </c:pt>
                <c:pt idx="41">
                  <c:v>320.81243896479998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191.35577392580001</c:v>
                </c:pt>
                <c:pt idx="48">
                  <c:v>392.5382385254</c:v>
                </c:pt>
                <c:pt idx="49">
                  <c:v>673.4047241211</c:v>
                </c:pt>
                <c:pt idx="50">
                  <c:v>638.25720214839998</c:v>
                </c:pt>
                <c:pt idx="51">
                  <c:v>569.45495605470001</c:v>
                </c:pt>
                <c:pt idx="52">
                  <c:v>677.4566040039</c:v>
                </c:pt>
                <c:pt idx="53">
                  <c:v>1056.6058349609</c:v>
                </c:pt>
                <c:pt idx="54">
                  <c:v>1397.3499755859</c:v>
                </c:pt>
                <c:pt idx="55">
                  <c:v>1946.0565185547</c:v>
                </c:pt>
                <c:pt idx="56">
                  <c:v>2313.0961914062</c:v>
                </c:pt>
                <c:pt idx="57">
                  <c:v>2574.1022949219</c:v>
                </c:pt>
                <c:pt idx="58">
                  <c:v>2699.9436035156</c:v>
                </c:pt>
                <c:pt idx="59">
                  <c:v>2553.3610839844</c:v>
                </c:pt>
                <c:pt idx="60">
                  <c:v>2370.3154296875</c:v>
                </c:pt>
                <c:pt idx="61">
                  <c:v>1867.02734375</c:v>
                </c:pt>
                <c:pt idx="62">
                  <c:v>1233.7004394531</c:v>
                </c:pt>
                <c:pt idx="63">
                  <c:v>598.22937011720001</c:v>
                </c:pt>
                <c:pt idx="64">
                  <c:v>138.97958374020001</c:v>
                </c:pt>
                <c:pt idx="65">
                  <c:v>0</c:v>
                </c:pt>
                <c:pt idx="66">
                  <c:v>0</c:v>
                </c:pt>
                <c:pt idx="67">
                  <c:v>148.82957458499999</c:v>
                </c:pt>
                <c:pt idx="68">
                  <c:v>379.80862426760001</c:v>
                </c:pt>
                <c:pt idx="69">
                  <c:v>737.86437988279999</c:v>
                </c:pt>
                <c:pt idx="70">
                  <c:v>990.99768066410002</c:v>
                </c:pt>
                <c:pt idx="71">
                  <c:v>1344.3112792969</c:v>
                </c:pt>
                <c:pt idx="72">
                  <c:v>1679.7286376953</c:v>
                </c:pt>
                <c:pt idx="73">
                  <c:v>1897.9432373047</c:v>
                </c:pt>
                <c:pt idx="74">
                  <c:v>1805.8695068359</c:v>
                </c:pt>
                <c:pt idx="75">
                  <c:v>2006.6115722656</c:v>
                </c:pt>
                <c:pt idx="76">
                  <c:v>1977.1352539062</c:v>
                </c:pt>
                <c:pt idx="77">
                  <c:v>1992.7875976562</c:v>
                </c:pt>
                <c:pt idx="78">
                  <c:v>2140.5200195312</c:v>
                </c:pt>
                <c:pt idx="79">
                  <c:v>2027.4019775391</c:v>
                </c:pt>
                <c:pt idx="80">
                  <c:v>1778.869140625</c:v>
                </c:pt>
                <c:pt idx="81">
                  <c:v>1181.5198974609</c:v>
                </c:pt>
                <c:pt idx="82">
                  <c:v>543.33892822270002</c:v>
                </c:pt>
                <c:pt idx="83">
                  <c:v>396.28564453119998</c:v>
                </c:pt>
                <c:pt idx="84">
                  <c:v>236.7713317871</c:v>
                </c:pt>
                <c:pt idx="85">
                  <c:v>137.2405090332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42.828018188500003</c:v>
                </c:pt>
                <c:pt idx="93">
                  <c:v>407.80187988279999</c:v>
                </c:pt>
                <c:pt idx="94">
                  <c:v>495.3876953125</c:v>
                </c:pt>
                <c:pt idx="95">
                  <c:v>330.30697631840002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263.87802124019998</c:v>
                </c:pt>
                <c:pt idx="102">
                  <c:v>585.57861328119998</c:v>
                </c:pt>
                <c:pt idx="103">
                  <c:v>735.8286743164</c:v>
                </c:pt>
                <c:pt idx="104">
                  <c:v>719.8228149414</c:v>
                </c:pt>
                <c:pt idx="105">
                  <c:v>590.7348022461</c:v>
                </c:pt>
                <c:pt idx="106">
                  <c:v>461.05670166020002</c:v>
                </c:pt>
                <c:pt idx="107">
                  <c:v>435.40759277339998</c:v>
                </c:pt>
                <c:pt idx="108">
                  <c:v>506.72201538090002</c:v>
                </c:pt>
                <c:pt idx="109">
                  <c:v>737.9487915039</c:v>
                </c:pt>
                <c:pt idx="110">
                  <c:v>1137.3576660156</c:v>
                </c:pt>
                <c:pt idx="111">
                  <c:v>1591.4060058594</c:v>
                </c:pt>
                <c:pt idx="112">
                  <c:v>1994.7926025391</c:v>
                </c:pt>
                <c:pt idx="113">
                  <c:v>2275.0432128906</c:v>
                </c:pt>
                <c:pt idx="114">
                  <c:v>2487.2531738281</c:v>
                </c:pt>
                <c:pt idx="115">
                  <c:v>2596.2951660156</c:v>
                </c:pt>
                <c:pt idx="116">
                  <c:v>2609.3884277344</c:v>
                </c:pt>
                <c:pt idx="117">
                  <c:v>2484.6437988281</c:v>
                </c:pt>
                <c:pt idx="118">
                  <c:v>2321.2385253906</c:v>
                </c:pt>
                <c:pt idx="119">
                  <c:v>2087.8881835938</c:v>
                </c:pt>
                <c:pt idx="120">
                  <c:v>2002.9206542969</c:v>
                </c:pt>
                <c:pt idx="121">
                  <c:v>1987.1951904297</c:v>
                </c:pt>
                <c:pt idx="122">
                  <c:v>1904.5328369141</c:v>
                </c:pt>
                <c:pt idx="123">
                  <c:v>1846.5697021484</c:v>
                </c:pt>
                <c:pt idx="124">
                  <c:v>1733.9753417969</c:v>
                </c:pt>
                <c:pt idx="125">
                  <c:v>1546.48828125</c:v>
                </c:pt>
                <c:pt idx="126">
                  <c:v>1263.4060058594</c:v>
                </c:pt>
                <c:pt idx="127">
                  <c:v>889.56085205080001</c:v>
                </c:pt>
                <c:pt idx="128">
                  <c:v>494.10571289059999</c:v>
                </c:pt>
                <c:pt idx="129">
                  <c:v>169.6985321045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B-22CD-4B01-BA7B-B0C0144F00B4}"/>
            </c:ext>
          </c:extLst>
        </c:ser>
        <c:ser>
          <c:idx val="188"/>
          <c:order val="188"/>
          <c:spPr>
            <a:solidFill>
              <a:schemeClr val="accent3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AWPPG0!$A$189:$EE$189</c:f>
              <c:numCache>
                <c:formatCode>General</c:formatCode>
                <c:ptCount val="135"/>
                <c:pt idx="0">
                  <c:v>1826.720703125</c:v>
                </c:pt>
                <c:pt idx="1">
                  <c:v>1471.3441162109</c:v>
                </c:pt>
                <c:pt idx="2">
                  <c:v>1184.1896972656</c:v>
                </c:pt>
                <c:pt idx="3">
                  <c:v>776.75384521479998</c:v>
                </c:pt>
                <c:pt idx="4">
                  <c:v>250.61988830569999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305.30297851559999</c:v>
                </c:pt>
                <c:pt idx="16">
                  <c:v>559.7720336914</c:v>
                </c:pt>
                <c:pt idx="17">
                  <c:v>715.89764404300001</c:v>
                </c:pt>
                <c:pt idx="18">
                  <c:v>711.80181884770002</c:v>
                </c:pt>
                <c:pt idx="19">
                  <c:v>539.33428955080001</c:v>
                </c:pt>
                <c:pt idx="20">
                  <c:v>271.41284179690001</c:v>
                </c:pt>
                <c:pt idx="21">
                  <c:v>105.2126541138</c:v>
                </c:pt>
                <c:pt idx="22">
                  <c:v>98.752159118700007</c:v>
                </c:pt>
                <c:pt idx="23">
                  <c:v>182.17167663570001</c:v>
                </c:pt>
                <c:pt idx="24">
                  <c:v>65.385337829600005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121.72006988530001</c:v>
                </c:pt>
                <c:pt idx="30">
                  <c:v>476.70043945309999</c:v>
                </c:pt>
                <c:pt idx="31">
                  <c:v>793.24438476559999</c:v>
                </c:pt>
                <c:pt idx="32">
                  <c:v>1068.1037597656</c:v>
                </c:pt>
                <c:pt idx="33">
                  <c:v>1338.3680419922</c:v>
                </c:pt>
                <c:pt idx="34">
                  <c:v>1685.4273681641</c:v>
                </c:pt>
                <c:pt idx="35">
                  <c:v>2046.0490722656</c:v>
                </c:pt>
                <c:pt idx="36">
                  <c:v>2344.5444335938</c:v>
                </c:pt>
                <c:pt idx="37">
                  <c:v>2329.470703125</c:v>
                </c:pt>
                <c:pt idx="38">
                  <c:v>2086.0861816406</c:v>
                </c:pt>
                <c:pt idx="39">
                  <c:v>1621.5502929688</c:v>
                </c:pt>
                <c:pt idx="40">
                  <c:v>820.7260131836</c:v>
                </c:pt>
                <c:pt idx="41">
                  <c:v>307.31088256840002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18.651418685900001</c:v>
                </c:pt>
                <c:pt idx="47">
                  <c:v>212.00932312009999</c:v>
                </c:pt>
                <c:pt idx="48">
                  <c:v>395.30410766599999</c:v>
                </c:pt>
                <c:pt idx="49">
                  <c:v>661.48693847660002</c:v>
                </c:pt>
                <c:pt idx="50">
                  <c:v>615.2466430664</c:v>
                </c:pt>
                <c:pt idx="51">
                  <c:v>547.00622558589998</c:v>
                </c:pt>
                <c:pt idx="52">
                  <c:v>660.42749023440001</c:v>
                </c:pt>
                <c:pt idx="53">
                  <c:v>1043.3374023438</c:v>
                </c:pt>
                <c:pt idx="54">
                  <c:v>1400.8365478516</c:v>
                </c:pt>
                <c:pt idx="55">
                  <c:v>1965.5648193359</c:v>
                </c:pt>
                <c:pt idx="56">
                  <c:v>2332.6770019531</c:v>
                </c:pt>
                <c:pt idx="57">
                  <c:v>2586.5634765625</c:v>
                </c:pt>
                <c:pt idx="58">
                  <c:v>2699.5129394531</c:v>
                </c:pt>
                <c:pt idx="59">
                  <c:v>2538.0463867188</c:v>
                </c:pt>
                <c:pt idx="60">
                  <c:v>2349.0153808594</c:v>
                </c:pt>
                <c:pt idx="61">
                  <c:v>1849.01171875</c:v>
                </c:pt>
                <c:pt idx="62">
                  <c:v>1223.8568115234</c:v>
                </c:pt>
                <c:pt idx="63">
                  <c:v>587.28967285160002</c:v>
                </c:pt>
                <c:pt idx="64">
                  <c:v>125.7958068848</c:v>
                </c:pt>
                <c:pt idx="65">
                  <c:v>0</c:v>
                </c:pt>
                <c:pt idx="66">
                  <c:v>0</c:v>
                </c:pt>
                <c:pt idx="67">
                  <c:v>139.09997558590001</c:v>
                </c:pt>
                <c:pt idx="68">
                  <c:v>373.08685302729998</c:v>
                </c:pt>
                <c:pt idx="69">
                  <c:v>732.63751220699999</c:v>
                </c:pt>
                <c:pt idx="70">
                  <c:v>988.37048339839998</c:v>
                </c:pt>
                <c:pt idx="71">
                  <c:v>1345.4440917969</c:v>
                </c:pt>
                <c:pt idx="72">
                  <c:v>1685.1684570312</c:v>
                </c:pt>
                <c:pt idx="73">
                  <c:v>1909.4390869141</c:v>
                </c:pt>
                <c:pt idx="74">
                  <c:v>1823.2512207031</c:v>
                </c:pt>
                <c:pt idx="75">
                  <c:v>2030.4190673828</c:v>
                </c:pt>
                <c:pt idx="76">
                  <c:v>1991.7399902344</c:v>
                </c:pt>
                <c:pt idx="77">
                  <c:v>1994.0782470703</c:v>
                </c:pt>
                <c:pt idx="78">
                  <c:v>2130.8098144531</c:v>
                </c:pt>
                <c:pt idx="79">
                  <c:v>2011.5217285156</c:v>
                </c:pt>
                <c:pt idx="80">
                  <c:v>1770.05859375</c:v>
                </c:pt>
                <c:pt idx="81">
                  <c:v>1172.5893554688</c:v>
                </c:pt>
                <c:pt idx="82">
                  <c:v>544.44323730470001</c:v>
                </c:pt>
                <c:pt idx="83">
                  <c:v>401.19104003910002</c:v>
                </c:pt>
                <c:pt idx="84">
                  <c:v>237.93801879879999</c:v>
                </c:pt>
                <c:pt idx="85">
                  <c:v>135.3780670166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76.666328430199997</c:v>
                </c:pt>
                <c:pt idx="93">
                  <c:v>429.8702697754</c:v>
                </c:pt>
                <c:pt idx="94">
                  <c:v>502.52725219730002</c:v>
                </c:pt>
                <c:pt idx="95">
                  <c:v>320.43737792970001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219.69372558590001</c:v>
                </c:pt>
                <c:pt idx="102">
                  <c:v>554.3539428711</c:v>
                </c:pt>
                <c:pt idx="103">
                  <c:v>722.05297851559999</c:v>
                </c:pt>
                <c:pt idx="104">
                  <c:v>724.20690917970001</c:v>
                </c:pt>
                <c:pt idx="105">
                  <c:v>610.94647216800001</c:v>
                </c:pt>
                <c:pt idx="106">
                  <c:v>493.90216064449999</c:v>
                </c:pt>
                <c:pt idx="107">
                  <c:v>477.34701538090002</c:v>
                </c:pt>
                <c:pt idx="108">
                  <c:v>551.61883544919999</c:v>
                </c:pt>
                <c:pt idx="109">
                  <c:v>780.64825439449999</c:v>
                </c:pt>
                <c:pt idx="110">
                  <c:v>1175.3386230469</c:v>
                </c:pt>
                <c:pt idx="111">
                  <c:v>1622.1390380859</c:v>
                </c:pt>
                <c:pt idx="112">
                  <c:v>2018.6918945312</c:v>
                </c:pt>
                <c:pt idx="113">
                  <c:v>2293.1877441406</c:v>
                </c:pt>
                <c:pt idx="114">
                  <c:v>2497.3752441406</c:v>
                </c:pt>
                <c:pt idx="115">
                  <c:v>2600.0864257812</c:v>
                </c:pt>
                <c:pt idx="116">
                  <c:v>2606.6108398438</c:v>
                </c:pt>
                <c:pt idx="117">
                  <c:v>2473.3198242188</c:v>
                </c:pt>
                <c:pt idx="118">
                  <c:v>2302.9694824219</c:v>
                </c:pt>
                <c:pt idx="119">
                  <c:v>2064.3918457031</c:v>
                </c:pt>
                <c:pt idx="120">
                  <c:v>1977.7307128906</c:v>
                </c:pt>
                <c:pt idx="121">
                  <c:v>1964.2319335938</c:v>
                </c:pt>
                <c:pt idx="122">
                  <c:v>1888.1871337891</c:v>
                </c:pt>
                <c:pt idx="123">
                  <c:v>1838.5122070312</c:v>
                </c:pt>
                <c:pt idx="124">
                  <c:v>1732.2740478516</c:v>
                </c:pt>
                <c:pt idx="125">
                  <c:v>1547.7620849609</c:v>
                </c:pt>
                <c:pt idx="126">
                  <c:v>1267.0745849609</c:v>
                </c:pt>
                <c:pt idx="127">
                  <c:v>894.33123779300001</c:v>
                </c:pt>
                <c:pt idx="128">
                  <c:v>498.04333496089998</c:v>
                </c:pt>
                <c:pt idx="129">
                  <c:v>168.85710144039999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C-22CD-4B01-BA7B-B0C0144F00B4}"/>
            </c:ext>
          </c:extLst>
        </c:ser>
        <c:ser>
          <c:idx val="189"/>
          <c:order val="189"/>
          <c:spPr>
            <a:solidFill>
              <a:schemeClr val="accent4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AWPPG0!$A$190:$EE$190</c:f>
              <c:numCache>
                <c:formatCode>General</c:formatCode>
                <c:ptCount val="135"/>
                <c:pt idx="0">
                  <c:v>1868.4301757812</c:v>
                </c:pt>
                <c:pt idx="1">
                  <c:v>1502.5869140625</c:v>
                </c:pt>
                <c:pt idx="2">
                  <c:v>1205.0936279297</c:v>
                </c:pt>
                <c:pt idx="3">
                  <c:v>782.02557373050001</c:v>
                </c:pt>
                <c:pt idx="4">
                  <c:v>238.69653320309999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312.17822265619998</c:v>
                </c:pt>
                <c:pt idx="16">
                  <c:v>557.54608154300001</c:v>
                </c:pt>
                <c:pt idx="17">
                  <c:v>700.0121459961</c:v>
                </c:pt>
                <c:pt idx="18">
                  <c:v>683.98516845699999</c:v>
                </c:pt>
                <c:pt idx="19">
                  <c:v>509.59637451169999</c:v>
                </c:pt>
                <c:pt idx="20">
                  <c:v>250.37089538570001</c:v>
                </c:pt>
                <c:pt idx="21">
                  <c:v>98.782943725600006</c:v>
                </c:pt>
                <c:pt idx="22">
                  <c:v>103.6261138916</c:v>
                </c:pt>
                <c:pt idx="23">
                  <c:v>192.40034484860001</c:v>
                </c:pt>
                <c:pt idx="24">
                  <c:v>78.700332641599999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136.80102539059999</c:v>
                </c:pt>
                <c:pt idx="30">
                  <c:v>463.58758544919999</c:v>
                </c:pt>
                <c:pt idx="31">
                  <c:v>758.158203125</c:v>
                </c:pt>
                <c:pt idx="32">
                  <c:v>1028.9045410156</c:v>
                </c:pt>
                <c:pt idx="33">
                  <c:v>1312.0340576172</c:v>
                </c:pt>
                <c:pt idx="34">
                  <c:v>1679.4556884766</c:v>
                </c:pt>
                <c:pt idx="35">
                  <c:v>2059.1701660156</c:v>
                </c:pt>
                <c:pt idx="36">
                  <c:v>2371.7216796875</c:v>
                </c:pt>
                <c:pt idx="37">
                  <c:v>2359.0881347656</c:v>
                </c:pt>
                <c:pt idx="38">
                  <c:v>2106.2583007812</c:v>
                </c:pt>
                <c:pt idx="39">
                  <c:v>1631.6866455078</c:v>
                </c:pt>
                <c:pt idx="40">
                  <c:v>821.95574951169999</c:v>
                </c:pt>
                <c:pt idx="41">
                  <c:v>314.95266723629999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29.591688156099998</c:v>
                </c:pt>
                <c:pt idx="47">
                  <c:v>204.86190795900001</c:v>
                </c:pt>
                <c:pt idx="48">
                  <c:v>370.82690429690001</c:v>
                </c:pt>
                <c:pt idx="49">
                  <c:v>630.4691772461</c:v>
                </c:pt>
                <c:pt idx="50">
                  <c:v>589.59680175779999</c:v>
                </c:pt>
                <c:pt idx="51">
                  <c:v>522.9302368164</c:v>
                </c:pt>
                <c:pt idx="52">
                  <c:v>639.60693359380002</c:v>
                </c:pt>
                <c:pt idx="53">
                  <c:v>1036.7567138672</c:v>
                </c:pt>
                <c:pt idx="54">
                  <c:v>1400.8729248047</c:v>
                </c:pt>
                <c:pt idx="55">
                  <c:v>1976.9270019531</c:v>
                </c:pt>
                <c:pt idx="56">
                  <c:v>2357.4572753906</c:v>
                </c:pt>
                <c:pt idx="57">
                  <c:v>2624.3171386719</c:v>
                </c:pt>
                <c:pt idx="58">
                  <c:v>2740.416015625</c:v>
                </c:pt>
                <c:pt idx="59">
                  <c:v>2571.5119628906</c:v>
                </c:pt>
                <c:pt idx="60">
                  <c:v>2374.6608886719</c:v>
                </c:pt>
                <c:pt idx="61">
                  <c:v>1861.6668701172</c:v>
                </c:pt>
                <c:pt idx="62">
                  <c:v>1219.0457763672</c:v>
                </c:pt>
                <c:pt idx="63">
                  <c:v>565.8369140625</c:v>
                </c:pt>
                <c:pt idx="64">
                  <c:v>96.1611785889</c:v>
                </c:pt>
                <c:pt idx="65">
                  <c:v>0</c:v>
                </c:pt>
                <c:pt idx="66">
                  <c:v>0</c:v>
                </c:pt>
                <c:pt idx="67">
                  <c:v>115.1381607056</c:v>
                </c:pt>
                <c:pt idx="68">
                  <c:v>361.81533813480002</c:v>
                </c:pt>
                <c:pt idx="69">
                  <c:v>736.05462646479998</c:v>
                </c:pt>
                <c:pt idx="70">
                  <c:v>1001.0237426758</c:v>
                </c:pt>
                <c:pt idx="71">
                  <c:v>1362.0788574219</c:v>
                </c:pt>
                <c:pt idx="72">
                  <c:v>1701.4378662109</c:v>
                </c:pt>
                <c:pt idx="73">
                  <c:v>1917.7498779297</c:v>
                </c:pt>
                <c:pt idx="74">
                  <c:v>1835.6956787109</c:v>
                </c:pt>
                <c:pt idx="75">
                  <c:v>2023.6579589844</c:v>
                </c:pt>
                <c:pt idx="76">
                  <c:v>1966.9295654297</c:v>
                </c:pt>
                <c:pt idx="77">
                  <c:v>1960.2600097656</c:v>
                </c:pt>
                <c:pt idx="78">
                  <c:v>2100.0102539062</c:v>
                </c:pt>
                <c:pt idx="79">
                  <c:v>1993.2412109375</c:v>
                </c:pt>
                <c:pt idx="80">
                  <c:v>1766.9672851562</c:v>
                </c:pt>
                <c:pt idx="81">
                  <c:v>1188.3359375</c:v>
                </c:pt>
                <c:pt idx="82">
                  <c:v>570.46087646479998</c:v>
                </c:pt>
                <c:pt idx="83">
                  <c:v>431.45083618159998</c:v>
                </c:pt>
                <c:pt idx="84">
                  <c:v>265.28982543950002</c:v>
                </c:pt>
                <c:pt idx="85">
                  <c:v>158.95190429690001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66.896507263199993</c:v>
                </c:pt>
                <c:pt idx="93">
                  <c:v>416.48446655269998</c:v>
                </c:pt>
                <c:pt idx="94">
                  <c:v>486.80325317379999</c:v>
                </c:pt>
                <c:pt idx="95">
                  <c:v>304.8097229004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253.5242614746</c:v>
                </c:pt>
                <c:pt idx="102">
                  <c:v>585.55200195309999</c:v>
                </c:pt>
                <c:pt idx="103">
                  <c:v>741.61486816410002</c:v>
                </c:pt>
                <c:pt idx="104">
                  <c:v>725.80279541020002</c:v>
                </c:pt>
                <c:pt idx="105">
                  <c:v>595.03253173830001</c:v>
                </c:pt>
                <c:pt idx="106">
                  <c:v>467.18154907230002</c:v>
                </c:pt>
                <c:pt idx="107">
                  <c:v>449.48672485349999</c:v>
                </c:pt>
                <c:pt idx="108">
                  <c:v>529.9067993164</c:v>
                </c:pt>
                <c:pt idx="109">
                  <c:v>769.02374267580001</c:v>
                </c:pt>
                <c:pt idx="110">
                  <c:v>1176.2524414062</c:v>
                </c:pt>
                <c:pt idx="111">
                  <c:v>1640.0748291016</c:v>
                </c:pt>
                <c:pt idx="112">
                  <c:v>2051.0322265625</c:v>
                </c:pt>
                <c:pt idx="113">
                  <c:v>2334.4313964844</c:v>
                </c:pt>
                <c:pt idx="114">
                  <c:v>2539.4848632812</c:v>
                </c:pt>
                <c:pt idx="115">
                  <c:v>2635.8508300781</c:v>
                </c:pt>
                <c:pt idx="116">
                  <c:v>2632.5842285156</c:v>
                </c:pt>
                <c:pt idx="117">
                  <c:v>2489.1997070312</c:v>
                </c:pt>
                <c:pt idx="118">
                  <c:v>2309.5209960938</c:v>
                </c:pt>
                <c:pt idx="119">
                  <c:v>2062.9255371094</c:v>
                </c:pt>
                <c:pt idx="120">
                  <c:v>1973.0523681641</c:v>
                </c:pt>
                <c:pt idx="121">
                  <c:v>1961.7258300781</c:v>
                </c:pt>
                <c:pt idx="122">
                  <c:v>1887.3131103516</c:v>
                </c:pt>
                <c:pt idx="123">
                  <c:v>1838.8282470703</c:v>
                </c:pt>
                <c:pt idx="124">
                  <c:v>1731.0959472656</c:v>
                </c:pt>
                <c:pt idx="125">
                  <c:v>1546.345703125</c:v>
                </c:pt>
                <c:pt idx="126">
                  <c:v>1265.0596923828</c:v>
                </c:pt>
                <c:pt idx="127">
                  <c:v>890.49963378910002</c:v>
                </c:pt>
                <c:pt idx="128">
                  <c:v>489.95892333979998</c:v>
                </c:pt>
                <c:pt idx="129">
                  <c:v>155.53761291500001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D-22CD-4B01-BA7B-B0C0144F00B4}"/>
            </c:ext>
          </c:extLst>
        </c:ser>
        <c:ser>
          <c:idx val="190"/>
          <c:order val="190"/>
          <c:spPr>
            <a:solidFill>
              <a:schemeClr val="accent5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AWPPG0!$A$191:$EE$191</c:f>
              <c:numCache>
                <c:formatCode>General</c:formatCode>
                <c:ptCount val="135"/>
                <c:pt idx="0">
                  <c:v>1900.1651611328</c:v>
                </c:pt>
                <c:pt idx="1">
                  <c:v>1522.2369384766</c:v>
                </c:pt>
                <c:pt idx="2">
                  <c:v>1212.7435302734</c:v>
                </c:pt>
                <c:pt idx="3">
                  <c:v>779.03637695309999</c:v>
                </c:pt>
                <c:pt idx="4">
                  <c:v>222.17733764650001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309.08963012700002</c:v>
                </c:pt>
                <c:pt idx="16">
                  <c:v>556.74597167970001</c:v>
                </c:pt>
                <c:pt idx="17">
                  <c:v>706.24938964839998</c:v>
                </c:pt>
                <c:pt idx="18">
                  <c:v>699.94384765619998</c:v>
                </c:pt>
                <c:pt idx="19">
                  <c:v>528.88452148440001</c:v>
                </c:pt>
                <c:pt idx="20">
                  <c:v>260.79806518549998</c:v>
                </c:pt>
                <c:pt idx="21">
                  <c:v>97.154289245599998</c:v>
                </c:pt>
                <c:pt idx="22">
                  <c:v>100.25370025629999</c:v>
                </c:pt>
                <c:pt idx="23">
                  <c:v>199.12467956539999</c:v>
                </c:pt>
                <c:pt idx="24">
                  <c:v>91.328514099100005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135.09140014650001</c:v>
                </c:pt>
                <c:pt idx="30">
                  <c:v>480.8200378418</c:v>
                </c:pt>
                <c:pt idx="31">
                  <c:v>788.23974609380002</c:v>
                </c:pt>
                <c:pt idx="32">
                  <c:v>1061.6049804688</c:v>
                </c:pt>
                <c:pt idx="33">
                  <c:v>1335.7619628906</c:v>
                </c:pt>
                <c:pt idx="34">
                  <c:v>1691.7395019531</c:v>
                </c:pt>
                <c:pt idx="35">
                  <c:v>2061.5454101562</c:v>
                </c:pt>
                <c:pt idx="36">
                  <c:v>2372.9025878906</c:v>
                </c:pt>
                <c:pt idx="37">
                  <c:v>2361.19140625</c:v>
                </c:pt>
                <c:pt idx="38">
                  <c:v>2116.5588378906</c:v>
                </c:pt>
                <c:pt idx="39">
                  <c:v>1647.4680175781</c:v>
                </c:pt>
                <c:pt idx="40">
                  <c:v>832.00598144529999</c:v>
                </c:pt>
                <c:pt idx="41">
                  <c:v>314.66653442379999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190.40563964840001</c:v>
                </c:pt>
                <c:pt idx="48">
                  <c:v>367.88925170900001</c:v>
                </c:pt>
                <c:pt idx="49">
                  <c:v>636.5249633789</c:v>
                </c:pt>
                <c:pt idx="50">
                  <c:v>600.65802001949999</c:v>
                </c:pt>
                <c:pt idx="51">
                  <c:v>544.23138427729998</c:v>
                </c:pt>
                <c:pt idx="52">
                  <c:v>666.7085571289</c:v>
                </c:pt>
                <c:pt idx="53">
                  <c:v>1060.1315917969</c:v>
                </c:pt>
                <c:pt idx="54">
                  <c:v>1416.2388916016</c:v>
                </c:pt>
                <c:pt idx="55">
                  <c:v>1991.17578125</c:v>
                </c:pt>
                <c:pt idx="56">
                  <c:v>2377.5771484375</c:v>
                </c:pt>
                <c:pt idx="57">
                  <c:v>2644.1511230469</c:v>
                </c:pt>
                <c:pt idx="58">
                  <c:v>2756.08203125</c:v>
                </c:pt>
                <c:pt idx="59">
                  <c:v>2578.65625</c:v>
                </c:pt>
                <c:pt idx="60">
                  <c:v>2371.7053222656</c:v>
                </c:pt>
                <c:pt idx="61">
                  <c:v>1851.2904052734</c:v>
                </c:pt>
                <c:pt idx="62">
                  <c:v>1204.7030029297</c:v>
                </c:pt>
                <c:pt idx="63">
                  <c:v>547.7398071289</c:v>
                </c:pt>
                <c:pt idx="64">
                  <c:v>69.982086181599996</c:v>
                </c:pt>
                <c:pt idx="65">
                  <c:v>0</c:v>
                </c:pt>
                <c:pt idx="66">
                  <c:v>0</c:v>
                </c:pt>
                <c:pt idx="67">
                  <c:v>86.462699890099998</c:v>
                </c:pt>
                <c:pt idx="68">
                  <c:v>339.9033203125</c:v>
                </c:pt>
                <c:pt idx="69">
                  <c:v>723.02899169919999</c:v>
                </c:pt>
                <c:pt idx="70">
                  <c:v>991.44647216800001</c:v>
                </c:pt>
                <c:pt idx="71">
                  <c:v>1352.0678710938</c:v>
                </c:pt>
                <c:pt idx="72">
                  <c:v>1698.25</c:v>
                </c:pt>
                <c:pt idx="73">
                  <c:v>1921.6453857422</c:v>
                </c:pt>
                <c:pt idx="74">
                  <c:v>1846.5113525391</c:v>
                </c:pt>
                <c:pt idx="75">
                  <c:v>2038.0910644531</c:v>
                </c:pt>
                <c:pt idx="76">
                  <c:v>1982.2340087891</c:v>
                </c:pt>
                <c:pt idx="77">
                  <c:v>1959.9426269531</c:v>
                </c:pt>
                <c:pt idx="78">
                  <c:v>2093.1743164062</c:v>
                </c:pt>
                <c:pt idx="79">
                  <c:v>1986.7359619141</c:v>
                </c:pt>
                <c:pt idx="80">
                  <c:v>1769.099609375</c:v>
                </c:pt>
                <c:pt idx="81">
                  <c:v>1201.6879882812</c:v>
                </c:pt>
                <c:pt idx="82">
                  <c:v>588.02825927729998</c:v>
                </c:pt>
                <c:pt idx="83">
                  <c:v>449.68426513669999</c:v>
                </c:pt>
                <c:pt idx="84">
                  <c:v>284.51083374019998</c:v>
                </c:pt>
                <c:pt idx="85">
                  <c:v>176.1046295166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46.884696960399999</c:v>
                </c:pt>
                <c:pt idx="93">
                  <c:v>403.16696166989999</c:v>
                </c:pt>
                <c:pt idx="94">
                  <c:v>483.71984863279999</c:v>
                </c:pt>
                <c:pt idx="95">
                  <c:v>307.21151733400001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231.1927947998</c:v>
                </c:pt>
                <c:pt idx="102">
                  <c:v>572.44354248050001</c:v>
                </c:pt>
                <c:pt idx="103">
                  <c:v>745.6650390625</c:v>
                </c:pt>
                <c:pt idx="104">
                  <c:v>750.58978271479998</c:v>
                </c:pt>
                <c:pt idx="105">
                  <c:v>637.55157470699999</c:v>
                </c:pt>
                <c:pt idx="106">
                  <c:v>516.8744506836</c:v>
                </c:pt>
                <c:pt idx="107">
                  <c:v>493.13098144529999</c:v>
                </c:pt>
                <c:pt idx="108">
                  <c:v>560.04113769529999</c:v>
                </c:pt>
                <c:pt idx="109">
                  <c:v>781.9828491211</c:v>
                </c:pt>
                <c:pt idx="110">
                  <c:v>1167.6964111328</c:v>
                </c:pt>
                <c:pt idx="111">
                  <c:v>1609.4439697266</c:v>
                </c:pt>
                <c:pt idx="112">
                  <c:v>2005.1611328125</c:v>
                </c:pt>
                <c:pt idx="113">
                  <c:v>2281.7458496094</c:v>
                </c:pt>
                <c:pt idx="114">
                  <c:v>2488.3103027344</c:v>
                </c:pt>
                <c:pt idx="115">
                  <c:v>2592.7001953125</c:v>
                </c:pt>
                <c:pt idx="116">
                  <c:v>2604.6486816406</c:v>
                </c:pt>
                <c:pt idx="117">
                  <c:v>2480.9396972656</c:v>
                </c:pt>
                <c:pt idx="118">
                  <c:v>2317.3081054688</c:v>
                </c:pt>
                <c:pt idx="119">
                  <c:v>2079.3122558594</c:v>
                </c:pt>
                <c:pt idx="120">
                  <c:v>1991.1229248047</c:v>
                </c:pt>
                <c:pt idx="121">
                  <c:v>1974.7584228516</c:v>
                </c:pt>
                <c:pt idx="122">
                  <c:v>1894.3703613281</c:v>
                </c:pt>
                <c:pt idx="123">
                  <c:v>1841.1394042969</c:v>
                </c:pt>
                <c:pt idx="124">
                  <c:v>1729.2199707031</c:v>
                </c:pt>
                <c:pt idx="125">
                  <c:v>1539.9855957031</c:v>
                </c:pt>
                <c:pt idx="126">
                  <c:v>1253.0793457031</c:v>
                </c:pt>
                <c:pt idx="127">
                  <c:v>874.49041748050001</c:v>
                </c:pt>
                <c:pt idx="128">
                  <c:v>473.29388427729998</c:v>
                </c:pt>
                <c:pt idx="129">
                  <c:v>144.43910217289999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E-22CD-4B01-BA7B-B0C0144F00B4}"/>
            </c:ext>
          </c:extLst>
        </c:ser>
        <c:ser>
          <c:idx val="191"/>
          <c:order val="191"/>
          <c:spPr>
            <a:solidFill>
              <a:schemeClr val="accent6">
                <a:lumMod val="60000"/>
                <a:lumOff val="4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AWPPG0!$A$192:$EE$192</c:f>
              <c:numCache>
                <c:formatCode>General</c:formatCode>
                <c:ptCount val="135"/>
                <c:pt idx="0">
                  <c:v>1907.1197509766</c:v>
                </c:pt>
                <c:pt idx="1">
                  <c:v>1529.9125976562</c:v>
                </c:pt>
                <c:pt idx="2">
                  <c:v>1220.7725830078</c:v>
                </c:pt>
                <c:pt idx="3">
                  <c:v>783.99005126949999</c:v>
                </c:pt>
                <c:pt idx="4">
                  <c:v>223.93853759769999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346.99349975590002</c:v>
                </c:pt>
                <c:pt idx="16">
                  <c:v>581.3775024414</c:v>
                </c:pt>
                <c:pt idx="17">
                  <c:v>706.89251708979998</c:v>
                </c:pt>
                <c:pt idx="18">
                  <c:v>679.04919433589998</c:v>
                </c:pt>
                <c:pt idx="19">
                  <c:v>500.66430664059999</c:v>
                </c:pt>
                <c:pt idx="20">
                  <c:v>239.32875061039999</c:v>
                </c:pt>
                <c:pt idx="21">
                  <c:v>89.655677795399995</c:v>
                </c:pt>
                <c:pt idx="22">
                  <c:v>106.1533279419</c:v>
                </c:pt>
                <c:pt idx="23">
                  <c:v>213.68603515620001</c:v>
                </c:pt>
                <c:pt idx="24">
                  <c:v>107.171081543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160.22679138180001</c:v>
                </c:pt>
                <c:pt idx="30">
                  <c:v>509.19869995120001</c:v>
                </c:pt>
                <c:pt idx="31">
                  <c:v>808.59991455080001</c:v>
                </c:pt>
                <c:pt idx="32">
                  <c:v>1062.8052978516</c:v>
                </c:pt>
                <c:pt idx="33">
                  <c:v>1318.6713867188</c:v>
                </c:pt>
                <c:pt idx="34">
                  <c:v>1672.3173828125</c:v>
                </c:pt>
                <c:pt idx="35">
                  <c:v>2058.0812988281</c:v>
                </c:pt>
                <c:pt idx="36">
                  <c:v>2393.3364257812</c:v>
                </c:pt>
                <c:pt idx="37">
                  <c:v>2395.9233398438</c:v>
                </c:pt>
                <c:pt idx="38">
                  <c:v>2148.8093261719</c:v>
                </c:pt>
                <c:pt idx="39">
                  <c:v>1668.1694335938</c:v>
                </c:pt>
                <c:pt idx="40">
                  <c:v>833.21673583979998</c:v>
                </c:pt>
                <c:pt idx="41">
                  <c:v>301.36737060550001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31.648742675800001</c:v>
                </c:pt>
                <c:pt idx="47">
                  <c:v>218.3310394287</c:v>
                </c:pt>
                <c:pt idx="48">
                  <c:v>386.88320922849999</c:v>
                </c:pt>
                <c:pt idx="49">
                  <c:v>644.72088623050001</c:v>
                </c:pt>
                <c:pt idx="50">
                  <c:v>595.31494140619998</c:v>
                </c:pt>
                <c:pt idx="51">
                  <c:v>532.111328125</c:v>
                </c:pt>
                <c:pt idx="52">
                  <c:v>658.94226074220001</c:v>
                </c:pt>
                <c:pt idx="53">
                  <c:v>1062.7567138672</c:v>
                </c:pt>
                <c:pt idx="54">
                  <c:v>1416.0714111328</c:v>
                </c:pt>
                <c:pt idx="55">
                  <c:v>1979.7230224609</c:v>
                </c:pt>
                <c:pt idx="56">
                  <c:v>2349.8874511719</c:v>
                </c:pt>
                <c:pt idx="57">
                  <c:v>2617.66015625</c:v>
                </c:pt>
                <c:pt idx="58">
                  <c:v>2742.7104492188</c:v>
                </c:pt>
                <c:pt idx="59">
                  <c:v>2579.3774414062</c:v>
                </c:pt>
                <c:pt idx="60">
                  <c:v>2383.3972167969</c:v>
                </c:pt>
                <c:pt idx="61">
                  <c:v>1857.9886474609</c:v>
                </c:pt>
                <c:pt idx="62">
                  <c:v>1196.4879150391</c:v>
                </c:pt>
                <c:pt idx="63">
                  <c:v>531.0283203125</c:v>
                </c:pt>
                <c:pt idx="64">
                  <c:v>46.432777404799999</c:v>
                </c:pt>
                <c:pt idx="65">
                  <c:v>0</c:v>
                </c:pt>
                <c:pt idx="66">
                  <c:v>0</c:v>
                </c:pt>
                <c:pt idx="67">
                  <c:v>62.696712493900002</c:v>
                </c:pt>
                <c:pt idx="68">
                  <c:v>322.77212524409998</c:v>
                </c:pt>
                <c:pt idx="69">
                  <c:v>718.56231689449999</c:v>
                </c:pt>
                <c:pt idx="70">
                  <c:v>1006.0565185547</c:v>
                </c:pt>
                <c:pt idx="71">
                  <c:v>1387.5126953125</c:v>
                </c:pt>
                <c:pt idx="72">
                  <c:v>1743.3563232422</c:v>
                </c:pt>
                <c:pt idx="73">
                  <c:v>1964.8375244141</c:v>
                </c:pt>
                <c:pt idx="74">
                  <c:v>1874.3686523438</c:v>
                </c:pt>
                <c:pt idx="75">
                  <c:v>2054.3205566406</c:v>
                </c:pt>
                <c:pt idx="76">
                  <c:v>1977.177734375</c:v>
                </c:pt>
                <c:pt idx="77">
                  <c:v>1938.4942626953</c:v>
                </c:pt>
                <c:pt idx="78">
                  <c:v>2065.9365234375</c:v>
                </c:pt>
                <c:pt idx="79">
                  <c:v>1953.1611328125</c:v>
                </c:pt>
                <c:pt idx="80">
                  <c:v>1729.4946289062</c:v>
                </c:pt>
                <c:pt idx="81">
                  <c:v>1159.5629882812</c:v>
                </c:pt>
                <c:pt idx="82">
                  <c:v>541.67181396479998</c:v>
                </c:pt>
                <c:pt idx="83">
                  <c:v>410.9151916504</c:v>
                </c:pt>
                <c:pt idx="84">
                  <c:v>260.01635742190001</c:v>
                </c:pt>
                <c:pt idx="85">
                  <c:v>172.80307006839999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41.428623199500002</c:v>
                </c:pt>
                <c:pt idx="93">
                  <c:v>400.84231567379999</c:v>
                </c:pt>
                <c:pt idx="94">
                  <c:v>485.35638427729998</c:v>
                </c:pt>
                <c:pt idx="95">
                  <c:v>311.29876708979998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222.95156860349999</c:v>
                </c:pt>
                <c:pt idx="102">
                  <c:v>577.54620361330001</c:v>
                </c:pt>
                <c:pt idx="103">
                  <c:v>762.66467285160002</c:v>
                </c:pt>
                <c:pt idx="104">
                  <c:v>774.19635009770002</c:v>
                </c:pt>
                <c:pt idx="105">
                  <c:v>661.42547607419999</c:v>
                </c:pt>
                <c:pt idx="106">
                  <c:v>534.09442138669999</c:v>
                </c:pt>
                <c:pt idx="107">
                  <c:v>501.68115234380002</c:v>
                </c:pt>
                <c:pt idx="108">
                  <c:v>559.96398925779999</c:v>
                </c:pt>
                <c:pt idx="109">
                  <c:v>775.49334716800001</c:v>
                </c:pt>
                <c:pt idx="110">
                  <c:v>1162.1396484375</c:v>
                </c:pt>
                <c:pt idx="111">
                  <c:v>1618.7135009766</c:v>
                </c:pt>
                <c:pt idx="112">
                  <c:v>2034.6163330078</c:v>
                </c:pt>
                <c:pt idx="113">
                  <c:v>2329.86328125</c:v>
                </c:pt>
                <c:pt idx="114">
                  <c:v>2546.3610839844</c:v>
                </c:pt>
                <c:pt idx="115">
                  <c:v>2651.58984375</c:v>
                </c:pt>
                <c:pt idx="116">
                  <c:v>2655.7473144531</c:v>
                </c:pt>
                <c:pt idx="117">
                  <c:v>2512.5200195312</c:v>
                </c:pt>
                <c:pt idx="118">
                  <c:v>2324.9924316406</c:v>
                </c:pt>
                <c:pt idx="119">
                  <c:v>2068.0041503906</c:v>
                </c:pt>
                <c:pt idx="120">
                  <c:v>1968.8684082031</c:v>
                </c:pt>
                <c:pt idx="121">
                  <c:v>1954.3817138672</c:v>
                </c:pt>
                <c:pt idx="122">
                  <c:v>1881.9981689453</c:v>
                </c:pt>
                <c:pt idx="123">
                  <c:v>1835.8712158203</c:v>
                </c:pt>
                <c:pt idx="124">
                  <c:v>1728.0750732422</c:v>
                </c:pt>
                <c:pt idx="125">
                  <c:v>1543.2076416016</c:v>
                </c:pt>
                <c:pt idx="126">
                  <c:v>1259.84375</c:v>
                </c:pt>
                <c:pt idx="127">
                  <c:v>884.80401611330001</c:v>
                </c:pt>
                <c:pt idx="128">
                  <c:v>485.82934570309999</c:v>
                </c:pt>
                <c:pt idx="129">
                  <c:v>155.33529663089999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BF-22CD-4B01-BA7B-B0C0144F00B4}"/>
            </c:ext>
          </c:extLst>
        </c:ser>
        <c:ser>
          <c:idx val="192"/>
          <c:order val="192"/>
          <c:spPr>
            <a:solidFill>
              <a:schemeClr val="accent1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AWPPG0!$A$193:$EE$193</c:f>
              <c:numCache>
                <c:formatCode>General</c:formatCode>
                <c:ptCount val="135"/>
                <c:pt idx="0">
                  <c:v>1811.5855712891</c:v>
                </c:pt>
                <c:pt idx="1">
                  <c:v>1466.3410644531</c:v>
                </c:pt>
                <c:pt idx="2">
                  <c:v>1188.1439208984</c:v>
                </c:pt>
                <c:pt idx="3">
                  <c:v>794.05352783199999</c:v>
                </c:pt>
                <c:pt idx="4">
                  <c:v>282.59075927729998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291.21865844730002</c:v>
                </c:pt>
                <c:pt idx="16">
                  <c:v>543.82958984380002</c:v>
                </c:pt>
                <c:pt idx="17">
                  <c:v>699.88598632809999</c:v>
                </c:pt>
                <c:pt idx="18">
                  <c:v>706.61895751949999</c:v>
                </c:pt>
                <c:pt idx="19">
                  <c:v>552.81024169919999</c:v>
                </c:pt>
                <c:pt idx="20">
                  <c:v>297.99108886720001</c:v>
                </c:pt>
                <c:pt idx="21">
                  <c:v>126.7748031616</c:v>
                </c:pt>
                <c:pt idx="22">
                  <c:v>99.389831543</c:v>
                </c:pt>
                <c:pt idx="23">
                  <c:v>159.04820251460001</c:v>
                </c:pt>
                <c:pt idx="24">
                  <c:v>36.619476318399997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125.64204406739999</c:v>
                </c:pt>
                <c:pt idx="30">
                  <c:v>481.2394104004</c:v>
                </c:pt>
                <c:pt idx="31">
                  <c:v>796.23211669919999</c:v>
                </c:pt>
                <c:pt idx="32">
                  <c:v>1068.7396240234</c:v>
                </c:pt>
                <c:pt idx="33">
                  <c:v>1337.6379394531</c:v>
                </c:pt>
                <c:pt idx="34">
                  <c:v>1679.6667480469</c:v>
                </c:pt>
                <c:pt idx="35">
                  <c:v>2025.5411376953</c:v>
                </c:pt>
                <c:pt idx="36">
                  <c:v>2304.6340332031</c:v>
                </c:pt>
                <c:pt idx="37">
                  <c:v>2280.8676757812</c:v>
                </c:pt>
                <c:pt idx="38">
                  <c:v>2039.9968261719</c:v>
                </c:pt>
                <c:pt idx="39">
                  <c:v>1583.2301025391</c:v>
                </c:pt>
                <c:pt idx="40">
                  <c:v>793.84893798830001</c:v>
                </c:pt>
                <c:pt idx="41">
                  <c:v>285.43197631840002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30.2109966278</c:v>
                </c:pt>
                <c:pt idx="47">
                  <c:v>231.2311553955</c:v>
                </c:pt>
                <c:pt idx="48">
                  <c:v>418.14852905269998</c:v>
                </c:pt>
                <c:pt idx="49">
                  <c:v>680.40515136720001</c:v>
                </c:pt>
                <c:pt idx="50">
                  <c:v>633.26495361330001</c:v>
                </c:pt>
                <c:pt idx="51">
                  <c:v>565.35278320309999</c:v>
                </c:pt>
                <c:pt idx="52">
                  <c:v>675.30657958979998</c:v>
                </c:pt>
                <c:pt idx="53">
                  <c:v>1046.1956787109</c:v>
                </c:pt>
                <c:pt idx="54">
                  <c:v>1390.1162109375</c:v>
                </c:pt>
                <c:pt idx="55">
                  <c:v>1939.7703857422</c:v>
                </c:pt>
                <c:pt idx="56">
                  <c:v>2301.3442382812</c:v>
                </c:pt>
                <c:pt idx="57">
                  <c:v>2553.4421386719</c:v>
                </c:pt>
                <c:pt idx="58">
                  <c:v>2671.6511230469</c:v>
                </c:pt>
                <c:pt idx="59">
                  <c:v>2516.572265625</c:v>
                </c:pt>
                <c:pt idx="60">
                  <c:v>2323.1064453125</c:v>
                </c:pt>
                <c:pt idx="61">
                  <c:v>1820.1707763672</c:v>
                </c:pt>
                <c:pt idx="62">
                  <c:v>1200.3227539062</c:v>
                </c:pt>
                <c:pt idx="63">
                  <c:v>590.00122070309999</c:v>
                </c:pt>
                <c:pt idx="64">
                  <c:v>151.22854614260001</c:v>
                </c:pt>
                <c:pt idx="65">
                  <c:v>0</c:v>
                </c:pt>
                <c:pt idx="66">
                  <c:v>0</c:v>
                </c:pt>
                <c:pt idx="67">
                  <c:v>193.46017456050001</c:v>
                </c:pt>
                <c:pt idx="68">
                  <c:v>421.37121582029999</c:v>
                </c:pt>
                <c:pt idx="69">
                  <c:v>775.12310791020002</c:v>
                </c:pt>
                <c:pt idx="70">
                  <c:v>1027.0080566406</c:v>
                </c:pt>
                <c:pt idx="71">
                  <c:v>1372.3201904297</c:v>
                </c:pt>
                <c:pt idx="72">
                  <c:v>1695.4013671875</c:v>
                </c:pt>
                <c:pt idx="73">
                  <c:v>1903.0678710938</c:v>
                </c:pt>
                <c:pt idx="74">
                  <c:v>1806.8173828125</c:v>
                </c:pt>
                <c:pt idx="75">
                  <c:v>1997.9753417969</c:v>
                </c:pt>
                <c:pt idx="76">
                  <c:v>1968.7761230469</c:v>
                </c:pt>
                <c:pt idx="77">
                  <c:v>1992.2946777344</c:v>
                </c:pt>
                <c:pt idx="78">
                  <c:v>2140.4501953125</c:v>
                </c:pt>
                <c:pt idx="79">
                  <c:v>2020.7889404297</c:v>
                </c:pt>
                <c:pt idx="80">
                  <c:v>1762.91015625</c:v>
                </c:pt>
                <c:pt idx="81">
                  <c:v>1145.0166015625</c:v>
                </c:pt>
                <c:pt idx="82">
                  <c:v>496.80209350590002</c:v>
                </c:pt>
                <c:pt idx="83">
                  <c:v>342.2560119629</c:v>
                </c:pt>
                <c:pt idx="84">
                  <c:v>185.2413482666</c:v>
                </c:pt>
                <c:pt idx="85">
                  <c:v>92.551856994600001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87.292472839400006</c:v>
                </c:pt>
                <c:pt idx="93">
                  <c:v>445.94885253910002</c:v>
                </c:pt>
                <c:pt idx="94">
                  <c:v>523.34814453119998</c:v>
                </c:pt>
                <c:pt idx="95">
                  <c:v>345.02099609380002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239.28605651859999</c:v>
                </c:pt>
                <c:pt idx="102">
                  <c:v>543.67529296880002</c:v>
                </c:pt>
                <c:pt idx="103">
                  <c:v>677.02557373050001</c:v>
                </c:pt>
                <c:pt idx="104">
                  <c:v>651.7421875</c:v>
                </c:pt>
                <c:pt idx="105">
                  <c:v>521.19250488279999</c:v>
                </c:pt>
                <c:pt idx="106">
                  <c:v>401.67803955080001</c:v>
                </c:pt>
                <c:pt idx="107">
                  <c:v>398.43676757809999</c:v>
                </c:pt>
                <c:pt idx="108">
                  <c:v>500.43460083010001</c:v>
                </c:pt>
                <c:pt idx="109">
                  <c:v>762.04675292970001</c:v>
                </c:pt>
                <c:pt idx="110">
                  <c:v>1180.6370849609</c:v>
                </c:pt>
                <c:pt idx="111">
                  <c:v>1641.5119628906</c:v>
                </c:pt>
                <c:pt idx="112">
                  <c:v>2038.7950439453</c:v>
                </c:pt>
                <c:pt idx="113">
                  <c:v>2304.9060058594</c:v>
                </c:pt>
                <c:pt idx="114">
                  <c:v>2496.8078613281</c:v>
                </c:pt>
                <c:pt idx="115">
                  <c:v>2587.7783203125</c:v>
                </c:pt>
                <c:pt idx="116">
                  <c:v>2585.9833984375</c:v>
                </c:pt>
                <c:pt idx="117">
                  <c:v>2450.0739746094</c:v>
                </c:pt>
                <c:pt idx="118">
                  <c:v>2278.93359375</c:v>
                </c:pt>
                <c:pt idx="119">
                  <c:v>2049.9470214844</c:v>
                </c:pt>
                <c:pt idx="120">
                  <c:v>1973.5190429688</c:v>
                </c:pt>
                <c:pt idx="121">
                  <c:v>1967.9095458984</c:v>
                </c:pt>
                <c:pt idx="122">
                  <c:v>1893.1829833984</c:v>
                </c:pt>
                <c:pt idx="123">
                  <c:v>1840.9454345703</c:v>
                </c:pt>
                <c:pt idx="124">
                  <c:v>1735.4749755859</c:v>
                </c:pt>
                <c:pt idx="125">
                  <c:v>1552.1154785156</c:v>
                </c:pt>
                <c:pt idx="126">
                  <c:v>1271.2563476562</c:v>
                </c:pt>
                <c:pt idx="127">
                  <c:v>898.46850585940001</c:v>
                </c:pt>
                <c:pt idx="128">
                  <c:v>504.69213867190001</c:v>
                </c:pt>
                <c:pt idx="129">
                  <c:v>179.69749450680001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0-22CD-4B01-BA7B-B0C0144F00B4}"/>
            </c:ext>
          </c:extLst>
        </c:ser>
        <c:ser>
          <c:idx val="193"/>
          <c:order val="193"/>
          <c:spPr>
            <a:solidFill>
              <a:schemeClr val="accent2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AWPPG0!$A$194:$EE$194</c:f>
              <c:numCache>
                <c:formatCode>General</c:formatCode>
                <c:ptCount val="135"/>
                <c:pt idx="0">
                  <c:v>1819.9106445312</c:v>
                </c:pt>
                <c:pt idx="1">
                  <c:v>1472.7817382812</c:v>
                </c:pt>
                <c:pt idx="2">
                  <c:v>1190.1130371094</c:v>
                </c:pt>
                <c:pt idx="3">
                  <c:v>786.35339355470001</c:v>
                </c:pt>
                <c:pt idx="4">
                  <c:v>265.46215820309999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307.18533325200002</c:v>
                </c:pt>
                <c:pt idx="16">
                  <c:v>546.8256225586</c:v>
                </c:pt>
                <c:pt idx="17">
                  <c:v>699.1869506836</c:v>
                </c:pt>
                <c:pt idx="18">
                  <c:v>700.28308105470001</c:v>
                </c:pt>
                <c:pt idx="19">
                  <c:v>530.5376586914</c:v>
                </c:pt>
                <c:pt idx="20">
                  <c:v>259.29690551760001</c:v>
                </c:pt>
                <c:pt idx="21">
                  <c:v>87.752616882300003</c:v>
                </c:pt>
                <c:pt idx="22">
                  <c:v>81.157142639200003</c:v>
                </c:pt>
                <c:pt idx="23">
                  <c:v>169.15481567379999</c:v>
                </c:pt>
                <c:pt idx="24">
                  <c:v>61.4162940979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112.94556427000001</c:v>
                </c:pt>
                <c:pt idx="30">
                  <c:v>475.38131713870001</c:v>
                </c:pt>
                <c:pt idx="31">
                  <c:v>806.8843383789</c:v>
                </c:pt>
                <c:pt idx="32">
                  <c:v>1098.525390625</c:v>
                </c:pt>
                <c:pt idx="33">
                  <c:v>1376.7446289062</c:v>
                </c:pt>
                <c:pt idx="34">
                  <c:v>1712.1341552734</c:v>
                </c:pt>
                <c:pt idx="35">
                  <c:v>2040.4564208984</c:v>
                </c:pt>
                <c:pt idx="36">
                  <c:v>2297.2109375</c:v>
                </c:pt>
                <c:pt idx="37">
                  <c:v>2254.0234375</c:v>
                </c:pt>
                <c:pt idx="38">
                  <c:v>2008.7239990234</c:v>
                </c:pt>
                <c:pt idx="39">
                  <c:v>1561.2523193359</c:v>
                </c:pt>
                <c:pt idx="40">
                  <c:v>797.41229248050001</c:v>
                </c:pt>
                <c:pt idx="41">
                  <c:v>309.33724975590002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194.6536102295</c:v>
                </c:pt>
                <c:pt idx="48">
                  <c:v>390.4142150879</c:v>
                </c:pt>
                <c:pt idx="49">
                  <c:v>666.17205810550001</c:v>
                </c:pt>
                <c:pt idx="50">
                  <c:v>632.087890625</c:v>
                </c:pt>
                <c:pt idx="51">
                  <c:v>579.78576660160002</c:v>
                </c:pt>
                <c:pt idx="52">
                  <c:v>705.53991699220001</c:v>
                </c:pt>
                <c:pt idx="53">
                  <c:v>1082.3286132812</c:v>
                </c:pt>
                <c:pt idx="54">
                  <c:v>1421.951171875</c:v>
                </c:pt>
                <c:pt idx="55">
                  <c:v>1959.4458007812</c:v>
                </c:pt>
                <c:pt idx="56">
                  <c:v>2305.4680175781</c:v>
                </c:pt>
                <c:pt idx="57">
                  <c:v>2545.2670898438</c:v>
                </c:pt>
                <c:pt idx="58">
                  <c:v>2653.4289550781</c:v>
                </c:pt>
                <c:pt idx="59">
                  <c:v>2491.62890625</c:v>
                </c:pt>
                <c:pt idx="60">
                  <c:v>2303.1096191406</c:v>
                </c:pt>
                <c:pt idx="61">
                  <c:v>1817.7142333984</c:v>
                </c:pt>
                <c:pt idx="62">
                  <c:v>1217.3594970703</c:v>
                </c:pt>
                <c:pt idx="63">
                  <c:v>615.21252441410002</c:v>
                </c:pt>
                <c:pt idx="64">
                  <c:v>184.26722717289999</c:v>
                </c:pt>
                <c:pt idx="65">
                  <c:v>0</c:v>
                </c:pt>
                <c:pt idx="66">
                  <c:v>11.774417877199999</c:v>
                </c:pt>
                <c:pt idx="67">
                  <c:v>203.50723266599999</c:v>
                </c:pt>
                <c:pt idx="68">
                  <c:v>419.99118041989999</c:v>
                </c:pt>
                <c:pt idx="69">
                  <c:v>760.77337646479998</c:v>
                </c:pt>
                <c:pt idx="70">
                  <c:v>999.71960449220001</c:v>
                </c:pt>
                <c:pt idx="71">
                  <c:v>1335.8156738281</c:v>
                </c:pt>
                <c:pt idx="72">
                  <c:v>1657.9177246094</c:v>
                </c:pt>
                <c:pt idx="73">
                  <c:v>1873.0125732422</c:v>
                </c:pt>
                <c:pt idx="74">
                  <c:v>1789.0825195312</c:v>
                </c:pt>
                <c:pt idx="75">
                  <c:v>1999.2437744141</c:v>
                </c:pt>
                <c:pt idx="76">
                  <c:v>1987.5975341797</c:v>
                </c:pt>
                <c:pt idx="77">
                  <c:v>2013.3609619141</c:v>
                </c:pt>
                <c:pt idx="78">
                  <c:v>2160.0886230469</c:v>
                </c:pt>
                <c:pt idx="79">
                  <c:v>2038.0274658203</c:v>
                </c:pt>
                <c:pt idx="80">
                  <c:v>1781.8984375</c:v>
                </c:pt>
                <c:pt idx="81">
                  <c:v>1159.5135498047</c:v>
                </c:pt>
                <c:pt idx="82">
                  <c:v>513.8189086914</c:v>
                </c:pt>
                <c:pt idx="83">
                  <c:v>350.19128417970001</c:v>
                </c:pt>
                <c:pt idx="84">
                  <c:v>176.67231750490001</c:v>
                </c:pt>
                <c:pt idx="85">
                  <c:v>69.495002746599994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110.47081756590001</c:v>
                </c:pt>
                <c:pt idx="93">
                  <c:v>464.92938232419999</c:v>
                </c:pt>
                <c:pt idx="94">
                  <c:v>538.26428222660002</c:v>
                </c:pt>
                <c:pt idx="95">
                  <c:v>360.15103149409998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237.37184143069999</c:v>
                </c:pt>
                <c:pt idx="102">
                  <c:v>542.45574951169999</c:v>
                </c:pt>
                <c:pt idx="103">
                  <c:v>679.56103515619998</c:v>
                </c:pt>
                <c:pt idx="104">
                  <c:v>660.04638671880002</c:v>
                </c:pt>
                <c:pt idx="105">
                  <c:v>537.16284179690001</c:v>
                </c:pt>
                <c:pt idx="106">
                  <c:v>421.7819519043</c:v>
                </c:pt>
                <c:pt idx="107">
                  <c:v>416.06271362299998</c:v>
                </c:pt>
                <c:pt idx="108">
                  <c:v>510.01559448239999</c:v>
                </c:pt>
                <c:pt idx="109">
                  <c:v>759.53381347660002</c:v>
                </c:pt>
                <c:pt idx="110">
                  <c:v>1166.5844726562</c:v>
                </c:pt>
                <c:pt idx="111">
                  <c:v>1620.4578857422</c:v>
                </c:pt>
                <c:pt idx="112">
                  <c:v>2017.3612060547</c:v>
                </c:pt>
                <c:pt idx="113">
                  <c:v>2290.607421875</c:v>
                </c:pt>
                <c:pt idx="114">
                  <c:v>2487.5261230469</c:v>
                </c:pt>
                <c:pt idx="115">
                  <c:v>2583.66796875</c:v>
                </c:pt>
                <c:pt idx="116">
                  <c:v>2587.8874511719</c:v>
                </c:pt>
                <c:pt idx="117">
                  <c:v>2459.7424316406</c:v>
                </c:pt>
                <c:pt idx="118">
                  <c:v>2298.2878417969</c:v>
                </c:pt>
                <c:pt idx="119">
                  <c:v>2072.3586425781</c:v>
                </c:pt>
                <c:pt idx="120">
                  <c:v>1994.9669189453</c:v>
                </c:pt>
                <c:pt idx="121">
                  <c:v>1985.6585693359</c:v>
                </c:pt>
                <c:pt idx="122">
                  <c:v>1908.1314697266</c:v>
                </c:pt>
                <c:pt idx="123">
                  <c:v>1851.1929931641</c:v>
                </c:pt>
                <c:pt idx="124">
                  <c:v>1739.1800537109</c:v>
                </c:pt>
                <c:pt idx="125">
                  <c:v>1550.2819824219</c:v>
                </c:pt>
                <c:pt idx="126">
                  <c:v>1265.1838378906</c:v>
                </c:pt>
                <c:pt idx="127">
                  <c:v>887.75494384770002</c:v>
                </c:pt>
                <c:pt idx="128">
                  <c:v>486.72079467769998</c:v>
                </c:pt>
                <c:pt idx="129">
                  <c:v>151.96649169919999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1-22CD-4B01-BA7B-B0C0144F00B4}"/>
            </c:ext>
          </c:extLst>
        </c:ser>
        <c:ser>
          <c:idx val="194"/>
          <c:order val="194"/>
          <c:spPr>
            <a:solidFill>
              <a:schemeClr val="accent3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AWPPG0!$A$195:$EE$195</c:f>
              <c:numCache>
                <c:formatCode>General</c:formatCode>
                <c:ptCount val="135"/>
                <c:pt idx="0">
                  <c:v>1823.5070800781</c:v>
                </c:pt>
                <c:pt idx="1">
                  <c:v>1473.1512451172</c:v>
                </c:pt>
                <c:pt idx="2">
                  <c:v>1189.0407714844</c:v>
                </c:pt>
                <c:pt idx="3">
                  <c:v>784.59191894529999</c:v>
                </c:pt>
                <c:pt idx="4">
                  <c:v>264.4866027832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309.06719970699999</c:v>
                </c:pt>
                <c:pt idx="16">
                  <c:v>550.79138183589998</c:v>
                </c:pt>
                <c:pt idx="17">
                  <c:v>691.72082519529999</c:v>
                </c:pt>
                <c:pt idx="18">
                  <c:v>678.9194946289</c:v>
                </c:pt>
                <c:pt idx="19">
                  <c:v>508.6558227539</c:v>
                </c:pt>
                <c:pt idx="20">
                  <c:v>253.8335723877</c:v>
                </c:pt>
                <c:pt idx="21">
                  <c:v>106.3399353027</c:v>
                </c:pt>
                <c:pt idx="22">
                  <c:v>116.95938110349999</c:v>
                </c:pt>
                <c:pt idx="23">
                  <c:v>208.78373718259999</c:v>
                </c:pt>
                <c:pt idx="24">
                  <c:v>94.768943786600005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108.8061828613</c:v>
                </c:pt>
                <c:pt idx="30">
                  <c:v>460.3116760254</c:v>
                </c:pt>
                <c:pt idx="31">
                  <c:v>778.7133178711</c:v>
                </c:pt>
                <c:pt idx="32">
                  <c:v>1059.9224853516</c:v>
                </c:pt>
                <c:pt idx="33">
                  <c:v>1336.1086425781</c:v>
                </c:pt>
                <c:pt idx="34">
                  <c:v>1684.5931396484</c:v>
                </c:pt>
                <c:pt idx="35">
                  <c:v>2039.6994628906</c:v>
                </c:pt>
                <c:pt idx="36">
                  <c:v>2327.7966308594</c:v>
                </c:pt>
                <c:pt idx="37">
                  <c:v>2306.5954589844</c:v>
                </c:pt>
                <c:pt idx="38">
                  <c:v>2068.4504394531</c:v>
                </c:pt>
                <c:pt idx="39">
                  <c:v>1615.0595703125</c:v>
                </c:pt>
                <c:pt idx="40">
                  <c:v>830.55841064449999</c:v>
                </c:pt>
                <c:pt idx="41">
                  <c:v>327.65371704099999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181.86692810060001</c:v>
                </c:pt>
                <c:pt idx="48">
                  <c:v>376.07150268549998</c:v>
                </c:pt>
                <c:pt idx="49">
                  <c:v>658.00311279300001</c:v>
                </c:pt>
                <c:pt idx="50">
                  <c:v>628.94073486330001</c:v>
                </c:pt>
                <c:pt idx="51">
                  <c:v>568.39569091800001</c:v>
                </c:pt>
                <c:pt idx="52">
                  <c:v>679.6146850586</c:v>
                </c:pt>
                <c:pt idx="53">
                  <c:v>1054.8984375</c:v>
                </c:pt>
                <c:pt idx="54">
                  <c:v>1395.4881591797</c:v>
                </c:pt>
                <c:pt idx="55">
                  <c:v>1944.0579833984</c:v>
                </c:pt>
                <c:pt idx="56">
                  <c:v>2303.5068359375</c:v>
                </c:pt>
                <c:pt idx="57">
                  <c:v>2556.4873046875</c:v>
                </c:pt>
                <c:pt idx="58">
                  <c:v>2677.1398925781</c:v>
                </c:pt>
                <c:pt idx="59">
                  <c:v>2528.6850585938</c:v>
                </c:pt>
                <c:pt idx="60">
                  <c:v>2351.2817382812</c:v>
                </c:pt>
                <c:pt idx="61">
                  <c:v>1857.6009521484</c:v>
                </c:pt>
                <c:pt idx="62">
                  <c:v>1233.2882080078</c:v>
                </c:pt>
                <c:pt idx="63">
                  <c:v>600.40673828119998</c:v>
                </c:pt>
                <c:pt idx="64">
                  <c:v>142.4644165039</c:v>
                </c:pt>
                <c:pt idx="65">
                  <c:v>0</c:v>
                </c:pt>
                <c:pt idx="66">
                  <c:v>0</c:v>
                </c:pt>
                <c:pt idx="67">
                  <c:v>156.53923034670001</c:v>
                </c:pt>
                <c:pt idx="68">
                  <c:v>385.130859375</c:v>
                </c:pt>
                <c:pt idx="69">
                  <c:v>744.7494506836</c:v>
                </c:pt>
                <c:pt idx="70">
                  <c:v>1000.3261108398</c:v>
                </c:pt>
                <c:pt idx="71">
                  <c:v>1354.8315429688</c:v>
                </c:pt>
                <c:pt idx="72">
                  <c:v>1690.6311035156</c:v>
                </c:pt>
                <c:pt idx="73">
                  <c:v>1906.7172851562</c:v>
                </c:pt>
                <c:pt idx="74">
                  <c:v>1822.1413574219</c:v>
                </c:pt>
                <c:pt idx="75">
                  <c:v>2013.2490234375</c:v>
                </c:pt>
                <c:pt idx="76">
                  <c:v>1977.8579101562</c:v>
                </c:pt>
                <c:pt idx="77">
                  <c:v>1989.8745117188</c:v>
                </c:pt>
                <c:pt idx="78">
                  <c:v>2143.0275878906</c:v>
                </c:pt>
                <c:pt idx="79">
                  <c:v>2033.6019287109</c:v>
                </c:pt>
                <c:pt idx="80">
                  <c:v>1792.1333007812</c:v>
                </c:pt>
                <c:pt idx="81">
                  <c:v>1180.7998046875</c:v>
                </c:pt>
                <c:pt idx="82">
                  <c:v>529.77056884770002</c:v>
                </c:pt>
                <c:pt idx="83">
                  <c:v>372.05834960940001</c:v>
                </c:pt>
                <c:pt idx="84">
                  <c:v>204.61517333980001</c:v>
                </c:pt>
                <c:pt idx="85">
                  <c:v>103.8728561401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93.402580261200001</c:v>
                </c:pt>
                <c:pt idx="93">
                  <c:v>459.38284301760001</c:v>
                </c:pt>
                <c:pt idx="94">
                  <c:v>539.88061523440001</c:v>
                </c:pt>
                <c:pt idx="95">
                  <c:v>355.44717407230002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224.30728149410001</c:v>
                </c:pt>
                <c:pt idx="102">
                  <c:v>554.03833007809999</c:v>
                </c:pt>
                <c:pt idx="103">
                  <c:v>711.9965209961</c:v>
                </c:pt>
                <c:pt idx="104">
                  <c:v>701.78021240229998</c:v>
                </c:pt>
                <c:pt idx="105">
                  <c:v>578.49713134770002</c:v>
                </c:pt>
                <c:pt idx="106">
                  <c:v>454.7615661621</c:v>
                </c:pt>
                <c:pt idx="107">
                  <c:v>436.39526367190001</c:v>
                </c:pt>
                <c:pt idx="108">
                  <c:v>515.41760253910002</c:v>
                </c:pt>
                <c:pt idx="109">
                  <c:v>754.17553710940001</c:v>
                </c:pt>
                <c:pt idx="110">
                  <c:v>1158.9489746094</c:v>
                </c:pt>
                <c:pt idx="111">
                  <c:v>1619.4403076172</c:v>
                </c:pt>
                <c:pt idx="112">
                  <c:v>2028.5794677734</c:v>
                </c:pt>
                <c:pt idx="113">
                  <c:v>2312.9372558594</c:v>
                </c:pt>
                <c:pt idx="114">
                  <c:v>2521.0893554688</c:v>
                </c:pt>
                <c:pt idx="115">
                  <c:v>2623.46484375</c:v>
                </c:pt>
                <c:pt idx="116">
                  <c:v>2628.2653808594</c:v>
                </c:pt>
                <c:pt idx="117">
                  <c:v>2492.2680664062</c:v>
                </c:pt>
                <c:pt idx="118">
                  <c:v>2315.6564941406</c:v>
                </c:pt>
                <c:pt idx="119">
                  <c:v>2075.9438476562</c:v>
                </c:pt>
                <c:pt idx="120">
                  <c:v>1989.6546630859</c:v>
                </c:pt>
                <c:pt idx="121">
                  <c:v>1978.0017089844</c:v>
                </c:pt>
                <c:pt idx="122">
                  <c:v>1899.3894042969</c:v>
                </c:pt>
                <c:pt idx="123">
                  <c:v>1840.6647949219</c:v>
                </c:pt>
                <c:pt idx="124">
                  <c:v>1724.0671386719</c:v>
                </c:pt>
                <c:pt idx="125">
                  <c:v>1532.1142578125</c:v>
                </c:pt>
                <c:pt idx="126">
                  <c:v>1245.01953125</c:v>
                </c:pt>
                <c:pt idx="127">
                  <c:v>866.22467041020002</c:v>
                </c:pt>
                <c:pt idx="128">
                  <c:v>464.18740844730002</c:v>
                </c:pt>
                <c:pt idx="129">
                  <c:v>129.0319519043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2-22CD-4B01-BA7B-B0C0144F00B4}"/>
            </c:ext>
          </c:extLst>
        </c:ser>
        <c:ser>
          <c:idx val="195"/>
          <c:order val="195"/>
          <c:spPr>
            <a:solidFill>
              <a:schemeClr val="accent4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AWPPG0!$A$196:$EE$196</c:f>
              <c:numCache>
                <c:formatCode>General</c:formatCode>
                <c:ptCount val="135"/>
                <c:pt idx="0">
                  <c:v>1850.5369873047</c:v>
                </c:pt>
                <c:pt idx="1">
                  <c:v>1497.0974121094</c:v>
                </c:pt>
                <c:pt idx="2">
                  <c:v>1211.3601074219</c:v>
                </c:pt>
                <c:pt idx="3">
                  <c:v>806.06127929690001</c:v>
                </c:pt>
                <c:pt idx="4">
                  <c:v>285.57083129879999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300.91436767580001</c:v>
                </c:pt>
                <c:pt idx="16">
                  <c:v>549.37414550779999</c:v>
                </c:pt>
                <c:pt idx="17">
                  <c:v>700.08959960940001</c:v>
                </c:pt>
                <c:pt idx="18">
                  <c:v>694.87615966800001</c:v>
                </c:pt>
                <c:pt idx="19">
                  <c:v>523.15600585940001</c:v>
                </c:pt>
                <c:pt idx="20">
                  <c:v>256.92837524409998</c:v>
                </c:pt>
                <c:pt idx="21">
                  <c:v>98.333282470699999</c:v>
                </c:pt>
                <c:pt idx="22">
                  <c:v>105.1375961304</c:v>
                </c:pt>
                <c:pt idx="23">
                  <c:v>202.14065551760001</c:v>
                </c:pt>
                <c:pt idx="24">
                  <c:v>92.289306640600003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131.56217956539999</c:v>
                </c:pt>
                <c:pt idx="30">
                  <c:v>482.21420288090002</c:v>
                </c:pt>
                <c:pt idx="31">
                  <c:v>796.39965820309999</c:v>
                </c:pt>
                <c:pt idx="32">
                  <c:v>1069.0168457031</c:v>
                </c:pt>
                <c:pt idx="33">
                  <c:v>1335.3168945312</c:v>
                </c:pt>
                <c:pt idx="34">
                  <c:v>1678.4650878906</c:v>
                </c:pt>
                <c:pt idx="35">
                  <c:v>2038.1079101562</c:v>
                </c:pt>
                <c:pt idx="36">
                  <c:v>2337.6469726562</c:v>
                </c:pt>
                <c:pt idx="37">
                  <c:v>2317.9853515625</c:v>
                </c:pt>
                <c:pt idx="38">
                  <c:v>2064.9731445312</c:v>
                </c:pt>
                <c:pt idx="39">
                  <c:v>1590.1691894531</c:v>
                </c:pt>
                <c:pt idx="40">
                  <c:v>785.14166259770002</c:v>
                </c:pt>
                <c:pt idx="41">
                  <c:v>278.82244873050001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43.912059783899998</c:v>
                </c:pt>
                <c:pt idx="47">
                  <c:v>225.25032043460001</c:v>
                </c:pt>
                <c:pt idx="48">
                  <c:v>397.40197753910002</c:v>
                </c:pt>
                <c:pt idx="49">
                  <c:v>656.12182617190001</c:v>
                </c:pt>
                <c:pt idx="50">
                  <c:v>604.31140136720001</c:v>
                </c:pt>
                <c:pt idx="51">
                  <c:v>528.53076171880002</c:v>
                </c:pt>
                <c:pt idx="52">
                  <c:v>639.0806274414</c:v>
                </c:pt>
                <c:pt idx="53">
                  <c:v>1031.5537109375</c:v>
                </c:pt>
                <c:pt idx="54">
                  <c:v>1394.9699707031</c:v>
                </c:pt>
                <c:pt idx="55">
                  <c:v>1965.7980957031</c:v>
                </c:pt>
                <c:pt idx="56">
                  <c:v>2335.9768066406</c:v>
                </c:pt>
                <c:pt idx="57">
                  <c:v>2586.6257324219</c:v>
                </c:pt>
                <c:pt idx="58">
                  <c:v>2702.1945800781</c:v>
                </c:pt>
                <c:pt idx="59">
                  <c:v>2543.2971191406</c:v>
                </c:pt>
                <c:pt idx="60">
                  <c:v>2355.1831054688</c:v>
                </c:pt>
                <c:pt idx="61">
                  <c:v>1857.0341796875</c:v>
                </c:pt>
                <c:pt idx="62">
                  <c:v>1227.4201660156</c:v>
                </c:pt>
                <c:pt idx="63">
                  <c:v>585.61669921880002</c:v>
                </c:pt>
                <c:pt idx="64">
                  <c:v>124.7181777954</c:v>
                </c:pt>
                <c:pt idx="65">
                  <c:v>0</c:v>
                </c:pt>
                <c:pt idx="66">
                  <c:v>0</c:v>
                </c:pt>
                <c:pt idx="67">
                  <c:v>146.1470336914</c:v>
                </c:pt>
                <c:pt idx="68">
                  <c:v>385.52862548830001</c:v>
                </c:pt>
                <c:pt idx="69">
                  <c:v>744.17822265619998</c:v>
                </c:pt>
                <c:pt idx="70">
                  <c:v>995.97094726559999</c:v>
                </c:pt>
                <c:pt idx="71">
                  <c:v>1352.0079345703</c:v>
                </c:pt>
                <c:pt idx="72">
                  <c:v>1689.861328125</c:v>
                </c:pt>
                <c:pt idx="73">
                  <c:v>1910.7829589844</c:v>
                </c:pt>
                <c:pt idx="74">
                  <c:v>1831.6643066406</c:v>
                </c:pt>
                <c:pt idx="75">
                  <c:v>2030.5225830078</c:v>
                </c:pt>
                <c:pt idx="76">
                  <c:v>1996.7314453125</c:v>
                </c:pt>
                <c:pt idx="77">
                  <c:v>1997.96484375</c:v>
                </c:pt>
                <c:pt idx="78">
                  <c:v>2136.1328125</c:v>
                </c:pt>
                <c:pt idx="79">
                  <c:v>2020.1246337891</c:v>
                </c:pt>
                <c:pt idx="80">
                  <c:v>1780.0860595703</c:v>
                </c:pt>
                <c:pt idx="81">
                  <c:v>1182.7673339844</c:v>
                </c:pt>
                <c:pt idx="82">
                  <c:v>550.580078125</c:v>
                </c:pt>
                <c:pt idx="83">
                  <c:v>399.21862792970001</c:v>
                </c:pt>
                <c:pt idx="84">
                  <c:v>226.4031677246</c:v>
                </c:pt>
                <c:pt idx="85">
                  <c:v>114.5717926025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71.756637573199995</c:v>
                </c:pt>
                <c:pt idx="93">
                  <c:v>428.57354736330001</c:v>
                </c:pt>
                <c:pt idx="94">
                  <c:v>503.98733520510001</c:v>
                </c:pt>
                <c:pt idx="95">
                  <c:v>324.11358642580001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268.06719970699999</c:v>
                </c:pt>
                <c:pt idx="102">
                  <c:v>592.30096435550001</c:v>
                </c:pt>
                <c:pt idx="103">
                  <c:v>742.90643310550001</c:v>
                </c:pt>
                <c:pt idx="104">
                  <c:v>725.80456542970001</c:v>
                </c:pt>
                <c:pt idx="105">
                  <c:v>593.12677001949999</c:v>
                </c:pt>
                <c:pt idx="106">
                  <c:v>462.21417236330001</c:v>
                </c:pt>
                <c:pt idx="107">
                  <c:v>440.35391235349999</c:v>
                </c:pt>
                <c:pt idx="108">
                  <c:v>516.54510498050001</c:v>
                </c:pt>
                <c:pt idx="109">
                  <c:v>753.50463867190001</c:v>
                </c:pt>
                <c:pt idx="110">
                  <c:v>1154.3073730469</c:v>
                </c:pt>
                <c:pt idx="111">
                  <c:v>1609.0797119141</c:v>
                </c:pt>
                <c:pt idx="112">
                  <c:v>2010.8270263672</c:v>
                </c:pt>
                <c:pt idx="113">
                  <c:v>2289.0305175781</c:v>
                </c:pt>
                <c:pt idx="114">
                  <c:v>2494.4487304688</c:v>
                </c:pt>
                <c:pt idx="115">
                  <c:v>2594.4301757812</c:v>
                </c:pt>
                <c:pt idx="116">
                  <c:v>2600.3044433594</c:v>
                </c:pt>
                <c:pt idx="117">
                  <c:v>2472.4816894531</c:v>
                </c:pt>
                <c:pt idx="118">
                  <c:v>2307.9411621094</c:v>
                </c:pt>
                <c:pt idx="119">
                  <c:v>2077.7458496094</c:v>
                </c:pt>
                <c:pt idx="120">
                  <c:v>1996.3361816406</c:v>
                </c:pt>
                <c:pt idx="121">
                  <c:v>1984.5242919922</c:v>
                </c:pt>
                <c:pt idx="122">
                  <c:v>1905.9836425781</c:v>
                </c:pt>
                <c:pt idx="123">
                  <c:v>1851.4118652344</c:v>
                </c:pt>
                <c:pt idx="124">
                  <c:v>1739.3961181641</c:v>
                </c:pt>
                <c:pt idx="125">
                  <c:v>1548.1391601562</c:v>
                </c:pt>
                <c:pt idx="126">
                  <c:v>1259.9866943359</c:v>
                </c:pt>
                <c:pt idx="127">
                  <c:v>882.6976928711</c:v>
                </c:pt>
                <c:pt idx="128">
                  <c:v>484.27563476559999</c:v>
                </c:pt>
                <c:pt idx="129">
                  <c:v>154.6738128662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3-22CD-4B01-BA7B-B0C0144F00B4}"/>
            </c:ext>
          </c:extLst>
        </c:ser>
        <c:ser>
          <c:idx val="196"/>
          <c:order val="196"/>
          <c:spPr>
            <a:solidFill>
              <a:schemeClr val="accent5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AWPPG0!$A$197:$EE$197</c:f>
              <c:numCache>
                <c:formatCode>General</c:formatCode>
                <c:ptCount val="135"/>
                <c:pt idx="0">
                  <c:v>1877.7001953125</c:v>
                </c:pt>
                <c:pt idx="1">
                  <c:v>1508.8151855469</c:v>
                </c:pt>
                <c:pt idx="2">
                  <c:v>1209.3927001953</c:v>
                </c:pt>
                <c:pt idx="3">
                  <c:v>789.94702148440001</c:v>
                </c:pt>
                <c:pt idx="4">
                  <c:v>253.31239318850001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324.76678466800001</c:v>
                </c:pt>
                <c:pt idx="16">
                  <c:v>560.82305908199999</c:v>
                </c:pt>
                <c:pt idx="17">
                  <c:v>690.11010742190001</c:v>
                </c:pt>
                <c:pt idx="18">
                  <c:v>669.07818603520002</c:v>
                </c:pt>
                <c:pt idx="19">
                  <c:v>499.22622680659998</c:v>
                </c:pt>
                <c:pt idx="20">
                  <c:v>248.09582519529999</c:v>
                </c:pt>
                <c:pt idx="21">
                  <c:v>102.4441833496</c:v>
                </c:pt>
                <c:pt idx="22">
                  <c:v>109.86833190919999</c:v>
                </c:pt>
                <c:pt idx="23">
                  <c:v>198.34147644039999</c:v>
                </c:pt>
                <c:pt idx="24">
                  <c:v>80.459190368700007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149.98529052730001</c:v>
                </c:pt>
                <c:pt idx="30">
                  <c:v>488.5821838379</c:v>
                </c:pt>
                <c:pt idx="31">
                  <c:v>785.23522949220001</c:v>
                </c:pt>
                <c:pt idx="32">
                  <c:v>1047.1862792969</c:v>
                </c:pt>
                <c:pt idx="33">
                  <c:v>1315.5947265625</c:v>
                </c:pt>
                <c:pt idx="34">
                  <c:v>1671.7592773438</c:v>
                </c:pt>
                <c:pt idx="35">
                  <c:v>2045.4134521484</c:v>
                </c:pt>
                <c:pt idx="36">
                  <c:v>2359.8669433594</c:v>
                </c:pt>
                <c:pt idx="37">
                  <c:v>2351.7275390625</c:v>
                </c:pt>
                <c:pt idx="38">
                  <c:v>2101.8537597656</c:v>
                </c:pt>
                <c:pt idx="39">
                  <c:v>1625.8828125</c:v>
                </c:pt>
                <c:pt idx="40">
                  <c:v>807.63171386720001</c:v>
                </c:pt>
                <c:pt idx="41">
                  <c:v>285.32424926760001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49.031757354699998</c:v>
                </c:pt>
                <c:pt idx="47">
                  <c:v>241.73774719240001</c:v>
                </c:pt>
                <c:pt idx="48">
                  <c:v>416.50314331049998</c:v>
                </c:pt>
                <c:pt idx="49">
                  <c:v>671.5923461914</c:v>
                </c:pt>
                <c:pt idx="50">
                  <c:v>613.77355957029999</c:v>
                </c:pt>
                <c:pt idx="51">
                  <c:v>529.67681884770002</c:v>
                </c:pt>
                <c:pt idx="52">
                  <c:v>629.33142089839998</c:v>
                </c:pt>
                <c:pt idx="53">
                  <c:v>1010.4927978516</c:v>
                </c:pt>
                <c:pt idx="54">
                  <c:v>1368.2066650391</c:v>
                </c:pt>
                <c:pt idx="55">
                  <c:v>1942.3858642578</c:v>
                </c:pt>
                <c:pt idx="56">
                  <c:v>2329.6301269531</c:v>
                </c:pt>
                <c:pt idx="57">
                  <c:v>2607.4299316406</c:v>
                </c:pt>
                <c:pt idx="58">
                  <c:v>2737.1101074219</c:v>
                </c:pt>
                <c:pt idx="59">
                  <c:v>2576.603515625</c:v>
                </c:pt>
                <c:pt idx="60">
                  <c:v>2378.513671875</c:v>
                </c:pt>
                <c:pt idx="61">
                  <c:v>1860.0501708984</c:v>
                </c:pt>
                <c:pt idx="62">
                  <c:v>1211.9495849609</c:v>
                </c:pt>
                <c:pt idx="63">
                  <c:v>552.90911865229998</c:v>
                </c:pt>
                <c:pt idx="64">
                  <c:v>81.221336364699994</c:v>
                </c:pt>
                <c:pt idx="65">
                  <c:v>0</c:v>
                </c:pt>
                <c:pt idx="66">
                  <c:v>0</c:v>
                </c:pt>
                <c:pt idx="67">
                  <c:v>104.5601882935</c:v>
                </c:pt>
                <c:pt idx="68">
                  <c:v>357.98068237299998</c:v>
                </c:pt>
                <c:pt idx="69">
                  <c:v>740.62921142580001</c:v>
                </c:pt>
                <c:pt idx="70">
                  <c:v>1013.8672485352</c:v>
                </c:pt>
                <c:pt idx="71">
                  <c:v>1383.8372802734</c:v>
                </c:pt>
                <c:pt idx="72">
                  <c:v>1727.5335693359</c:v>
                </c:pt>
                <c:pt idx="73">
                  <c:v>1943.3247070312</c:v>
                </c:pt>
                <c:pt idx="74">
                  <c:v>1847.0112304688</c:v>
                </c:pt>
                <c:pt idx="75">
                  <c:v>2031.7800292969</c:v>
                </c:pt>
                <c:pt idx="76">
                  <c:v>1973.6832275391</c:v>
                </c:pt>
                <c:pt idx="77">
                  <c:v>1962.5236816406</c:v>
                </c:pt>
                <c:pt idx="78">
                  <c:v>2102.4313964844</c:v>
                </c:pt>
                <c:pt idx="79">
                  <c:v>1993.8889160156</c:v>
                </c:pt>
                <c:pt idx="80">
                  <c:v>1763.9710693359</c:v>
                </c:pt>
                <c:pt idx="81">
                  <c:v>1175.0874023438</c:v>
                </c:pt>
                <c:pt idx="82">
                  <c:v>545.59216308589998</c:v>
                </c:pt>
                <c:pt idx="83">
                  <c:v>404.52471923830001</c:v>
                </c:pt>
                <c:pt idx="84">
                  <c:v>242.42877197269999</c:v>
                </c:pt>
                <c:pt idx="85">
                  <c:v>143.07162475589999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79.765716552699999</c:v>
                </c:pt>
                <c:pt idx="93">
                  <c:v>431.76406860349999</c:v>
                </c:pt>
                <c:pt idx="94">
                  <c:v>500.66250610349999</c:v>
                </c:pt>
                <c:pt idx="95">
                  <c:v>311.37106323239999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207.33345031740001</c:v>
                </c:pt>
                <c:pt idx="102">
                  <c:v>542.63549804690001</c:v>
                </c:pt>
                <c:pt idx="103">
                  <c:v>707.91802978520002</c:v>
                </c:pt>
                <c:pt idx="104">
                  <c:v>708.98175048830001</c:v>
                </c:pt>
                <c:pt idx="105">
                  <c:v>596.68133544919999</c:v>
                </c:pt>
                <c:pt idx="106">
                  <c:v>483.66510009770002</c:v>
                </c:pt>
                <c:pt idx="107">
                  <c:v>476.74673461909998</c:v>
                </c:pt>
                <c:pt idx="108">
                  <c:v>566.06066894529999</c:v>
                </c:pt>
                <c:pt idx="109">
                  <c:v>810.33123779300001</c:v>
                </c:pt>
                <c:pt idx="110">
                  <c:v>1210.9645996094</c:v>
                </c:pt>
                <c:pt idx="111">
                  <c:v>1658.5318603516</c:v>
                </c:pt>
                <c:pt idx="112">
                  <c:v>2048.271484375</c:v>
                </c:pt>
                <c:pt idx="113">
                  <c:v>2310.8916015625</c:v>
                </c:pt>
                <c:pt idx="114">
                  <c:v>2501.7021484375</c:v>
                </c:pt>
                <c:pt idx="115">
                  <c:v>2587.1101074219</c:v>
                </c:pt>
                <c:pt idx="116">
                  <c:v>2577.3229980469</c:v>
                </c:pt>
                <c:pt idx="117">
                  <c:v>2433.3376464844</c:v>
                </c:pt>
                <c:pt idx="118">
                  <c:v>2257.1689453125</c:v>
                </c:pt>
                <c:pt idx="119">
                  <c:v>2023.1514892578</c:v>
                </c:pt>
                <c:pt idx="120">
                  <c:v>1945.9965820312</c:v>
                </c:pt>
                <c:pt idx="121">
                  <c:v>1947.4418945312</c:v>
                </c:pt>
                <c:pt idx="122">
                  <c:v>1884.7592773438</c:v>
                </c:pt>
                <c:pt idx="123">
                  <c:v>1846.10546875</c:v>
                </c:pt>
                <c:pt idx="124">
                  <c:v>1746.783203125</c:v>
                </c:pt>
                <c:pt idx="125">
                  <c:v>1568.9348144531</c:v>
                </c:pt>
                <c:pt idx="126">
                  <c:v>1292.6932373047</c:v>
                </c:pt>
                <c:pt idx="127">
                  <c:v>922.90649414059999</c:v>
                </c:pt>
                <c:pt idx="128">
                  <c:v>525.58093261720001</c:v>
                </c:pt>
                <c:pt idx="129">
                  <c:v>192.5256652832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4-22CD-4B01-BA7B-B0C0144F00B4}"/>
            </c:ext>
          </c:extLst>
        </c:ser>
        <c:ser>
          <c:idx val="197"/>
          <c:order val="197"/>
          <c:spPr>
            <a:solidFill>
              <a:schemeClr val="accent6">
                <a:lumMod val="5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AWPPG0!$A$198:$EE$198</c:f>
              <c:numCache>
                <c:formatCode>General</c:formatCode>
                <c:ptCount val="135"/>
                <c:pt idx="0">
                  <c:v>1860.3254394531</c:v>
                </c:pt>
                <c:pt idx="1">
                  <c:v>1486.6046142578</c:v>
                </c:pt>
                <c:pt idx="2">
                  <c:v>1182.4979248047</c:v>
                </c:pt>
                <c:pt idx="3">
                  <c:v>754.08386230470001</c:v>
                </c:pt>
                <c:pt idx="4">
                  <c:v>206.84497070309999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310.40975952150001</c:v>
                </c:pt>
                <c:pt idx="16">
                  <c:v>566.90826416020002</c:v>
                </c:pt>
                <c:pt idx="17">
                  <c:v>717.96020507809999</c:v>
                </c:pt>
                <c:pt idx="18">
                  <c:v>708.76037597660002</c:v>
                </c:pt>
                <c:pt idx="19">
                  <c:v>533.89874267580001</c:v>
                </c:pt>
                <c:pt idx="20">
                  <c:v>264.10607910160002</c:v>
                </c:pt>
                <c:pt idx="21">
                  <c:v>100.988571167</c:v>
                </c:pt>
                <c:pt idx="22">
                  <c:v>103.6940689087</c:v>
                </c:pt>
                <c:pt idx="23">
                  <c:v>199.76454162600001</c:v>
                </c:pt>
                <c:pt idx="24">
                  <c:v>88.932449340800005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130.87629699710001</c:v>
                </c:pt>
                <c:pt idx="30">
                  <c:v>468.74502563480002</c:v>
                </c:pt>
                <c:pt idx="31">
                  <c:v>770.4769897461</c:v>
                </c:pt>
                <c:pt idx="32">
                  <c:v>1043.7731933594</c:v>
                </c:pt>
                <c:pt idx="33">
                  <c:v>1324.7315673828</c:v>
                </c:pt>
                <c:pt idx="34">
                  <c:v>1689.9940185547</c:v>
                </c:pt>
                <c:pt idx="35">
                  <c:v>2071.4643554688</c:v>
                </c:pt>
                <c:pt idx="36">
                  <c:v>2394.8405761719</c:v>
                </c:pt>
                <c:pt idx="37">
                  <c:v>2389.681640625</c:v>
                </c:pt>
                <c:pt idx="38">
                  <c:v>2144.7302246094</c:v>
                </c:pt>
                <c:pt idx="39">
                  <c:v>1666.7368164062</c:v>
                </c:pt>
                <c:pt idx="40">
                  <c:v>841.3540649414</c:v>
                </c:pt>
                <c:pt idx="41">
                  <c:v>315.1980895996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9.4397878646999995</c:v>
                </c:pt>
                <c:pt idx="47">
                  <c:v>187.9683227539</c:v>
                </c:pt>
                <c:pt idx="48">
                  <c:v>349.61627197270002</c:v>
                </c:pt>
                <c:pt idx="49">
                  <c:v>611.15026855470001</c:v>
                </c:pt>
                <c:pt idx="50">
                  <c:v>565.01049804690001</c:v>
                </c:pt>
                <c:pt idx="51">
                  <c:v>505.12512207029999</c:v>
                </c:pt>
                <c:pt idx="52">
                  <c:v>638.54284667970001</c:v>
                </c:pt>
                <c:pt idx="53">
                  <c:v>1046.4512939453</c:v>
                </c:pt>
                <c:pt idx="54">
                  <c:v>1416.7336425781</c:v>
                </c:pt>
                <c:pt idx="55">
                  <c:v>2000.5745849609</c:v>
                </c:pt>
                <c:pt idx="56">
                  <c:v>2384.5212402344</c:v>
                </c:pt>
                <c:pt idx="57">
                  <c:v>2651.0148925781</c:v>
                </c:pt>
                <c:pt idx="58">
                  <c:v>2758.5930175781</c:v>
                </c:pt>
                <c:pt idx="59">
                  <c:v>2580.5773925781</c:v>
                </c:pt>
                <c:pt idx="60">
                  <c:v>2378.5070800781</c:v>
                </c:pt>
                <c:pt idx="61">
                  <c:v>1858.9864501953</c:v>
                </c:pt>
                <c:pt idx="62">
                  <c:v>1211.5451660156</c:v>
                </c:pt>
                <c:pt idx="63">
                  <c:v>555.67822265619998</c:v>
                </c:pt>
                <c:pt idx="64">
                  <c:v>73.897636413599997</c:v>
                </c:pt>
                <c:pt idx="65">
                  <c:v>0</c:v>
                </c:pt>
                <c:pt idx="66">
                  <c:v>0</c:v>
                </c:pt>
                <c:pt idx="67">
                  <c:v>69.247619628899997</c:v>
                </c:pt>
                <c:pt idx="68">
                  <c:v>318.32135009770002</c:v>
                </c:pt>
                <c:pt idx="69">
                  <c:v>702.05871582029999</c:v>
                </c:pt>
                <c:pt idx="70">
                  <c:v>980.07958984380002</c:v>
                </c:pt>
                <c:pt idx="71">
                  <c:v>1357.484375</c:v>
                </c:pt>
                <c:pt idx="72">
                  <c:v>1714.5014648438</c:v>
                </c:pt>
                <c:pt idx="73">
                  <c:v>1946.5690917969</c:v>
                </c:pt>
                <c:pt idx="74">
                  <c:v>1872.3754882812</c:v>
                </c:pt>
                <c:pt idx="75">
                  <c:v>2069.4174804688</c:v>
                </c:pt>
                <c:pt idx="76">
                  <c:v>2008.0017089844</c:v>
                </c:pt>
                <c:pt idx="77">
                  <c:v>1982.0578613281</c:v>
                </c:pt>
                <c:pt idx="78">
                  <c:v>2114.5256347656</c:v>
                </c:pt>
                <c:pt idx="79">
                  <c:v>1999.2364501953</c:v>
                </c:pt>
                <c:pt idx="80">
                  <c:v>1769.1185302734</c:v>
                </c:pt>
                <c:pt idx="81">
                  <c:v>1191.3305664062</c:v>
                </c:pt>
                <c:pt idx="82">
                  <c:v>569.27807617190001</c:v>
                </c:pt>
                <c:pt idx="83">
                  <c:v>438.03799438480002</c:v>
                </c:pt>
                <c:pt idx="84">
                  <c:v>278.04678344730002</c:v>
                </c:pt>
                <c:pt idx="85">
                  <c:v>178.4425354004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34.865230560299999</c:v>
                </c:pt>
                <c:pt idx="93">
                  <c:v>387.30068969730002</c:v>
                </c:pt>
                <c:pt idx="94">
                  <c:v>463.57321166989999</c:v>
                </c:pt>
                <c:pt idx="95">
                  <c:v>283.51837158199999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243.00343322750001</c:v>
                </c:pt>
                <c:pt idx="102">
                  <c:v>596.79913330080001</c:v>
                </c:pt>
                <c:pt idx="103">
                  <c:v>777.0033569336</c:v>
                </c:pt>
                <c:pt idx="104">
                  <c:v>780.18127441410002</c:v>
                </c:pt>
                <c:pt idx="105">
                  <c:v>659.1118774414</c:v>
                </c:pt>
                <c:pt idx="106">
                  <c:v>530.49035644529999</c:v>
                </c:pt>
                <c:pt idx="107">
                  <c:v>501.22994995120001</c:v>
                </c:pt>
                <c:pt idx="108">
                  <c:v>562.84008789059999</c:v>
                </c:pt>
                <c:pt idx="109">
                  <c:v>779.66955566410002</c:v>
                </c:pt>
                <c:pt idx="110">
                  <c:v>1165.3120117188</c:v>
                </c:pt>
                <c:pt idx="111">
                  <c:v>1613.5666503906</c:v>
                </c:pt>
                <c:pt idx="112">
                  <c:v>2016.7625732422</c:v>
                </c:pt>
                <c:pt idx="113">
                  <c:v>2300.1479492188</c:v>
                </c:pt>
                <c:pt idx="114">
                  <c:v>2508.4038085938</c:v>
                </c:pt>
                <c:pt idx="115">
                  <c:v>2609.8486328125</c:v>
                </c:pt>
                <c:pt idx="116">
                  <c:v>2613.6350097656</c:v>
                </c:pt>
                <c:pt idx="117">
                  <c:v>2476.4841308594</c:v>
                </c:pt>
                <c:pt idx="118">
                  <c:v>2297.9992675781</c:v>
                </c:pt>
                <c:pt idx="119">
                  <c:v>2048.671875</c:v>
                </c:pt>
                <c:pt idx="120">
                  <c:v>1953.7818603516</c:v>
                </c:pt>
                <c:pt idx="121">
                  <c:v>1937.8736572266</c:v>
                </c:pt>
                <c:pt idx="122">
                  <c:v>1861.9273681641</c:v>
                </c:pt>
                <c:pt idx="123">
                  <c:v>1814.3559570312</c:v>
                </c:pt>
                <c:pt idx="124">
                  <c:v>1707.4114990234</c:v>
                </c:pt>
                <c:pt idx="125">
                  <c:v>1521.6229248047</c:v>
                </c:pt>
                <c:pt idx="126">
                  <c:v>1240.0106201172</c:v>
                </c:pt>
                <c:pt idx="127">
                  <c:v>867.36340332029999</c:v>
                </c:pt>
                <c:pt idx="128">
                  <c:v>472.08596801760001</c:v>
                </c:pt>
                <c:pt idx="129">
                  <c:v>146.08528137210001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5-22CD-4B01-BA7B-B0C0144F00B4}"/>
            </c:ext>
          </c:extLst>
        </c:ser>
        <c:ser>
          <c:idx val="198"/>
          <c:order val="198"/>
          <c:spPr>
            <a:solidFill>
              <a:schemeClr val="accent1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AWPPG0!$A$199:$EE$199</c:f>
              <c:numCache>
                <c:formatCode>General</c:formatCode>
                <c:ptCount val="135"/>
                <c:pt idx="0">
                  <c:v>1855.8857421875</c:v>
                </c:pt>
                <c:pt idx="1">
                  <c:v>1492.1348876953</c:v>
                </c:pt>
                <c:pt idx="2">
                  <c:v>1196.1287841797</c:v>
                </c:pt>
                <c:pt idx="3">
                  <c:v>773.92486572270002</c:v>
                </c:pt>
                <c:pt idx="4">
                  <c:v>233.72770690920001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314.12377929690001</c:v>
                </c:pt>
                <c:pt idx="16">
                  <c:v>561.09155273440001</c:v>
                </c:pt>
                <c:pt idx="17">
                  <c:v>701.87628173830001</c:v>
                </c:pt>
                <c:pt idx="18">
                  <c:v>682.79125976559999</c:v>
                </c:pt>
                <c:pt idx="19">
                  <c:v>504.38665771479998</c:v>
                </c:pt>
                <c:pt idx="20">
                  <c:v>243.837600708</c:v>
                </c:pt>
                <c:pt idx="21">
                  <c:v>97.930763244600001</c:v>
                </c:pt>
                <c:pt idx="22">
                  <c:v>116.24141693120001</c:v>
                </c:pt>
                <c:pt idx="23">
                  <c:v>219.12045288089999</c:v>
                </c:pt>
                <c:pt idx="24">
                  <c:v>110.6240386963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130.51248168949999</c:v>
                </c:pt>
                <c:pt idx="30">
                  <c:v>475.98397827150001</c:v>
                </c:pt>
                <c:pt idx="31">
                  <c:v>784.13256835940001</c:v>
                </c:pt>
                <c:pt idx="32">
                  <c:v>1057.1633300781</c:v>
                </c:pt>
                <c:pt idx="33">
                  <c:v>1330.9523925781</c:v>
                </c:pt>
                <c:pt idx="34">
                  <c:v>1681.8991699219</c:v>
                </c:pt>
                <c:pt idx="35">
                  <c:v>2043.5064697266</c:v>
                </c:pt>
                <c:pt idx="36">
                  <c:v>2344.0048828125</c:v>
                </c:pt>
                <c:pt idx="37">
                  <c:v>2331.5520019531</c:v>
                </c:pt>
                <c:pt idx="38">
                  <c:v>2097.6018066406</c:v>
                </c:pt>
                <c:pt idx="39">
                  <c:v>1642.5270996094</c:v>
                </c:pt>
                <c:pt idx="40">
                  <c:v>841.29675292970001</c:v>
                </c:pt>
                <c:pt idx="41">
                  <c:v>324.27545166020002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201.0316772461</c:v>
                </c:pt>
                <c:pt idx="48">
                  <c:v>394.05847167970001</c:v>
                </c:pt>
                <c:pt idx="49">
                  <c:v>673.89447021479998</c:v>
                </c:pt>
                <c:pt idx="50">
                  <c:v>640.87103271479998</c:v>
                </c:pt>
                <c:pt idx="51">
                  <c:v>569.9507446289</c:v>
                </c:pt>
                <c:pt idx="52">
                  <c:v>670.85333251949999</c:v>
                </c:pt>
                <c:pt idx="53">
                  <c:v>1043.8454589844</c:v>
                </c:pt>
                <c:pt idx="54">
                  <c:v>1379.9383544922</c:v>
                </c:pt>
                <c:pt idx="55">
                  <c:v>1939.6031494141</c:v>
                </c:pt>
                <c:pt idx="56">
                  <c:v>2321.5827636719</c:v>
                </c:pt>
                <c:pt idx="57">
                  <c:v>2596.2380371094</c:v>
                </c:pt>
                <c:pt idx="58">
                  <c:v>2723.6203613281</c:v>
                </c:pt>
                <c:pt idx="59">
                  <c:v>2569.87890625</c:v>
                </c:pt>
                <c:pt idx="60">
                  <c:v>2385.6613769531</c:v>
                </c:pt>
                <c:pt idx="61">
                  <c:v>1879.9362792969</c:v>
                </c:pt>
                <c:pt idx="62">
                  <c:v>1241.1224365234</c:v>
                </c:pt>
                <c:pt idx="63">
                  <c:v>591.01745605470001</c:v>
                </c:pt>
                <c:pt idx="64">
                  <c:v>114.75276184080001</c:v>
                </c:pt>
                <c:pt idx="65">
                  <c:v>0</c:v>
                </c:pt>
                <c:pt idx="66">
                  <c:v>0</c:v>
                </c:pt>
                <c:pt idx="67">
                  <c:v>98.203834533700004</c:v>
                </c:pt>
                <c:pt idx="68">
                  <c:v>341.08233642580001</c:v>
                </c:pt>
                <c:pt idx="69">
                  <c:v>714.27337646479998</c:v>
                </c:pt>
                <c:pt idx="70">
                  <c:v>983.99194335940001</c:v>
                </c:pt>
                <c:pt idx="71">
                  <c:v>1353.6751708984</c:v>
                </c:pt>
                <c:pt idx="72">
                  <c:v>1704.2973632812</c:v>
                </c:pt>
                <c:pt idx="73">
                  <c:v>1932.2961425781</c:v>
                </c:pt>
                <c:pt idx="74">
                  <c:v>1853.5949707031</c:v>
                </c:pt>
                <c:pt idx="75">
                  <c:v>2051.7895507812</c:v>
                </c:pt>
                <c:pt idx="76">
                  <c:v>2004.8979492188</c:v>
                </c:pt>
                <c:pt idx="77">
                  <c:v>1992.4713134766</c:v>
                </c:pt>
                <c:pt idx="78">
                  <c:v>2127.5493164062</c:v>
                </c:pt>
                <c:pt idx="79">
                  <c:v>2011.8167724609</c:v>
                </c:pt>
                <c:pt idx="80">
                  <c:v>1777.2708740234</c:v>
                </c:pt>
                <c:pt idx="81">
                  <c:v>1181.0424804688</c:v>
                </c:pt>
                <c:pt idx="82">
                  <c:v>542.24810791020002</c:v>
                </c:pt>
                <c:pt idx="83">
                  <c:v>385.77465820309999</c:v>
                </c:pt>
                <c:pt idx="84">
                  <c:v>217.09063720699999</c:v>
                </c:pt>
                <c:pt idx="85">
                  <c:v>116.2792892456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67.0845870972</c:v>
                </c:pt>
                <c:pt idx="93">
                  <c:v>429.97943115229998</c:v>
                </c:pt>
                <c:pt idx="94">
                  <c:v>515.68640136720001</c:v>
                </c:pt>
                <c:pt idx="95">
                  <c:v>344.1512145996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221.0943145752</c:v>
                </c:pt>
                <c:pt idx="102">
                  <c:v>553.46472167970001</c:v>
                </c:pt>
                <c:pt idx="103">
                  <c:v>720.80944824220001</c:v>
                </c:pt>
                <c:pt idx="104">
                  <c:v>723.48681640619998</c:v>
                </c:pt>
                <c:pt idx="105">
                  <c:v>609.16003417970001</c:v>
                </c:pt>
                <c:pt idx="106">
                  <c:v>489.8839416504</c:v>
                </c:pt>
                <c:pt idx="107">
                  <c:v>471.96691894529999</c:v>
                </c:pt>
                <c:pt idx="108">
                  <c:v>547.140625</c:v>
                </c:pt>
                <c:pt idx="109">
                  <c:v>775.84020996089998</c:v>
                </c:pt>
                <c:pt idx="110">
                  <c:v>1166.6197509766</c:v>
                </c:pt>
                <c:pt idx="111">
                  <c:v>1612.2044677734</c:v>
                </c:pt>
                <c:pt idx="112">
                  <c:v>2008.4345703125</c:v>
                </c:pt>
                <c:pt idx="113">
                  <c:v>2285.0217285156</c:v>
                </c:pt>
                <c:pt idx="114">
                  <c:v>2494.0024414062</c:v>
                </c:pt>
                <c:pt idx="115">
                  <c:v>2601.3527832031</c:v>
                </c:pt>
                <c:pt idx="116">
                  <c:v>2613.8413085938</c:v>
                </c:pt>
                <c:pt idx="117">
                  <c:v>2487.2294921875</c:v>
                </c:pt>
                <c:pt idx="118">
                  <c:v>2323.5744628906</c:v>
                </c:pt>
                <c:pt idx="119">
                  <c:v>2089.7502441406</c:v>
                </c:pt>
                <c:pt idx="120">
                  <c:v>2005.1744384766</c:v>
                </c:pt>
                <c:pt idx="121">
                  <c:v>1991.0552978516</c:v>
                </c:pt>
                <c:pt idx="122">
                  <c:v>1910.0229492188</c:v>
                </c:pt>
                <c:pt idx="123">
                  <c:v>1852.8763427734</c:v>
                </c:pt>
                <c:pt idx="124">
                  <c:v>1737.2954101562</c:v>
                </c:pt>
                <c:pt idx="125">
                  <c:v>1544.0895996094</c:v>
                </c:pt>
                <c:pt idx="126">
                  <c:v>1253.6220703125</c:v>
                </c:pt>
                <c:pt idx="127">
                  <c:v>873.80725097660002</c:v>
                </c:pt>
                <c:pt idx="128">
                  <c:v>474.12103271479998</c:v>
                </c:pt>
                <c:pt idx="129">
                  <c:v>147.32403564449999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6-22CD-4B01-BA7B-B0C0144F00B4}"/>
            </c:ext>
          </c:extLst>
        </c:ser>
        <c:ser>
          <c:idx val="199"/>
          <c:order val="199"/>
          <c:spPr>
            <a:solidFill>
              <a:schemeClr val="accent2">
                <a:lumMod val="70000"/>
                <a:lumOff val="30000"/>
              </a:schemeClr>
            </a:solidFill>
            <a:ln/>
            <a:effectLst/>
            <a:sp3d/>
          </c:spPr>
          <c:cat>
            <c:numRef>
              <c:f>AWPPG0!$204:$204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AWPPG0!$A$200:$EE$200</c:f>
              <c:numCache>
                <c:formatCode>General</c:formatCode>
                <c:ptCount val="135"/>
                <c:pt idx="0">
                  <c:v>1792.3591308594</c:v>
                </c:pt>
                <c:pt idx="1">
                  <c:v>1455.0568847656</c:v>
                </c:pt>
                <c:pt idx="2">
                  <c:v>1183.0905761719</c:v>
                </c:pt>
                <c:pt idx="3">
                  <c:v>797.90643310550001</c:v>
                </c:pt>
                <c:pt idx="4">
                  <c:v>295.84762573239999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292.86145019529999</c:v>
                </c:pt>
                <c:pt idx="16">
                  <c:v>543.4507446289</c:v>
                </c:pt>
                <c:pt idx="17">
                  <c:v>699.2349243164</c:v>
                </c:pt>
                <c:pt idx="18">
                  <c:v>703.57440185550001</c:v>
                </c:pt>
                <c:pt idx="19">
                  <c:v>542.74890136720001</c:v>
                </c:pt>
                <c:pt idx="20">
                  <c:v>282.26889038090002</c:v>
                </c:pt>
                <c:pt idx="21">
                  <c:v>110.7779464722</c:v>
                </c:pt>
                <c:pt idx="22">
                  <c:v>89.919029235799997</c:v>
                </c:pt>
                <c:pt idx="23">
                  <c:v>159.01202392580001</c:v>
                </c:pt>
                <c:pt idx="24">
                  <c:v>46.208183288599997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102.1406097412</c:v>
                </c:pt>
                <c:pt idx="30">
                  <c:v>458.8025817871</c:v>
                </c:pt>
                <c:pt idx="31">
                  <c:v>792.99645996089998</c:v>
                </c:pt>
                <c:pt idx="32">
                  <c:v>1090.1434326172</c:v>
                </c:pt>
                <c:pt idx="33">
                  <c:v>1366.8861083984</c:v>
                </c:pt>
                <c:pt idx="34">
                  <c:v>1690.5283203125</c:v>
                </c:pt>
                <c:pt idx="35">
                  <c:v>2003.9432373047</c:v>
                </c:pt>
                <c:pt idx="36">
                  <c:v>2253.0908203125</c:v>
                </c:pt>
                <c:pt idx="37">
                  <c:v>2217.8544921875</c:v>
                </c:pt>
                <c:pt idx="38">
                  <c:v>1991.7578125</c:v>
                </c:pt>
                <c:pt idx="39">
                  <c:v>1558.5505371094</c:v>
                </c:pt>
                <c:pt idx="40">
                  <c:v>799.86901855470001</c:v>
                </c:pt>
                <c:pt idx="41">
                  <c:v>310.0809020996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191.49005126949999</c:v>
                </c:pt>
                <c:pt idx="48">
                  <c:v>400.15496826169999</c:v>
                </c:pt>
                <c:pt idx="49">
                  <c:v>679.8197631836</c:v>
                </c:pt>
                <c:pt idx="50">
                  <c:v>647.48333740229998</c:v>
                </c:pt>
                <c:pt idx="51">
                  <c:v>588.46661376949999</c:v>
                </c:pt>
                <c:pt idx="52">
                  <c:v>701.24102783199999</c:v>
                </c:pt>
                <c:pt idx="53">
                  <c:v>1063.8140869141</c:v>
                </c:pt>
                <c:pt idx="54">
                  <c:v>1396.0632324219</c:v>
                </c:pt>
                <c:pt idx="55">
                  <c:v>1935.9421386719</c:v>
                </c:pt>
                <c:pt idx="56">
                  <c:v>2293.0139160156</c:v>
                </c:pt>
                <c:pt idx="57">
                  <c:v>2549.3608398438</c:v>
                </c:pt>
                <c:pt idx="58">
                  <c:v>2676.8825683594</c:v>
                </c:pt>
                <c:pt idx="59">
                  <c:v>2526.2238769531</c:v>
                </c:pt>
                <c:pt idx="60">
                  <c:v>2336.9614257812</c:v>
                </c:pt>
                <c:pt idx="61">
                  <c:v>1838.7414550781</c:v>
                </c:pt>
                <c:pt idx="62">
                  <c:v>1218.8779296875</c:v>
                </c:pt>
                <c:pt idx="63">
                  <c:v>604.16149902339998</c:v>
                </c:pt>
                <c:pt idx="64">
                  <c:v>166.97341918949999</c:v>
                </c:pt>
                <c:pt idx="65">
                  <c:v>0</c:v>
                </c:pt>
                <c:pt idx="66">
                  <c:v>4.7567572593999996</c:v>
                </c:pt>
                <c:pt idx="67">
                  <c:v>211.72219848629999</c:v>
                </c:pt>
                <c:pt idx="68">
                  <c:v>445.45321655269998</c:v>
                </c:pt>
                <c:pt idx="69">
                  <c:v>797.40563964839998</c:v>
                </c:pt>
                <c:pt idx="70">
                  <c:v>1039.4653320312</c:v>
                </c:pt>
                <c:pt idx="71">
                  <c:v>1365.3809814453</c:v>
                </c:pt>
                <c:pt idx="72">
                  <c:v>1672.0218505859</c:v>
                </c:pt>
                <c:pt idx="73">
                  <c:v>1870.9034423828</c:v>
                </c:pt>
                <c:pt idx="74">
                  <c:v>1780.0651855469</c:v>
                </c:pt>
                <c:pt idx="75">
                  <c:v>1971.2159423828</c:v>
                </c:pt>
                <c:pt idx="76">
                  <c:v>1948.3011474609</c:v>
                </c:pt>
                <c:pt idx="77">
                  <c:v>1971.3557128906</c:v>
                </c:pt>
                <c:pt idx="78">
                  <c:v>2118.9934082031</c:v>
                </c:pt>
                <c:pt idx="79">
                  <c:v>2004.1502685547</c:v>
                </c:pt>
                <c:pt idx="80">
                  <c:v>1754.0531005859</c:v>
                </c:pt>
                <c:pt idx="81">
                  <c:v>1148.8209228516</c:v>
                </c:pt>
                <c:pt idx="82">
                  <c:v>517.72216796880002</c:v>
                </c:pt>
                <c:pt idx="83">
                  <c:v>363.15838623050001</c:v>
                </c:pt>
                <c:pt idx="84">
                  <c:v>195.07168579099999</c:v>
                </c:pt>
                <c:pt idx="85">
                  <c:v>89.010955810499993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101.6244049072</c:v>
                </c:pt>
                <c:pt idx="93">
                  <c:v>457.3692932129</c:v>
                </c:pt>
                <c:pt idx="94">
                  <c:v>532.33190917970001</c:v>
                </c:pt>
                <c:pt idx="95">
                  <c:v>350.85037231450002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229.56982421879999</c:v>
                </c:pt>
                <c:pt idx="102">
                  <c:v>530.58001708979998</c:v>
                </c:pt>
                <c:pt idx="103">
                  <c:v>665.46502685550001</c:v>
                </c:pt>
                <c:pt idx="104">
                  <c:v>646.86474609380002</c:v>
                </c:pt>
                <c:pt idx="105">
                  <c:v>524.154296875</c:v>
                </c:pt>
                <c:pt idx="106">
                  <c:v>414.22100830080001</c:v>
                </c:pt>
                <c:pt idx="107">
                  <c:v>417.67837524409998</c:v>
                </c:pt>
                <c:pt idx="108">
                  <c:v>519.67999267580001</c:v>
                </c:pt>
                <c:pt idx="109">
                  <c:v>776.50903320309999</c:v>
                </c:pt>
                <c:pt idx="110">
                  <c:v>1187.8796386719</c:v>
                </c:pt>
                <c:pt idx="111">
                  <c:v>1634.8236083984</c:v>
                </c:pt>
                <c:pt idx="112">
                  <c:v>2014.9019775391</c:v>
                </c:pt>
                <c:pt idx="113">
                  <c:v>2265.41796875</c:v>
                </c:pt>
                <c:pt idx="114">
                  <c:v>2448.451171875</c:v>
                </c:pt>
                <c:pt idx="115">
                  <c:v>2538.0327148438</c:v>
                </c:pt>
                <c:pt idx="116">
                  <c:v>2540.8977050781</c:v>
                </c:pt>
                <c:pt idx="117">
                  <c:v>2414.2978515625</c:v>
                </c:pt>
                <c:pt idx="118">
                  <c:v>2254.2746582031</c:v>
                </c:pt>
                <c:pt idx="119">
                  <c:v>2039.2124023438</c:v>
                </c:pt>
                <c:pt idx="120">
                  <c:v>1975.8289794922</c:v>
                </c:pt>
                <c:pt idx="121">
                  <c:v>1978.7581787109</c:v>
                </c:pt>
                <c:pt idx="122">
                  <c:v>1909.2818603516</c:v>
                </c:pt>
                <c:pt idx="123">
                  <c:v>1859.2758789062</c:v>
                </c:pt>
                <c:pt idx="124">
                  <c:v>1754.1246337891</c:v>
                </c:pt>
                <c:pt idx="125">
                  <c:v>1570.2142333984</c:v>
                </c:pt>
                <c:pt idx="126">
                  <c:v>1287.3989257812</c:v>
                </c:pt>
                <c:pt idx="127">
                  <c:v>913.72943115229998</c:v>
                </c:pt>
                <c:pt idx="128">
                  <c:v>516.08624267580001</c:v>
                </c:pt>
                <c:pt idx="129">
                  <c:v>184.73970031740001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C7-22CD-4B01-BA7B-B0C0144F00B4}"/>
            </c:ext>
          </c:extLst>
        </c:ser>
        <c:bandFmts>
          <c:bandFmt>
            <c:idx val="0"/>
            <c:spPr>
              <a:solidFill>
                <a:schemeClr val="accent1"/>
              </a:solidFill>
              <a:ln/>
              <a:effectLst/>
              <a:sp3d/>
            </c:spPr>
          </c:bandFmt>
          <c:bandFmt>
            <c:idx val="1"/>
            <c:spPr>
              <a:solidFill>
                <a:schemeClr val="accent2"/>
              </a:solidFill>
              <a:ln/>
              <a:effectLst/>
              <a:sp3d/>
            </c:spPr>
          </c:bandFmt>
          <c:bandFmt>
            <c:idx val="2"/>
            <c:spPr>
              <a:solidFill>
                <a:schemeClr val="accent3"/>
              </a:solidFill>
              <a:ln/>
              <a:effectLst/>
              <a:sp3d/>
            </c:spPr>
          </c:bandFmt>
          <c:bandFmt>
            <c:idx val="3"/>
            <c:spPr>
              <a:solidFill>
                <a:schemeClr val="accent4"/>
              </a:solidFill>
              <a:ln/>
              <a:effectLst/>
              <a:sp3d/>
            </c:spPr>
          </c:bandFmt>
          <c:bandFmt>
            <c:idx val="4"/>
            <c:spPr>
              <a:solidFill>
                <a:schemeClr val="accent5"/>
              </a:solidFill>
              <a:ln/>
              <a:effectLst/>
              <a:sp3d/>
            </c:spPr>
          </c:bandFmt>
          <c:bandFmt>
            <c:idx val="5"/>
            <c:spPr>
              <a:solidFill>
                <a:schemeClr val="accent6"/>
              </a:solidFill>
              <a:ln/>
              <a:effectLst/>
              <a:sp3d/>
            </c:spPr>
          </c:bandFmt>
          <c:bandFmt>
            <c:idx val="6"/>
            <c:spPr>
              <a:solidFill>
                <a:schemeClr val="accent1">
                  <a:lumMod val="60000"/>
                </a:schemeClr>
              </a:solidFill>
              <a:ln/>
              <a:effectLst/>
              <a:sp3d/>
            </c:spPr>
          </c:bandFmt>
          <c:bandFmt>
            <c:idx val="7"/>
            <c:spPr>
              <a:solidFill>
                <a:schemeClr val="accent2">
                  <a:lumMod val="60000"/>
                </a:schemeClr>
              </a:solidFill>
              <a:ln/>
              <a:effectLst/>
              <a:sp3d/>
            </c:spPr>
          </c:bandFmt>
          <c:bandFmt>
            <c:idx val="8"/>
            <c:spPr>
              <a:solidFill>
                <a:schemeClr val="accent3">
                  <a:lumMod val="60000"/>
                </a:schemeClr>
              </a:solidFill>
              <a:ln/>
              <a:effectLst/>
              <a:sp3d/>
            </c:spPr>
          </c:bandFmt>
          <c:bandFmt>
            <c:idx val="9"/>
            <c:spPr>
              <a:solidFill>
                <a:schemeClr val="accent4">
                  <a:lumMod val="60000"/>
                </a:schemeClr>
              </a:solidFill>
              <a:ln/>
              <a:effectLst/>
              <a:sp3d/>
            </c:spPr>
          </c:bandFmt>
          <c:bandFmt>
            <c:idx val="10"/>
            <c:spPr>
              <a:solidFill>
                <a:schemeClr val="accent5">
                  <a:lumMod val="60000"/>
                </a:schemeClr>
              </a:solidFill>
              <a:ln/>
              <a:effectLst/>
              <a:sp3d/>
            </c:spPr>
          </c:bandFmt>
          <c:bandFmt>
            <c:idx val="11"/>
            <c:spPr>
              <a:solidFill>
                <a:schemeClr val="accent6">
                  <a:lumMod val="60000"/>
                </a:schemeClr>
              </a:solidFill>
              <a:ln/>
              <a:effectLst/>
              <a:sp3d/>
            </c:spPr>
          </c:bandFmt>
          <c:bandFmt>
            <c:idx val="12"/>
            <c:spPr>
              <a:solidFill>
                <a:schemeClr val="accent1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3"/>
            <c:spPr>
              <a:solidFill>
                <a:schemeClr val="accent2">
                  <a:lumMod val="80000"/>
                  <a:lumOff val="20000"/>
                </a:schemeClr>
              </a:solidFill>
              <a:ln/>
              <a:effectLst/>
              <a:sp3d/>
            </c:spPr>
          </c:bandFmt>
          <c:bandFmt>
            <c:idx val="14"/>
            <c:spPr>
              <a:solidFill>
                <a:schemeClr val="accent3">
                  <a:lumMod val="80000"/>
                  <a:lumOff val="20000"/>
                </a:schemeClr>
              </a:solidFill>
              <a:ln/>
              <a:effectLst/>
              <a:sp3d/>
            </c:spPr>
          </c:bandFmt>
        </c:bandFmts>
        <c:axId val="479821423"/>
        <c:axId val="479841583"/>
        <c:axId val="523196767"/>
      </c:surface3DChart>
      <c:catAx>
        <c:axId val="47982142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波長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79841583"/>
        <c:crosses val="autoZero"/>
        <c:auto val="1"/>
        <c:lblAlgn val="ctr"/>
        <c:lblOffset val="100"/>
        <c:noMultiLvlLbl val="0"/>
      </c:catAx>
      <c:valAx>
        <c:axId val="479841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光量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79821423"/>
        <c:crosses val="autoZero"/>
        <c:crossBetween val="midCat"/>
      </c:valAx>
      <c:serAx>
        <c:axId val="523196767"/>
        <c:scaling>
          <c:orientation val="minMax"/>
        </c:scaling>
        <c:delete val="0"/>
        <c:axPos val="b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筆數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79841583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0</a:t>
            </a:r>
            <a:r>
              <a:rPr lang="zh-TW" alt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號機    瞬時各波長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AWPPG0!$201:$201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AWPPG0!$A$8:$EE$8</c:f>
              <c:numCache>
                <c:formatCode>General</c:formatCode>
                <c:ptCount val="135"/>
                <c:pt idx="0">
                  <c:v>0.63062739369999998</c:v>
                </c:pt>
                <c:pt idx="1">
                  <c:v>0.52224141359999998</c:v>
                </c:pt>
                <c:pt idx="2">
                  <c:v>0.3717087805</c:v>
                </c:pt>
                <c:pt idx="3">
                  <c:v>0.16852176190000001</c:v>
                </c:pt>
                <c:pt idx="4">
                  <c:v>4.5969944399999997E-2</c:v>
                </c:pt>
                <c:pt idx="5">
                  <c:v>3.4133927000000001E-3</c:v>
                </c:pt>
                <c:pt idx="6">
                  <c:v>2.59718858E-2</c:v>
                </c:pt>
                <c:pt idx="7">
                  <c:v>8.5854880499999994E-2</c:v>
                </c:pt>
                <c:pt idx="8">
                  <c:v>0.1531092674</c:v>
                </c:pt>
                <c:pt idx="9">
                  <c:v>0.2089388371</c:v>
                </c:pt>
                <c:pt idx="10">
                  <c:v>0.2316991836</c:v>
                </c:pt>
                <c:pt idx="11">
                  <c:v>0.22389885779999999</c:v>
                </c:pt>
                <c:pt idx="12">
                  <c:v>0.1964532584</c:v>
                </c:pt>
                <c:pt idx="13">
                  <c:v>0.15738958119999999</c:v>
                </c:pt>
                <c:pt idx="14">
                  <c:v>0.11382936690000001</c:v>
                </c:pt>
                <c:pt idx="15">
                  <c:v>7.5100563499999995E-2</c:v>
                </c:pt>
                <c:pt idx="16">
                  <c:v>4.3629307300000003E-2</c:v>
                </c:pt>
                <c:pt idx="17">
                  <c:v>2.83540506E-2</c:v>
                </c:pt>
                <c:pt idx="18">
                  <c:v>3.4505177300000002E-2</c:v>
                </c:pt>
                <c:pt idx="19">
                  <c:v>5.2939344200000002E-2</c:v>
                </c:pt>
                <c:pt idx="20">
                  <c:v>7.7586203800000003E-2</c:v>
                </c:pt>
                <c:pt idx="21">
                  <c:v>9.4780661200000005E-2</c:v>
                </c:pt>
                <c:pt idx="22">
                  <c:v>0.1058703661</c:v>
                </c:pt>
                <c:pt idx="23">
                  <c:v>0.1041508988</c:v>
                </c:pt>
                <c:pt idx="24">
                  <c:v>0.10015917570000001</c:v>
                </c:pt>
                <c:pt idx="25">
                  <c:v>9.2536427099999999E-2</c:v>
                </c:pt>
                <c:pt idx="26">
                  <c:v>8.4082797200000003E-2</c:v>
                </c:pt>
                <c:pt idx="27">
                  <c:v>7.47403502E-2</c:v>
                </c:pt>
                <c:pt idx="28">
                  <c:v>5.9382863299999998E-2</c:v>
                </c:pt>
                <c:pt idx="29">
                  <c:v>4.27971818E-2</c:v>
                </c:pt>
                <c:pt idx="30">
                  <c:v>2.6605777399999999E-2</c:v>
                </c:pt>
                <c:pt idx="31">
                  <c:v>2.1114261799999999E-2</c:v>
                </c:pt>
                <c:pt idx="32">
                  <c:v>2.2251673E-2</c:v>
                </c:pt>
                <c:pt idx="33">
                  <c:v>2.9449969499999999E-2</c:v>
                </c:pt>
                <c:pt idx="34">
                  <c:v>3.6844037500000003E-2</c:v>
                </c:pt>
                <c:pt idx="35">
                  <c:v>4.5252755300000003E-2</c:v>
                </c:pt>
                <c:pt idx="36">
                  <c:v>5.6680459500000002E-2</c:v>
                </c:pt>
                <c:pt idx="37">
                  <c:v>7.43105337E-2</c:v>
                </c:pt>
                <c:pt idx="38">
                  <c:v>8.8928572799999994E-2</c:v>
                </c:pt>
                <c:pt idx="39">
                  <c:v>0.1014837027</c:v>
                </c:pt>
                <c:pt idx="40">
                  <c:v>0.10539129379999999</c:v>
                </c:pt>
                <c:pt idx="41">
                  <c:v>0.10105035449999999</c:v>
                </c:pt>
                <c:pt idx="42">
                  <c:v>9.3241207300000004E-2</c:v>
                </c:pt>
                <c:pt idx="43">
                  <c:v>8.4338843799999993E-2</c:v>
                </c:pt>
                <c:pt idx="44">
                  <c:v>7.5005374799999996E-2</c:v>
                </c:pt>
                <c:pt idx="45">
                  <c:v>6.7759573500000003E-2</c:v>
                </c:pt>
                <c:pt idx="46">
                  <c:v>5.8523610199999999E-2</c:v>
                </c:pt>
                <c:pt idx="47">
                  <c:v>4.1443083399999997E-2</c:v>
                </c:pt>
                <c:pt idx="48">
                  <c:v>1.74930412E-2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1.8662029900000002E-2</c:v>
                </c:pt>
                <c:pt idx="55">
                  <c:v>4.6520501399999997E-2</c:v>
                </c:pt>
                <c:pt idx="56">
                  <c:v>6.4004898099999999E-2</c:v>
                </c:pt>
                <c:pt idx="57">
                  <c:v>6.6500872399999994E-2</c:v>
                </c:pt>
                <c:pt idx="58">
                  <c:v>5.6869484499999998E-2</c:v>
                </c:pt>
                <c:pt idx="59">
                  <c:v>3.9637018000000003E-2</c:v>
                </c:pt>
                <c:pt idx="60">
                  <c:v>1.89422034E-2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8.8282972999999994E-3</c:v>
                </c:pt>
                <c:pt idx="65">
                  <c:v>3.3281352399999999E-2</c:v>
                </c:pt>
                <c:pt idx="66">
                  <c:v>3.8341574400000002E-2</c:v>
                </c:pt>
                <c:pt idx="67">
                  <c:v>2.7042068499999999E-2</c:v>
                </c:pt>
                <c:pt idx="68">
                  <c:v>1.9965764099999998E-2</c:v>
                </c:pt>
                <c:pt idx="69">
                  <c:v>2.6210753199999999E-2</c:v>
                </c:pt>
                <c:pt idx="70">
                  <c:v>3.2137934100000001E-2</c:v>
                </c:pt>
                <c:pt idx="71">
                  <c:v>2.24371441E-2</c:v>
                </c:pt>
                <c:pt idx="72">
                  <c:v>6.8461499E-3</c:v>
                </c:pt>
                <c:pt idx="73">
                  <c:v>1.2939116E-3</c:v>
                </c:pt>
                <c:pt idx="74">
                  <c:v>5.2814810000000002E-3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3.5794861599999998E-2</c:v>
                </c:pt>
                <c:pt idx="81">
                  <c:v>5.36324829E-2</c:v>
                </c:pt>
                <c:pt idx="82">
                  <c:v>4.2553652099999999E-2</c:v>
                </c:pt>
                <c:pt idx="83">
                  <c:v>2.1996779399999999E-2</c:v>
                </c:pt>
                <c:pt idx="84">
                  <c:v>1.24684423E-2</c:v>
                </c:pt>
                <c:pt idx="85">
                  <c:v>1.7884667999999999E-2</c:v>
                </c:pt>
                <c:pt idx="86">
                  <c:v>2.9733611300000001E-2</c:v>
                </c:pt>
                <c:pt idx="87">
                  <c:v>3.8113128400000001E-2</c:v>
                </c:pt>
                <c:pt idx="88">
                  <c:v>3.6171183000000003E-2</c:v>
                </c:pt>
                <c:pt idx="89">
                  <c:v>2.5371670700000001E-2</c:v>
                </c:pt>
                <c:pt idx="90">
                  <c:v>8.9225611000000003E-3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4.5455659999999999E-4</c:v>
                </c:pt>
                <c:pt idx="98">
                  <c:v>1.8954275199999999E-2</c:v>
                </c:pt>
                <c:pt idx="99">
                  <c:v>3.5715449599999997E-2</c:v>
                </c:pt>
                <c:pt idx="100">
                  <c:v>4.8824466800000001E-2</c:v>
                </c:pt>
                <c:pt idx="101">
                  <c:v>5.78481629E-2</c:v>
                </c:pt>
                <c:pt idx="102">
                  <c:v>6.3637204500000003E-2</c:v>
                </c:pt>
                <c:pt idx="103">
                  <c:v>6.7805282800000005E-2</c:v>
                </c:pt>
                <c:pt idx="104">
                  <c:v>7.0088438700000005E-2</c:v>
                </c:pt>
                <c:pt idx="105">
                  <c:v>7.0481874E-2</c:v>
                </c:pt>
                <c:pt idx="106">
                  <c:v>6.9066591600000005E-2</c:v>
                </c:pt>
                <c:pt idx="107">
                  <c:v>6.5589629100000005E-2</c:v>
                </c:pt>
                <c:pt idx="108">
                  <c:v>5.9888042500000002E-2</c:v>
                </c:pt>
                <c:pt idx="109">
                  <c:v>5.1430784200000003E-2</c:v>
                </c:pt>
                <c:pt idx="110">
                  <c:v>4.2721025599999997E-2</c:v>
                </c:pt>
                <c:pt idx="111">
                  <c:v>3.09187621E-2</c:v>
                </c:pt>
                <c:pt idx="112">
                  <c:v>2.0300704999999999E-2</c:v>
                </c:pt>
                <c:pt idx="113">
                  <c:v>1.08490502E-2</c:v>
                </c:pt>
                <c:pt idx="114">
                  <c:v>1.4061949E-3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07-4A2A-9905-D5123B6A8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30560"/>
        <c:axId val="64432000"/>
      </c:lineChart>
      <c:catAx>
        <c:axId val="644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4432000"/>
        <c:crosses val="autoZero"/>
        <c:auto val="1"/>
        <c:lblAlgn val="ctr"/>
        <c:lblOffset val="100"/>
        <c:noMultiLvlLbl val="0"/>
      </c:catAx>
      <c:valAx>
        <c:axId val="644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443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1</a:t>
            </a:r>
            <a:r>
              <a:rPr lang="zh-TW" alt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號機    瞬時各波長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AWPPG1!$201:$201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AWPPG1!$A$14:$EE$14</c:f>
              <c:numCache>
                <c:formatCode>General</c:formatCode>
                <c:ptCount val="135"/>
                <c:pt idx="0">
                  <c:v>8890.8876953125</c:v>
                </c:pt>
                <c:pt idx="1">
                  <c:v>7636.40234375</c:v>
                </c:pt>
                <c:pt idx="2">
                  <c:v>6478.6640625</c:v>
                </c:pt>
                <c:pt idx="3">
                  <c:v>4941.5869140625</c:v>
                </c:pt>
                <c:pt idx="4">
                  <c:v>2884.9682617188</c:v>
                </c:pt>
                <c:pt idx="5">
                  <c:v>1526.8526611328</c:v>
                </c:pt>
                <c:pt idx="6">
                  <c:v>771.65686035160002</c:v>
                </c:pt>
                <c:pt idx="7">
                  <c:v>714.4722290039</c:v>
                </c:pt>
                <c:pt idx="8">
                  <c:v>1235.4564208984</c:v>
                </c:pt>
                <c:pt idx="9">
                  <c:v>1729.5895996094</c:v>
                </c:pt>
                <c:pt idx="10">
                  <c:v>2027.2838134766</c:v>
                </c:pt>
                <c:pt idx="11">
                  <c:v>2181.9426269531</c:v>
                </c:pt>
                <c:pt idx="12">
                  <c:v>2360.4265136719</c:v>
                </c:pt>
                <c:pt idx="13">
                  <c:v>2206.115234375</c:v>
                </c:pt>
                <c:pt idx="14">
                  <c:v>2020.6199951172</c:v>
                </c:pt>
                <c:pt idx="15">
                  <c:v>1952.9497070312</c:v>
                </c:pt>
                <c:pt idx="16">
                  <c:v>1987.6483154297</c:v>
                </c:pt>
                <c:pt idx="17">
                  <c:v>2190.2199707031</c:v>
                </c:pt>
                <c:pt idx="18">
                  <c:v>2227.4348144531</c:v>
                </c:pt>
                <c:pt idx="19">
                  <c:v>1963.5419921875</c:v>
                </c:pt>
                <c:pt idx="20">
                  <c:v>1540.6588134766</c:v>
                </c:pt>
                <c:pt idx="21">
                  <c:v>1224.2270507812</c:v>
                </c:pt>
                <c:pt idx="22">
                  <c:v>1137.4359130859</c:v>
                </c:pt>
                <c:pt idx="23">
                  <c:v>1282.9455566406</c:v>
                </c:pt>
                <c:pt idx="24">
                  <c:v>1287.5681152344</c:v>
                </c:pt>
                <c:pt idx="25">
                  <c:v>1260.1860351562</c:v>
                </c:pt>
                <c:pt idx="26">
                  <c:v>1064.7521972656</c:v>
                </c:pt>
                <c:pt idx="27">
                  <c:v>880.55676269529999</c:v>
                </c:pt>
                <c:pt idx="28">
                  <c:v>705.3920288086</c:v>
                </c:pt>
                <c:pt idx="29">
                  <c:v>790.20178222660002</c:v>
                </c:pt>
                <c:pt idx="30">
                  <c:v>1118.2882080078</c:v>
                </c:pt>
                <c:pt idx="31">
                  <c:v>1550.9722900391</c:v>
                </c:pt>
                <c:pt idx="32">
                  <c:v>1816.3665771484</c:v>
                </c:pt>
                <c:pt idx="33">
                  <c:v>1781.4210205078</c:v>
                </c:pt>
                <c:pt idx="34">
                  <c:v>1478.8067626953</c:v>
                </c:pt>
                <c:pt idx="35">
                  <c:v>1103.4610595703</c:v>
                </c:pt>
                <c:pt idx="36">
                  <c:v>886.71368408199999</c:v>
                </c:pt>
                <c:pt idx="37">
                  <c:v>778.3960571289</c:v>
                </c:pt>
                <c:pt idx="38">
                  <c:v>743.29986572270002</c:v>
                </c:pt>
                <c:pt idx="39">
                  <c:v>1016.2150268555</c:v>
                </c:pt>
                <c:pt idx="40">
                  <c:v>783.01922607419999</c:v>
                </c:pt>
                <c:pt idx="41">
                  <c:v>470.77572631840002</c:v>
                </c:pt>
                <c:pt idx="42">
                  <c:v>6.2249846458000002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382.06707763669999</c:v>
                </c:pt>
                <c:pt idx="49">
                  <c:v>1120.6772460938</c:v>
                </c:pt>
                <c:pt idx="50">
                  <c:v>917.30493164059999</c:v>
                </c:pt>
                <c:pt idx="51">
                  <c:v>452.81823730470001</c:v>
                </c:pt>
                <c:pt idx="52">
                  <c:v>104.7323150635</c:v>
                </c:pt>
                <c:pt idx="53">
                  <c:v>58.330783844000003</c:v>
                </c:pt>
                <c:pt idx="54">
                  <c:v>0</c:v>
                </c:pt>
                <c:pt idx="55">
                  <c:v>0</c:v>
                </c:pt>
                <c:pt idx="56">
                  <c:v>10.820662498500001</c:v>
                </c:pt>
                <c:pt idx="57">
                  <c:v>462.7306213379</c:v>
                </c:pt>
                <c:pt idx="58">
                  <c:v>1065.8580322266</c:v>
                </c:pt>
                <c:pt idx="59">
                  <c:v>1475.4693603516</c:v>
                </c:pt>
                <c:pt idx="60">
                  <c:v>1850.8735351562</c:v>
                </c:pt>
                <c:pt idx="61">
                  <c:v>1775.0686035156</c:v>
                </c:pt>
                <c:pt idx="62">
                  <c:v>1082.5227050781</c:v>
                </c:pt>
                <c:pt idx="63">
                  <c:v>319.01263427729998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175.2454071045</c:v>
                </c:pt>
                <c:pt idx="75">
                  <c:v>548.06823730470001</c:v>
                </c:pt>
                <c:pt idx="76">
                  <c:v>782.04736328119998</c:v>
                </c:pt>
                <c:pt idx="77">
                  <c:v>907.71130371089998</c:v>
                </c:pt>
                <c:pt idx="78">
                  <c:v>938.52435302729998</c:v>
                </c:pt>
                <c:pt idx="79">
                  <c:v>897.46807861330001</c:v>
                </c:pt>
                <c:pt idx="80">
                  <c:v>914.72479248050001</c:v>
                </c:pt>
                <c:pt idx="81">
                  <c:v>1045.3455810547</c:v>
                </c:pt>
                <c:pt idx="82">
                  <c:v>1173.8663330078</c:v>
                </c:pt>
                <c:pt idx="83">
                  <c:v>1248.4663085938</c:v>
                </c:pt>
                <c:pt idx="84">
                  <c:v>929.32043457029999</c:v>
                </c:pt>
                <c:pt idx="85">
                  <c:v>615.00885009770002</c:v>
                </c:pt>
                <c:pt idx="86">
                  <c:v>332.01806640619998</c:v>
                </c:pt>
                <c:pt idx="87">
                  <c:v>305.91445922849999</c:v>
                </c:pt>
                <c:pt idx="88">
                  <c:v>546.8568725586</c:v>
                </c:pt>
                <c:pt idx="89">
                  <c:v>984.41510009770002</c:v>
                </c:pt>
                <c:pt idx="90">
                  <c:v>1283.2502441406</c:v>
                </c:pt>
                <c:pt idx="91">
                  <c:v>1548.3948974609</c:v>
                </c:pt>
                <c:pt idx="92">
                  <c:v>1611.5515136719</c:v>
                </c:pt>
                <c:pt idx="93">
                  <c:v>1570.8311767578</c:v>
                </c:pt>
                <c:pt idx="94">
                  <c:v>1503.6094970703</c:v>
                </c:pt>
                <c:pt idx="95">
                  <c:v>1547.5015869141</c:v>
                </c:pt>
                <c:pt idx="96">
                  <c:v>1538.2064208984</c:v>
                </c:pt>
                <c:pt idx="97">
                  <c:v>1589.1148681641</c:v>
                </c:pt>
                <c:pt idx="98">
                  <c:v>1585.1993408203</c:v>
                </c:pt>
                <c:pt idx="99">
                  <c:v>1489.4836425781</c:v>
                </c:pt>
                <c:pt idx="100">
                  <c:v>1158.1768798828</c:v>
                </c:pt>
                <c:pt idx="101">
                  <c:v>1063.4184570312</c:v>
                </c:pt>
                <c:pt idx="102">
                  <c:v>1241.5417480469</c:v>
                </c:pt>
                <c:pt idx="103">
                  <c:v>1526.0942382812</c:v>
                </c:pt>
                <c:pt idx="104">
                  <c:v>1774.8950195312</c:v>
                </c:pt>
                <c:pt idx="105">
                  <c:v>1911.8233642578</c:v>
                </c:pt>
                <c:pt idx="106">
                  <c:v>2102.8806152344</c:v>
                </c:pt>
                <c:pt idx="107">
                  <c:v>2426.8688964844</c:v>
                </c:pt>
                <c:pt idx="108">
                  <c:v>2665.2414550781</c:v>
                </c:pt>
                <c:pt idx="109">
                  <c:v>2858.2202148438</c:v>
                </c:pt>
                <c:pt idx="110">
                  <c:v>2907.7768554688</c:v>
                </c:pt>
                <c:pt idx="111">
                  <c:v>2832.9423828125</c:v>
                </c:pt>
                <c:pt idx="112">
                  <c:v>2804.681640625</c:v>
                </c:pt>
                <c:pt idx="113">
                  <c:v>2791.5075683594</c:v>
                </c:pt>
                <c:pt idx="114">
                  <c:v>2590.0053710938</c:v>
                </c:pt>
                <c:pt idx="115">
                  <c:v>2232.3029785156</c:v>
                </c:pt>
                <c:pt idx="116">
                  <c:v>1945.8732910156</c:v>
                </c:pt>
                <c:pt idx="117">
                  <c:v>1684.6638183594</c:v>
                </c:pt>
                <c:pt idx="118">
                  <c:v>1553.9660644531</c:v>
                </c:pt>
                <c:pt idx="119">
                  <c:v>1350.0739746094</c:v>
                </c:pt>
                <c:pt idx="120">
                  <c:v>1505.482421875</c:v>
                </c:pt>
                <c:pt idx="121">
                  <c:v>1883.8715820312</c:v>
                </c:pt>
                <c:pt idx="122">
                  <c:v>2233.8815917969</c:v>
                </c:pt>
                <c:pt idx="123">
                  <c:v>2696.0400390625</c:v>
                </c:pt>
                <c:pt idx="124">
                  <c:v>2967.9501953125</c:v>
                </c:pt>
                <c:pt idx="125">
                  <c:v>3228.4997558594</c:v>
                </c:pt>
                <c:pt idx="126">
                  <c:v>3426.8645019531</c:v>
                </c:pt>
                <c:pt idx="127">
                  <c:v>3503.2473144531</c:v>
                </c:pt>
                <c:pt idx="128">
                  <c:v>3408.2922363281</c:v>
                </c:pt>
                <c:pt idx="129">
                  <c:v>3228.62109375</c:v>
                </c:pt>
                <c:pt idx="130">
                  <c:v>3173.9152832031</c:v>
                </c:pt>
                <c:pt idx="131">
                  <c:v>3224.6794433594</c:v>
                </c:pt>
                <c:pt idx="132">
                  <c:v>3742.8811035156</c:v>
                </c:pt>
                <c:pt idx="133">
                  <c:v>4159.8520507812</c:v>
                </c:pt>
                <c:pt idx="134">
                  <c:v>4226.0502929688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2-460B-B460-7A04BD7A5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7035071"/>
        <c:axId val="677032671"/>
      </c:lineChart>
      <c:catAx>
        <c:axId val="67703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77032671"/>
        <c:crosses val="autoZero"/>
        <c:auto val="1"/>
        <c:lblAlgn val="ctr"/>
        <c:lblOffset val="100"/>
        <c:noMultiLvlLbl val="0"/>
      </c:catAx>
      <c:valAx>
        <c:axId val="67703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7703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0</a:t>
            </a:r>
            <a:r>
              <a:rPr lang="zh-TW" alt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號機    瞬時各波長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AWPPG0!$201:$201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AWPPG0!$A$8:$EE$8</c:f>
              <c:numCache>
                <c:formatCode>General</c:formatCode>
                <c:ptCount val="135"/>
                <c:pt idx="0">
                  <c:v>0.63062739369999998</c:v>
                </c:pt>
                <c:pt idx="1">
                  <c:v>0.52224141359999998</c:v>
                </c:pt>
                <c:pt idx="2">
                  <c:v>0.3717087805</c:v>
                </c:pt>
                <c:pt idx="3">
                  <c:v>0.16852176190000001</c:v>
                </c:pt>
                <c:pt idx="4">
                  <c:v>4.5969944399999997E-2</c:v>
                </c:pt>
                <c:pt idx="5">
                  <c:v>3.4133927000000001E-3</c:v>
                </c:pt>
                <c:pt idx="6">
                  <c:v>2.59718858E-2</c:v>
                </c:pt>
                <c:pt idx="7">
                  <c:v>8.5854880499999994E-2</c:v>
                </c:pt>
                <c:pt idx="8">
                  <c:v>0.1531092674</c:v>
                </c:pt>
                <c:pt idx="9">
                  <c:v>0.2089388371</c:v>
                </c:pt>
                <c:pt idx="10">
                  <c:v>0.2316991836</c:v>
                </c:pt>
                <c:pt idx="11">
                  <c:v>0.22389885779999999</c:v>
                </c:pt>
                <c:pt idx="12">
                  <c:v>0.1964532584</c:v>
                </c:pt>
                <c:pt idx="13">
                  <c:v>0.15738958119999999</c:v>
                </c:pt>
                <c:pt idx="14">
                  <c:v>0.11382936690000001</c:v>
                </c:pt>
                <c:pt idx="15">
                  <c:v>7.5100563499999995E-2</c:v>
                </c:pt>
                <c:pt idx="16">
                  <c:v>4.3629307300000003E-2</c:v>
                </c:pt>
                <c:pt idx="17">
                  <c:v>2.83540506E-2</c:v>
                </c:pt>
                <c:pt idx="18">
                  <c:v>3.4505177300000002E-2</c:v>
                </c:pt>
                <c:pt idx="19">
                  <c:v>5.2939344200000002E-2</c:v>
                </c:pt>
                <c:pt idx="20">
                  <c:v>7.7586203800000003E-2</c:v>
                </c:pt>
                <c:pt idx="21">
                  <c:v>9.4780661200000005E-2</c:v>
                </c:pt>
                <c:pt idx="22">
                  <c:v>0.1058703661</c:v>
                </c:pt>
                <c:pt idx="23">
                  <c:v>0.1041508988</c:v>
                </c:pt>
                <c:pt idx="24">
                  <c:v>0.10015917570000001</c:v>
                </c:pt>
                <c:pt idx="25">
                  <c:v>9.2536427099999999E-2</c:v>
                </c:pt>
                <c:pt idx="26">
                  <c:v>8.4082797200000003E-2</c:v>
                </c:pt>
                <c:pt idx="27">
                  <c:v>7.47403502E-2</c:v>
                </c:pt>
                <c:pt idx="28">
                  <c:v>5.9382863299999998E-2</c:v>
                </c:pt>
                <c:pt idx="29">
                  <c:v>4.27971818E-2</c:v>
                </c:pt>
                <c:pt idx="30">
                  <c:v>2.6605777399999999E-2</c:v>
                </c:pt>
                <c:pt idx="31">
                  <c:v>2.1114261799999999E-2</c:v>
                </c:pt>
                <c:pt idx="32">
                  <c:v>2.2251673E-2</c:v>
                </c:pt>
                <c:pt idx="33">
                  <c:v>2.9449969499999999E-2</c:v>
                </c:pt>
                <c:pt idx="34">
                  <c:v>3.6844037500000003E-2</c:v>
                </c:pt>
                <c:pt idx="35">
                  <c:v>4.5252755300000003E-2</c:v>
                </c:pt>
                <c:pt idx="36">
                  <c:v>5.6680459500000002E-2</c:v>
                </c:pt>
                <c:pt idx="37">
                  <c:v>7.43105337E-2</c:v>
                </c:pt>
                <c:pt idx="38">
                  <c:v>8.8928572799999994E-2</c:v>
                </c:pt>
                <c:pt idx="39">
                  <c:v>0.1014837027</c:v>
                </c:pt>
                <c:pt idx="40">
                  <c:v>0.10539129379999999</c:v>
                </c:pt>
                <c:pt idx="41">
                  <c:v>0.10105035449999999</c:v>
                </c:pt>
                <c:pt idx="42">
                  <c:v>9.3241207300000004E-2</c:v>
                </c:pt>
                <c:pt idx="43">
                  <c:v>8.4338843799999993E-2</c:v>
                </c:pt>
                <c:pt idx="44">
                  <c:v>7.5005374799999996E-2</c:v>
                </c:pt>
                <c:pt idx="45">
                  <c:v>6.7759573500000003E-2</c:v>
                </c:pt>
                <c:pt idx="46">
                  <c:v>5.8523610199999999E-2</c:v>
                </c:pt>
                <c:pt idx="47">
                  <c:v>4.1443083399999997E-2</c:v>
                </c:pt>
                <c:pt idx="48">
                  <c:v>1.74930412E-2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1.8662029900000002E-2</c:v>
                </c:pt>
                <c:pt idx="55">
                  <c:v>4.6520501399999997E-2</c:v>
                </c:pt>
                <c:pt idx="56">
                  <c:v>6.4004898099999999E-2</c:v>
                </c:pt>
                <c:pt idx="57">
                  <c:v>6.6500872399999994E-2</c:v>
                </c:pt>
                <c:pt idx="58">
                  <c:v>5.6869484499999998E-2</c:v>
                </c:pt>
                <c:pt idx="59">
                  <c:v>3.9637018000000003E-2</c:v>
                </c:pt>
                <c:pt idx="60">
                  <c:v>1.89422034E-2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8.8282972999999994E-3</c:v>
                </c:pt>
                <c:pt idx="65">
                  <c:v>3.3281352399999999E-2</c:v>
                </c:pt>
                <c:pt idx="66">
                  <c:v>3.8341574400000002E-2</c:v>
                </c:pt>
                <c:pt idx="67">
                  <c:v>2.7042068499999999E-2</c:v>
                </c:pt>
                <c:pt idx="68">
                  <c:v>1.9965764099999998E-2</c:v>
                </c:pt>
                <c:pt idx="69">
                  <c:v>2.6210753199999999E-2</c:v>
                </c:pt>
                <c:pt idx="70">
                  <c:v>3.2137934100000001E-2</c:v>
                </c:pt>
                <c:pt idx="71">
                  <c:v>2.24371441E-2</c:v>
                </c:pt>
                <c:pt idx="72">
                  <c:v>6.8461499E-3</c:v>
                </c:pt>
                <c:pt idx="73">
                  <c:v>1.2939116E-3</c:v>
                </c:pt>
                <c:pt idx="74">
                  <c:v>5.2814810000000002E-3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3.5794861599999998E-2</c:v>
                </c:pt>
                <c:pt idx="81">
                  <c:v>5.36324829E-2</c:v>
                </c:pt>
                <c:pt idx="82">
                  <c:v>4.2553652099999999E-2</c:v>
                </c:pt>
                <c:pt idx="83">
                  <c:v>2.1996779399999999E-2</c:v>
                </c:pt>
                <c:pt idx="84">
                  <c:v>1.24684423E-2</c:v>
                </c:pt>
                <c:pt idx="85">
                  <c:v>1.7884667999999999E-2</c:v>
                </c:pt>
                <c:pt idx="86">
                  <c:v>2.9733611300000001E-2</c:v>
                </c:pt>
                <c:pt idx="87">
                  <c:v>3.8113128400000001E-2</c:v>
                </c:pt>
                <c:pt idx="88">
                  <c:v>3.6171183000000003E-2</c:v>
                </c:pt>
                <c:pt idx="89">
                  <c:v>2.5371670700000001E-2</c:v>
                </c:pt>
                <c:pt idx="90">
                  <c:v>8.9225611000000003E-3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4.5455659999999999E-4</c:v>
                </c:pt>
                <c:pt idx="98">
                  <c:v>1.8954275199999999E-2</c:v>
                </c:pt>
                <c:pt idx="99">
                  <c:v>3.5715449599999997E-2</c:v>
                </c:pt>
                <c:pt idx="100">
                  <c:v>4.8824466800000001E-2</c:v>
                </c:pt>
                <c:pt idx="101">
                  <c:v>5.78481629E-2</c:v>
                </c:pt>
                <c:pt idx="102">
                  <c:v>6.3637204500000003E-2</c:v>
                </c:pt>
                <c:pt idx="103">
                  <c:v>6.7805282800000005E-2</c:v>
                </c:pt>
                <c:pt idx="104">
                  <c:v>7.0088438700000005E-2</c:v>
                </c:pt>
                <c:pt idx="105">
                  <c:v>7.0481874E-2</c:v>
                </c:pt>
                <c:pt idx="106">
                  <c:v>6.9066591600000005E-2</c:v>
                </c:pt>
                <c:pt idx="107">
                  <c:v>6.5589629100000005E-2</c:v>
                </c:pt>
                <c:pt idx="108">
                  <c:v>5.9888042500000002E-2</c:v>
                </c:pt>
                <c:pt idx="109">
                  <c:v>5.1430784200000003E-2</c:v>
                </c:pt>
                <c:pt idx="110">
                  <c:v>4.2721025599999997E-2</c:v>
                </c:pt>
                <c:pt idx="111">
                  <c:v>3.09187621E-2</c:v>
                </c:pt>
                <c:pt idx="112">
                  <c:v>2.0300704999999999E-2</c:v>
                </c:pt>
                <c:pt idx="113">
                  <c:v>1.08490502E-2</c:v>
                </c:pt>
                <c:pt idx="114">
                  <c:v>1.4061949E-3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07-4A2A-9905-D5123B6A86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4430560"/>
        <c:axId val="64432000"/>
      </c:lineChart>
      <c:catAx>
        <c:axId val="644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4432000"/>
        <c:crosses val="autoZero"/>
        <c:auto val="1"/>
        <c:lblAlgn val="ctr"/>
        <c:lblOffset val="100"/>
        <c:noMultiLvlLbl val="0"/>
      </c:catAx>
      <c:valAx>
        <c:axId val="6443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443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1</a:t>
            </a:r>
            <a:r>
              <a:rPr lang="zh-TW" alt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號機    瞬時各波長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AWPPG1!$201:$201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AWPPG1!$A$14:$EE$14</c:f>
              <c:numCache>
                <c:formatCode>General</c:formatCode>
                <c:ptCount val="135"/>
                <c:pt idx="0">
                  <c:v>8890.8876953125</c:v>
                </c:pt>
                <c:pt idx="1">
                  <c:v>7636.40234375</c:v>
                </c:pt>
                <c:pt idx="2">
                  <c:v>6478.6640625</c:v>
                </c:pt>
                <c:pt idx="3">
                  <c:v>4941.5869140625</c:v>
                </c:pt>
                <c:pt idx="4">
                  <c:v>2884.9682617188</c:v>
                </c:pt>
                <c:pt idx="5">
                  <c:v>1526.8526611328</c:v>
                </c:pt>
                <c:pt idx="6">
                  <c:v>771.65686035160002</c:v>
                </c:pt>
                <c:pt idx="7">
                  <c:v>714.4722290039</c:v>
                </c:pt>
                <c:pt idx="8">
                  <c:v>1235.4564208984</c:v>
                </c:pt>
                <c:pt idx="9">
                  <c:v>1729.5895996094</c:v>
                </c:pt>
                <c:pt idx="10">
                  <c:v>2027.2838134766</c:v>
                </c:pt>
                <c:pt idx="11">
                  <c:v>2181.9426269531</c:v>
                </c:pt>
                <c:pt idx="12">
                  <c:v>2360.4265136719</c:v>
                </c:pt>
                <c:pt idx="13">
                  <c:v>2206.115234375</c:v>
                </c:pt>
                <c:pt idx="14">
                  <c:v>2020.6199951172</c:v>
                </c:pt>
                <c:pt idx="15">
                  <c:v>1952.9497070312</c:v>
                </c:pt>
                <c:pt idx="16">
                  <c:v>1987.6483154297</c:v>
                </c:pt>
                <c:pt idx="17">
                  <c:v>2190.2199707031</c:v>
                </c:pt>
                <c:pt idx="18">
                  <c:v>2227.4348144531</c:v>
                </c:pt>
                <c:pt idx="19">
                  <c:v>1963.5419921875</c:v>
                </c:pt>
                <c:pt idx="20">
                  <c:v>1540.6588134766</c:v>
                </c:pt>
                <c:pt idx="21">
                  <c:v>1224.2270507812</c:v>
                </c:pt>
                <c:pt idx="22">
                  <c:v>1137.4359130859</c:v>
                </c:pt>
                <c:pt idx="23">
                  <c:v>1282.9455566406</c:v>
                </c:pt>
                <c:pt idx="24">
                  <c:v>1287.5681152344</c:v>
                </c:pt>
                <c:pt idx="25">
                  <c:v>1260.1860351562</c:v>
                </c:pt>
                <c:pt idx="26">
                  <c:v>1064.7521972656</c:v>
                </c:pt>
                <c:pt idx="27">
                  <c:v>880.55676269529999</c:v>
                </c:pt>
                <c:pt idx="28">
                  <c:v>705.3920288086</c:v>
                </c:pt>
                <c:pt idx="29">
                  <c:v>790.20178222660002</c:v>
                </c:pt>
                <c:pt idx="30">
                  <c:v>1118.2882080078</c:v>
                </c:pt>
                <c:pt idx="31">
                  <c:v>1550.9722900391</c:v>
                </c:pt>
                <c:pt idx="32">
                  <c:v>1816.3665771484</c:v>
                </c:pt>
                <c:pt idx="33">
                  <c:v>1781.4210205078</c:v>
                </c:pt>
                <c:pt idx="34">
                  <c:v>1478.8067626953</c:v>
                </c:pt>
                <c:pt idx="35">
                  <c:v>1103.4610595703</c:v>
                </c:pt>
                <c:pt idx="36">
                  <c:v>886.71368408199999</c:v>
                </c:pt>
                <c:pt idx="37">
                  <c:v>778.3960571289</c:v>
                </c:pt>
                <c:pt idx="38">
                  <c:v>743.29986572270002</c:v>
                </c:pt>
                <c:pt idx="39">
                  <c:v>1016.2150268555</c:v>
                </c:pt>
                <c:pt idx="40">
                  <c:v>783.01922607419999</c:v>
                </c:pt>
                <c:pt idx="41">
                  <c:v>470.77572631840002</c:v>
                </c:pt>
                <c:pt idx="42">
                  <c:v>6.2249846458000002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382.06707763669999</c:v>
                </c:pt>
                <c:pt idx="49">
                  <c:v>1120.6772460938</c:v>
                </c:pt>
                <c:pt idx="50">
                  <c:v>917.30493164059999</c:v>
                </c:pt>
                <c:pt idx="51">
                  <c:v>452.81823730470001</c:v>
                </c:pt>
                <c:pt idx="52">
                  <c:v>104.7323150635</c:v>
                </c:pt>
                <c:pt idx="53">
                  <c:v>58.330783844000003</c:v>
                </c:pt>
                <c:pt idx="54">
                  <c:v>0</c:v>
                </c:pt>
                <c:pt idx="55">
                  <c:v>0</c:v>
                </c:pt>
                <c:pt idx="56">
                  <c:v>10.820662498500001</c:v>
                </c:pt>
                <c:pt idx="57">
                  <c:v>462.7306213379</c:v>
                </c:pt>
                <c:pt idx="58">
                  <c:v>1065.8580322266</c:v>
                </c:pt>
                <c:pt idx="59">
                  <c:v>1475.4693603516</c:v>
                </c:pt>
                <c:pt idx="60">
                  <c:v>1850.8735351562</c:v>
                </c:pt>
                <c:pt idx="61">
                  <c:v>1775.0686035156</c:v>
                </c:pt>
                <c:pt idx="62">
                  <c:v>1082.5227050781</c:v>
                </c:pt>
                <c:pt idx="63">
                  <c:v>319.01263427729998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175.2454071045</c:v>
                </c:pt>
                <c:pt idx="75">
                  <c:v>548.06823730470001</c:v>
                </c:pt>
                <c:pt idx="76">
                  <c:v>782.04736328119998</c:v>
                </c:pt>
                <c:pt idx="77">
                  <c:v>907.71130371089998</c:v>
                </c:pt>
                <c:pt idx="78">
                  <c:v>938.52435302729998</c:v>
                </c:pt>
                <c:pt idx="79">
                  <c:v>897.46807861330001</c:v>
                </c:pt>
                <c:pt idx="80">
                  <c:v>914.72479248050001</c:v>
                </c:pt>
                <c:pt idx="81">
                  <c:v>1045.3455810547</c:v>
                </c:pt>
                <c:pt idx="82">
                  <c:v>1173.8663330078</c:v>
                </c:pt>
                <c:pt idx="83">
                  <c:v>1248.4663085938</c:v>
                </c:pt>
                <c:pt idx="84">
                  <c:v>929.32043457029999</c:v>
                </c:pt>
                <c:pt idx="85">
                  <c:v>615.00885009770002</c:v>
                </c:pt>
                <c:pt idx="86">
                  <c:v>332.01806640619998</c:v>
                </c:pt>
                <c:pt idx="87">
                  <c:v>305.91445922849999</c:v>
                </c:pt>
                <c:pt idx="88">
                  <c:v>546.8568725586</c:v>
                </c:pt>
                <c:pt idx="89">
                  <c:v>984.41510009770002</c:v>
                </c:pt>
                <c:pt idx="90">
                  <c:v>1283.2502441406</c:v>
                </c:pt>
                <c:pt idx="91">
                  <c:v>1548.3948974609</c:v>
                </c:pt>
                <c:pt idx="92">
                  <c:v>1611.5515136719</c:v>
                </c:pt>
                <c:pt idx="93">
                  <c:v>1570.8311767578</c:v>
                </c:pt>
                <c:pt idx="94">
                  <c:v>1503.6094970703</c:v>
                </c:pt>
                <c:pt idx="95">
                  <c:v>1547.5015869141</c:v>
                </c:pt>
                <c:pt idx="96">
                  <c:v>1538.2064208984</c:v>
                </c:pt>
                <c:pt idx="97">
                  <c:v>1589.1148681641</c:v>
                </c:pt>
                <c:pt idx="98">
                  <c:v>1585.1993408203</c:v>
                </c:pt>
                <c:pt idx="99">
                  <c:v>1489.4836425781</c:v>
                </c:pt>
                <c:pt idx="100">
                  <c:v>1158.1768798828</c:v>
                </c:pt>
                <c:pt idx="101">
                  <c:v>1063.4184570312</c:v>
                </c:pt>
                <c:pt idx="102">
                  <c:v>1241.5417480469</c:v>
                </c:pt>
                <c:pt idx="103">
                  <c:v>1526.0942382812</c:v>
                </c:pt>
                <c:pt idx="104">
                  <c:v>1774.8950195312</c:v>
                </c:pt>
                <c:pt idx="105">
                  <c:v>1911.8233642578</c:v>
                </c:pt>
                <c:pt idx="106">
                  <c:v>2102.8806152344</c:v>
                </c:pt>
                <c:pt idx="107">
                  <c:v>2426.8688964844</c:v>
                </c:pt>
                <c:pt idx="108">
                  <c:v>2665.2414550781</c:v>
                </c:pt>
                <c:pt idx="109">
                  <c:v>2858.2202148438</c:v>
                </c:pt>
                <c:pt idx="110">
                  <c:v>2907.7768554688</c:v>
                </c:pt>
                <c:pt idx="111">
                  <c:v>2832.9423828125</c:v>
                </c:pt>
                <c:pt idx="112">
                  <c:v>2804.681640625</c:v>
                </c:pt>
                <c:pt idx="113">
                  <c:v>2791.5075683594</c:v>
                </c:pt>
                <c:pt idx="114">
                  <c:v>2590.0053710938</c:v>
                </c:pt>
                <c:pt idx="115">
                  <c:v>2232.3029785156</c:v>
                </c:pt>
                <c:pt idx="116">
                  <c:v>1945.8732910156</c:v>
                </c:pt>
                <c:pt idx="117">
                  <c:v>1684.6638183594</c:v>
                </c:pt>
                <c:pt idx="118">
                  <c:v>1553.9660644531</c:v>
                </c:pt>
                <c:pt idx="119">
                  <c:v>1350.0739746094</c:v>
                </c:pt>
                <c:pt idx="120">
                  <c:v>1505.482421875</c:v>
                </c:pt>
                <c:pt idx="121">
                  <c:v>1883.8715820312</c:v>
                </c:pt>
                <c:pt idx="122">
                  <c:v>2233.8815917969</c:v>
                </c:pt>
                <c:pt idx="123">
                  <c:v>2696.0400390625</c:v>
                </c:pt>
                <c:pt idx="124">
                  <c:v>2967.9501953125</c:v>
                </c:pt>
                <c:pt idx="125">
                  <c:v>3228.4997558594</c:v>
                </c:pt>
                <c:pt idx="126">
                  <c:v>3426.8645019531</c:v>
                </c:pt>
                <c:pt idx="127">
                  <c:v>3503.2473144531</c:v>
                </c:pt>
                <c:pt idx="128">
                  <c:v>3408.2922363281</c:v>
                </c:pt>
                <c:pt idx="129">
                  <c:v>3228.62109375</c:v>
                </c:pt>
                <c:pt idx="130">
                  <c:v>3173.9152832031</c:v>
                </c:pt>
                <c:pt idx="131">
                  <c:v>3224.6794433594</c:v>
                </c:pt>
                <c:pt idx="132">
                  <c:v>3742.8811035156</c:v>
                </c:pt>
                <c:pt idx="133">
                  <c:v>4159.8520507812</c:v>
                </c:pt>
                <c:pt idx="134">
                  <c:v>4226.0502929688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A2-460B-B460-7A04BD7A52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7035071"/>
        <c:axId val="677032671"/>
      </c:lineChart>
      <c:catAx>
        <c:axId val="67703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77032671"/>
        <c:crosses val="autoZero"/>
        <c:auto val="1"/>
        <c:lblAlgn val="ctr"/>
        <c:lblOffset val="100"/>
        <c:noMultiLvlLbl val="0"/>
      </c:catAx>
      <c:valAx>
        <c:axId val="677032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6770350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0</a:t>
            </a:r>
            <a:r>
              <a:rPr lang="zh-TW" altLang="en-US"/>
              <a:t>號機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AWPPG0!$202:$202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AWPPG0!$A$7:$EE$7</c:f>
              <c:numCache>
                <c:formatCode>General</c:formatCode>
                <c:ptCount val="135"/>
                <c:pt idx="0">
                  <c:v>4.381961E-4</c:v>
                </c:pt>
                <c:pt idx="1">
                  <c:v>4.0180510000000001E-4</c:v>
                </c:pt>
                <c:pt idx="2">
                  <c:v>3.5036399999999998E-4</c:v>
                </c:pt>
                <c:pt idx="3">
                  <c:v>2.7172239999999999E-4</c:v>
                </c:pt>
                <c:pt idx="4">
                  <c:v>2.386445E-4</c:v>
                </c:pt>
                <c:pt idx="5">
                  <c:v>1.9864439999999999E-4</c:v>
                </c:pt>
                <c:pt idx="6">
                  <c:v>1.3481499999999999E-4</c:v>
                </c:pt>
                <c:pt idx="7">
                  <c:v>4.3553700000000003E-5</c:v>
                </c:pt>
                <c:pt idx="8">
                  <c:v>0</c:v>
                </c:pt>
                <c:pt idx="9">
                  <c:v>0</c:v>
                </c:pt>
                <c:pt idx="10">
                  <c:v>1.182589E-4</c:v>
                </c:pt>
                <c:pt idx="11">
                  <c:v>3.1729110000000002E-4</c:v>
                </c:pt>
                <c:pt idx="12">
                  <c:v>5.6904510000000004E-4</c:v>
                </c:pt>
                <c:pt idx="13">
                  <c:v>8.6288279999999998E-4</c:v>
                </c:pt>
                <c:pt idx="14">
                  <c:v>1.0847126E-3</c:v>
                </c:pt>
                <c:pt idx="15">
                  <c:v>1.2689814999999999E-3</c:v>
                </c:pt>
                <c:pt idx="16">
                  <c:v>1.4667584E-3</c:v>
                </c:pt>
                <c:pt idx="17">
                  <c:v>2.0215043E-3</c:v>
                </c:pt>
                <c:pt idx="18">
                  <c:v>3.0330130999999998E-3</c:v>
                </c:pt>
                <c:pt idx="19">
                  <c:v>4.5391358E-3</c:v>
                </c:pt>
                <c:pt idx="20">
                  <c:v>6.3088153999999999E-3</c:v>
                </c:pt>
                <c:pt idx="21">
                  <c:v>8.0513991000000004E-3</c:v>
                </c:pt>
                <c:pt idx="22">
                  <c:v>9.4523205999999995E-3</c:v>
                </c:pt>
                <c:pt idx="23">
                  <c:v>1.0186892899999999E-2</c:v>
                </c:pt>
                <c:pt idx="24">
                  <c:v>1.0128784E-2</c:v>
                </c:pt>
                <c:pt idx="25">
                  <c:v>9.2412485000000003E-3</c:v>
                </c:pt>
                <c:pt idx="26">
                  <c:v>8.0235302000000001E-3</c:v>
                </c:pt>
                <c:pt idx="27">
                  <c:v>6.8762190999999999E-3</c:v>
                </c:pt>
                <c:pt idx="28">
                  <c:v>6.1083292000000001E-3</c:v>
                </c:pt>
                <c:pt idx="29">
                  <c:v>5.8038550999999997E-3</c:v>
                </c:pt>
                <c:pt idx="30">
                  <c:v>5.8270479E-3</c:v>
                </c:pt>
                <c:pt idx="31">
                  <c:v>6.1004455000000001E-3</c:v>
                </c:pt>
                <c:pt idx="32">
                  <c:v>6.4221909000000002E-3</c:v>
                </c:pt>
                <c:pt idx="33">
                  <c:v>6.7557477999999997E-3</c:v>
                </c:pt>
                <c:pt idx="34">
                  <c:v>7.1288766000000003E-3</c:v>
                </c:pt>
                <c:pt idx="35">
                  <c:v>7.5280229000000004E-3</c:v>
                </c:pt>
                <c:pt idx="36">
                  <c:v>7.9248928999999992E-3</c:v>
                </c:pt>
                <c:pt idx="37">
                  <c:v>8.2567436999999994E-3</c:v>
                </c:pt>
                <c:pt idx="38">
                  <c:v>8.4684761000000004E-3</c:v>
                </c:pt>
                <c:pt idx="39">
                  <c:v>8.5211890000000002E-3</c:v>
                </c:pt>
                <c:pt idx="40">
                  <c:v>8.4627233000000007E-3</c:v>
                </c:pt>
                <c:pt idx="41">
                  <c:v>8.2517619999999993E-3</c:v>
                </c:pt>
                <c:pt idx="42">
                  <c:v>7.9969922000000006E-3</c:v>
                </c:pt>
                <c:pt idx="43">
                  <c:v>7.6931025999999996E-3</c:v>
                </c:pt>
                <c:pt idx="44">
                  <c:v>7.3901308000000002E-3</c:v>
                </c:pt>
                <c:pt idx="45">
                  <c:v>7.1680592000000001E-3</c:v>
                </c:pt>
                <c:pt idx="46">
                  <c:v>7.0444616000000003E-3</c:v>
                </c:pt>
                <c:pt idx="47">
                  <c:v>6.9861417000000002E-3</c:v>
                </c:pt>
                <c:pt idx="48">
                  <c:v>6.9196774000000001E-3</c:v>
                </c:pt>
                <c:pt idx="49">
                  <c:v>6.8299435000000004E-3</c:v>
                </c:pt>
                <c:pt idx="50">
                  <c:v>6.7523577999999999E-3</c:v>
                </c:pt>
                <c:pt idx="51">
                  <c:v>6.7305587999999996E-3</c:v>
                </c:pt>
                <c:pt idx="52">
                  <c:v>6.7259911000000002E-3</c:v>
                </c:pt>
                <c:pt idx="53">
                  <c:v>6.6684578000000003E-3</c:v>
                </c:pt>
                <c:pt idx="54">
                  <c:v>6.5193878999999996E-3</c:v>
                </c:pt>
                <c:pt idx="55">
                  <c:v>6.2895868999999997E-3</c:v>
                </c:pt>
                <c:pt idx="56">
                  <c:v>6.0214452000000003E-3</c:v>
                </c:pt>
                <c:pt idx="57">
                  <c:v>5.6943176000000002E-3</c:v>
                </c:pt>
                <c:pt idx="58">
                  <c:v>5.2231485000000001E-3</c:v>
                </c:pt>
                <c:pt idx="59">
                  <c:v>4.5660635999999998E-3</c:v>
                </c:pt>
                <c:pt idx="60">
                  <c:v>3.8281792999999998E-3</c:v>
                </c:pt>
                <c:pt idx="61">
                  <c:v>3.2080144000000001E-3</c:v>
                </c:pt>
                <c:pt idx="62">
                  <c:v>2.8657406000000001E-3</c:v>
                </c:pt>
                <c:pt idx="63">
                  <c:v>2.7793081999999999E-3</c:v>
                </c:pt>
                <c:pt idx="64">
                  <c:v>2.7643199999999998E-3</c:v>
                </c:pt>
                <c:pt idx="65">
                  <c:v>2.5880375999999998E-3</c:v>
                </c:pt>
                <c:pt idx="66">
                  <c:v>2.2211815000000002E-3</c:v>
                </c:pt>
                <c:pt idx="67">
                  <c:v>1.8154855000000001E-3</c:v>
                </c:pt>
                <c:pt idx="68">
                  <c:v>1.5542195000000001E-3</c:v>
                </c:pt>
                <c:pt idx="69">
                  <c:v>1.4850804999999999E-3</c:v>
                </c:pt>
                <c:pt idx="70">
                  <c:v>1.4717810999999999E-3</c:v>
                </c:pt>
                <c:pt idx="71">
                  <c:v>1.3368245999999999E-3</c:v>
                </c:pt>
                <c:pt idx="72">
                  <c:v>1.0757932999999999E-3</c:v>
                </c:pt>
                <c:pt idx="73">
                  <c:v>8.4235069999999998E-4</c:v>
                </c:pt>
                <c:pt idx="74">
                  <c:v>8.1701400000000002E-4</c:v>
                </c:pt>
                <c:pt idx="75">
                  <c:v>9.7211610000000001E-4</c:v>
                </c:pt>
                <c:pt idx="76">
                  <c:v>1.0801158E-3</c:v>
                </c:pt>
                <c:pt idx="77">
                  <c:v>9.1733280000000003E-4</c:v>
                </c:pt>
                <c:pt idx="78">
                  <c:v>4.9720030000000004E-4</c:v>
                </c:pt>
                <c:pt idx="79">
                  <c:v>9.3058299999999996E-5</c:v>
                </c:pt>
                <c:pt idx="80">
                  <c:v>0</c:v>
                </c:pt>
                <c:pt idx="81">
                  <c:v>8.3730899999999995E-5</c:v>
                </c:pt>
                <c:pt idx="82">
                  <c:v>3.1261590000000001E-4</c:v>
                </c:pt>
                <c:pt idx="83">
                  <c:v>4.763147E-4</c:v>
                </c:pt>
                <c:pt idx="84">
                  <c:v>5.4948149999999995E-4</c:v>
                </c:pt>
                <c:pt idx="85">
                  <c:v>6.0483140000000004E-4</c:v>
                </c:pt>
                <c:pt idx="86">
                  <c:v>6.8865240000000002E-4</c:v>
                </c:pt>
                <c:pt idx="87">
                  <c:v>7.4817120000000002E-4</c:v>
                </c:pt>
                <c:pt idx="88">
                  <c:v>6.8387649999999999E-4</c:v>
                </c:pt>
                <c:pt idx="89">
                  <c:v>4.5384000000000001E-4</c:v>
                </c:pt>
                <c:pt idx="90">
                  <c:v>9.5889499999999997E-5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4.6406100000000003E-5</c:v>
                </c:pt>
                <c:pt idx="101">
                  <c:v>1.3848539999999999E-4</c:v>
                </c:pt>
                <c:pt idx="102">
                  <c:v>1.403877E-4</c:v>
                </c:pt>
                <c:pt idx="103">
                  <c:v>1.7192039999999999E-4</c:v>
                </c:pt>
                <c:pt idx="104">
                  <c:v>1.7822119999999999E-4</c:v>
                </c:pt>
                <c:pt idx="105">
                  <c:v>1.6857450000000001E-4</c:v>
                </c:pt>
                <c:pt idx="106">
                  <c:v>1.5061569999999999E-4</c:v>
                </c:pt>
                <c:pt idx="107">
                  <c:v>1.2946910000000001E-4</c:v>
                </c:pt>
                <c:pt idx="108">
                  <c:v>1.1426369999999999E-4</c:v>
                </c:pt>
                <c:pt idx="109">
                  <c:v>1.127881E-4</c:v>
                </c:pt>
                <c:pt idx="110">
                  <c:v>9.3936400000000004E-5</c:v>
                </c:pt>
                <c:pt idx="111">
                  <c:v>1.360562E-4</c:v>
                </c:pt>
                <c:pt idx="112">
                  <c:v>1.78118E-4</c:v>
                </c:pt>
                <c:pt idx="113">
                  <c:v>2.2577989999999999E-4</c:v>
                </c:pt>
                <c:pt idx="114">
                  <c:v>2.8829449999999998E-4</c:v>
                </c:pt>
                <c:pt idx="115">
                  <c:v>3.4651620000000001E-4</c:v>
                </c:pt>
                <c:pt idx="116">
                  <c:v>4.0600910000000002E-4</c:v>
                </c:pt>
                <c:pt idx="117">
                  <c:v>4.4902339999999997E-4</c:v>
                </c:pt>
                <c:pt idx="118">
                  <c:v>4.830983E-4</c:v>
                </c:pt>
                <c:pt idx="119">
                  <c:v>4.9304359999999996E-4</c:v>
                </c:pt>
                <c:pt idx="120">
                  <c:v>4.9444249999999995E-4</c:v>
                </c:pt>
                <c:pt idx="121">
                  <c:v>4.9594959999999997E-4</c:v>
                </c:pt>
                <c:pt idx="122">
                  <c:v>4.9347789999999996E-4</c:v>
                </c:pt>
                <c:pt idx="123">
                  <c:v>4.8390670000000001E-4</c:v>
                </c:pt>
                <c:pt idx="124">
                  <c:v>4.6708330000000002E-4</c:v>
                </c:pt>
                <c:pt idx="125">
                  <c:v>4.5699199999999998E-4</c:v>
                </c:pt>
                <c:pt idx="126">
                  <c:v>5.0207680000000001E-4</c:v>
                </c:pt>
                <c:pt idx="127">
                  <c:v>4.5805679999999998E-4</c:v>
                </c:pt>
                <c:pt idx="128">
                  <c:v>3.9806990000000001E-4</c:v>
                </c:pt>
                <c:pt idx="129">
                  <c:v>3.4767860000000002E-4</c:v>
                </c:pt>
                <c:pt idx="130">
                  <c:v>2.742016E-4</c:v>
                </c:pt>
                <c:pt idx="131">
                  <c:v>1.987228E-4</c:v>
                </c:pt>
                <c:pt idx="132">
                  <c:v>1.120178E-4</c:v>
                </c:pt>
                <c:pt idx="133">
                  <c:v>1.67002E-5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A1-4D34-8CA2-FC7D36AFC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1018512"/>
        <c:axId val="1701021392"/>
      </c:lineChart>
      <c:catAx>
        <c:axId val="170101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01021392"/>
        <c:crosses val="autoZero"/>
        <c:auto val="1"/>
        <c:lblAlgn val="ctr"/>
        <c:lblOffset val="100"/>
        <c:noMultiLvlLbl val="0"/>
      </c:catAx>
      <c:valAx>
        <c:axId val="170102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70101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1</a:t>
            </a:r>
            <a:r>
              <a:rPr lang="zh-TW" altLang="en-US"/>
              <a:t>號機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'[1號機_實驗室環境光.xlsx]1號機_實驗室環境光'!$202:$202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'[1號機_實驗室環境光.xlsx]1號機_實驗室環境光'!$A$7:$EE$7</c:f>
              <c:numCache>
                <c:formatCode>General</c:formatCode>
                <c:ptCount val="135"/>
                <c:pt idx="0">
                  <c:v>9.2440605163999994</c:v>
                </c:pt>
                <c:pt idx="1">
                  <c:v>9.6802177429</c:v>
                </c:pt>
                <c:pt idx="2">
                  <c:v>9.9602022171000009</c:v>
                </c:pt>
                <c:pt idx="3">
                  <c:v>9.5504999160999997</c:v>
                </c:pt>
                <c:pt idx="4">
                  <c:v>6.0817999839999999</c:v>
                </c:pt>
                <c:pt idx="5">
                  <c:v>2.6764669418000002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2.1567318438999998</c:v>
                </c:pt>
                <c:pt idx="10">
                  <c:v>5.8563904761999996</c:v>
                </c:pt>
                <c:pt idx="11">
                  <c:v>4.7414398193</c:v>
                </c:pt>
                <c:pt idx="12">
                  <c:v>2.0253078938</c:v>
                </c:pt>
                <c:pt idx="13">
                  <c:v>0.5264127851</c:v>
                </c:pt>
                <c:pt idx="14">
                  <c:v>4.1143064498999999</c:v>
                </c:pt>
                <c:pt idx="15">
                  <c:v>11.4603004456</c:v>
                </c:pt>
                <c:pt idx="16">
                  <c:v>21.4342689514</c:v>
                </c:pt>
                <c:pt idx="17">
                  <c:v>31.731685638399998</c:v>
                </c:pt>
                <c:pt idx="18">
                  <c:v>45.277584075900002</c:v>
                </c:pt>
                <c:pt idx="19">
                  <c:v>65.0706863403</c:v>
                </c:pt>
                <c:pt idx="20">
                  <c:v>94.950180053699995</c:v>
                </c:pt>
                <c:pt idx="21">
                  <c:v>131.80490112300001</c:v>
                </c:pt>
                <c:pt idx="22">
                  <c:v>166.9317932129</c:v>
                </c:pt>
                <c:pt idx="23">
                  <c:v>189.84107971189999</c:v>
                </c:pt>
                <c:pt idx="24">
                  <c:v>194.98193359379999</c:v>
                </c:pt>
                <c:pt idx="25">
                  <c:v>184.43272399899999</c:v>
                </c:pt>
                <c:pt idx="26">
                  <c:v>163.90734863279999</c:v>
                </c:pt>
                <c:pt idx="27">
                  <c:v>139.66394042970001</c:v>
                </c:pt>
                <c:pt idx="28">
                  <c:v>118.38079071040001</c:v>
                </c:pt>
                <c:pt idx="29">
                  <c:v>104.4068222046</c:v>
                </c:pt>
                <c:pt idx="30">
                  <c:v>100.2543563843</c:v>
                </c:pt>
                <c:pt idx="31">
                  <c:v>103.0650405884</c:v>
                </c:pt>
                <c:pt idx="32">
                  <c:v>107.83111572270001</c:v>
                </c:pt>
                <c:pt idx="33">
                  <c:v>111.7510147095</c:v>
                </c:pt>
                <c:pt idx="34">
                  <c:v>116.16087341310001</c:v>
                </c:pt>
                <c:pt idx="35">
                  <c:v>121.3231430054</c:v>
                </c:pt>
                <c:pt idx="36">
                  <c:v>125.40664672849999</c:v>
                </c:pt>
                <c:pt idx="37">
                  <c:v>129.01834106449999</c:v>
                </c:pt>
                <c:pt idx="38">
                  <c:v>131.45651245120001</c:v>
                </c:pt>
                <c:pt idx="39">
                  <c:v>135.18754577639999</c:v>
                </c:pt>
                <c:pt idx="40">
                  <c:v>140.47946166989999</c:v>
                </c:pt>
                <c:pt idx="41">
                  <c:v>146.70852661129999</c:v>
                </c:pt>
                <c:pt idx="42">
                  <c:v>152.05819702150001</c:v>
                </c:pt>
                <c:pt idx="43">
                  <c:v>150.18772888180001</c:v>
                </c:pt>
                <c:pt idx="44">
                  <c:v>145.54078674319999</c:v>
                </c:pt>
                <c:pt idx="45">
                  <c:v>139.6102142334</c:v>
                </c:pt>
                <c:pt idx="46">
                  <c:v>132.03805541989999</c:v>
                </c:pt>
                <c:pt idx="47">
                  <c:v>123.2216415405</c:v>
                </c:pt>
                <c:pt idx="48">
                  <c:v>116.9448013306</c:v>
                </c:pt>
                <c:pt idx="49">
                  <c:v>113.6827545166</c:v>
                </c:pt>
                <c:pt idx="50">
                  <c:v>111.7259521484</c:v>
                </c:pt>
                <c:pt idx="51">
                  <c:v>111.35870361329999</c:v>
                </c:pt>
                <c:pt idx="52">
                  <c:v>111.88957977290001</c:v>
                </c:pt>
                <c:pt idx="53">
                  <c:v>112.1435546875</c:v>
                </c:pt>
                <c:pt idx="54">
                  <c:v>110.1716003418</c:v>
                </c:pt>
                <c:pt idx="55">
                  <c:v>107.27369689939999</c:v>
                </c:pt>
                <c:pt idx="56">
                  <c:v>101.3006820679</c:v>
                </c:pt>
                <c:pt idx="57">
                  <c:v>92.885299682600007</c:v>
                </c:pt>
                <c:pt idx="58">
                  <c:v>81.5961227417</c:v>
                </c:pt>
                <c:pt idx="59">
                  <c:v>72.606437683099998</c:v>
                </c:pt>
                <c:pt idx="60">
                  <c:v>64.859397888199993</c:v>
                </c:pt>
                <c:pt idx="61">
                  <c:v>59.6534385681</c:v>
                </c:pt>
                <c:pt idx="62">
                  <c:v>57.7473945618</c:v>
                </c:pt>
                <c:pt idx="63">
                  <c:v>55.521236419700003</c:v>
                </c:pt>
                <c:pt idx="64">
                  <c:v>53.2282371521</c:v>
                </c:pt>
                <c:pt idx="65">
                  <c:v>50.586730957</c:v>
                </c:pt>
                <c:pt idx="66">
                  <c:v>47.969860076899998</c:v>
                </c:pt>
                <c:pt idx="67">
                  <c:v>44.354789733899999</c:v>
                </c:pt>
                <c:pt idx="68">
                  <c:v>39.5906066895</c:v>
                </c:pt>
                <c:pt idx="69">
                  <c:v>33.018188476600002</c:v>
                </c:pt>
                <c:pt idx="70">
                  <c:v>26.000726699800001</c:v>
                </c:pt>
                <c:pt idx="71">
                  <c:v>17.881860733</c:v>
                </c:pt>
                <c:pt idx="72">
                  <c:v>11.614925384499999</c:v>
                </c:pt>
                <c:pt idx="73">
                  <c:v>7.8663535117999999</c:v>
                </c:pt>
                <c:pt idx="74">
                  <c:v>8.7935132980000006</c:v>
                </c:pt>
                <c:pt idx="75">
                  <c:v>12.0230293274</c:v>
                </c:pt>
                <c:pt idx="76">
                  <c:v>14.885892867999999</c:v>
                </c:pt>
                <c:pt idx="77">
                  <c:v>18.596771240199999</c:v>
                </c:pt>
                <c:pt idx="78">
                  <c:v>20.402353286699999</c:v>
                </c:pt>
                <c:pt idx="79">
                  <c:v>19.784605026200001</c:v>
                </c:pt>
                <c:pt idx="80">
                  <c:v>17.613733291599999</c:v>
                </c:pt>
                <c:pt idx="81">
                  <c:v>13.502889633200001</c:v>
                </c:pt>
                <c:pt idx="82">
                  <c:v>9.6821365355999998</c:v>
                </c:pt>
                <c:pt idx="83">
                  <c:v>6.3348169326999999</c:v>
                </c:pt>
                <c:pt idx="84">
                  <c:v>1.6467808484999999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2.3694691658</c:v>
                </c:pt>
                <c:pt idx="91">
                  <c:v>7.8187084198000001</c:v>
                </c:pt>
                <c:pt idx="92">
                  <c:v>9.8363132476999997</c:v>
                </c:pt>
                <c:pt idx="93">
                  <c:v>9.8116722106999994</c:v>
                </c:pt>
                <c:pt idx="94">
                  <c:v>8.0237874985000008</c:v>
                </c:pt>
                <c:pt idx="95">
                  <c:v>6.2492890358000004</c:v>
                </c:pt>
                <c:pt idx="96">
                  <c:v>7.1044402122000001</c:v>
                </c:pt>
                <c:pt idx="97">
                  <c:v>8.2914438248</c:v>
                </c:pt>
                <c:pt idx="98">
                  <c:v>9.3732786179000005</c:v>
                </c:pt>
                <c:pt idx="99">
                  <c:v>9.9145660400000004</c:v>
                </c:pt>
                <c:pt idx="100">
                  <c:v>10.2299365997</c:v>
                </c:pt>
                <c:pt idx="101">
                  <c:v>8.2008504868000003</c:v>
                </c:pt>
                <c:pt idx="102">
                  <c:v>3.8965549468999998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2.6536583899999999</c:v>
                </c:pt>
                <c:pt idx="112">
                  <c:v>7.9161815643000004</c:v>
                </c:pt>
                <c:pt idx="113">
                  <c:v>12.4410352707</c:v>
                </c:pt>
                <c:pt idx="114">
                  <c:v>15.0785894394</c:v>
                </c:pt>
                <c:pt idx="115">
                  <c:v>15.2997503281</c:v>
                </c:pt>
                <c:pt idx="116">
                  <c:v>13.546523094199999</c:v>
                </c:pt>
                <c:pt idx="117">
                  <c:v>10.4509334564</c:v>
                </c:pt>
                <c:pt idx="118">
                  <c:v>7.6574206352000003</c:v>
                </c:pt>
                <c:pt idx="119">
                  <c:v>5.9828844070000002</c:v>
                </c:pt>
                <c:pt idx="120">
                  <c:v>5.2000002860999999</c:v>
                </c:pt>
                <c:pt idx="121">
                  <c:v>5.4234228134000002</c:v>
                </c:pt>
                <c:pt idx="122">
                  <c:v>5.5348000525999996</c:v>
                </c:pt>
                <c:pt idx="123">
                  <c:v>5.3006653785999998</c:v>
                </c:pt>
                <c:pt idx="124">
                  <c:v>4.3946475982999997</c:v>
                </c:pt>
                <c:pt idx="125">
                  <c:v>3.0517234802000002</c:v>
                </c:pt>
                <c:pt idx="126">
                  <c:v>2.3073940277</c:v>
                </c:pt>
                <c:pt idx="127">
                  <c:v>1.6525546311999999</c:v>
                </c:pt>
                <c:pt idx="128">
                  <c:v>0.66627585889999996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D20-4FCC-9F87-B5D0BD09C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84689679"/>
        <c:axId val="1684690159"/>
      </c:lineChart>
      <c:catAx>
        <c:axId val="168468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4690159"/>
        <c:crosses val="autoZero"/>
        <c:auto val="1"/>
        <c:lblAlgn val="ctr"/>
        <c:lblOffset val="100"/>
        <c:noMultiLvlLbl val="0"/>
      </c:catAx>
      <c:valAx>
        <c:axId val="168469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6846896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0</a:t>
            </a:r>
            <a:r>
              <a:rPr lang="zh-TW" altLang="en-US"/>
              <a:t>號機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AWPPG2!$202:$202</c:f>
              <c:numCache>
                <c:formatCode>General</c:formatCode>
                <c:ptCount val="16384"/>
                <c:pt idx="0">
                  <c:v>340</c:v>
                </c:pt>
                <c:pt idx="1">
                  <c:v>345</c:v>
                </c:pt>
                <c:pt idx="2">
                  <c:v>350</c:v>
                </c:pt>
                <c:pt idx="3">
                  <c:v>355</c:v>
                </c:pt>
                <c:pt idx="4">
                  <c:v>360</c:v>
                </c:pt>
                <c:pt idx="5">
                  <c:v>365</c:v>
                </c:pt>
                <c:pt idx="6">
                  <c:v>370</c:v>
                </c:pt>
                <c:pt idx="7">
                  <c:v>375</c:v>
                </c:pt>
                <c:pt idx="8">
                  <c:v>380</c:v>
                </c:pt>
                <c:pt idx="9">
                  <c:v>385</c:v>
                </c:pt>
                <c:pt idx="10">
                  <c:v>390</c:v>
                </c:pt>
                <c:pt idx="11">
                  <c:v>395</c:v>
                </c:pt>
                <c:pt idx="12">
                  <c:v>400</c:v>
                </c:pt>
                <c:pt idx="13">
                  <c:v>405</c:v>
                </c:pt>
                <c:pt idx="14">
                  <c:v>410</c:v>
                </c:pt>
                <c:pt idx="15">
                  <c:v>415</c:v>
                </c:pt>
                <c:pt idx="16">
                  <c:v>420</c:v>
                </c:pt>
                <c:pt idx="17">
                  <c:v>425</c:v>
                </c:pt>
                <c:pt idx="18">
                  <c:v>430</c:v>
                </c:pt>
                <c:pt idx="19">
                  <c:v>435</c:v>
                </c:pt>
                <c:pt idx="20">
                  <c:v>440</c:v>
                </c:pt>
                <c:pt idx="21">
                  <c:v>445</c:v>
                </c:pt>
                <c:pt idx="22">
                  <c:v>450</c:v>
                </c:pt>
                <c:pt idx="23">
                  <c:v>455</c:v>
                </c:pt>
                <c:pt idx="24">
                  <c:v>460</c:v>
                </c:pt>
                <c:pt idx="25">
                  <c:v>465</c:v>
                </c:pt>
                <c:pt idx="26">
                  <c:v>470</c:v>
                </c:pt>
                <c:pt idx="27">
                  <c:v>475</c:v>
                </c:pt>
                <c:pt idx="28">
                  <c:v>480</c:v>
                </c:pt>
                <c:pt idx="29">
                  <c:v>485</c:v>
                </c:pt>
                <c:pt idx="30">
                  <c:v>490</c:v>
                </c:pt>
                <c:pt idx="31">
                  <c:v>495</c:v>
                </c:pt>
                <c:pt idx="32">
                  <c:v>500</c:v>
                </c:pt>
                <c:pt idx="33">
                  <c:v>505</c:v>
                </c:pt>
                <c:pt idx="34">
                  <c:v>510</c:v>
                </c:pt>
                <c:pt idx="35">
                  <c:v>515</c:v>
                </c:pt>
                <c:pt idx="36">
                  <c:v>520</c:v>
                </c:pt>
                <c:pt idx="37">
                  <c:v>525</c:v>
                </c:pt>
                <c:pt idx="38">
                  <c:v>530</c:v>
                </c:pt>
                <c:pt idx="39">
                  <c:v>535</c:v>
                </c:pt>
                <c:pt idx="40">
                  <c:v>540</c:v>
                </c:pt>
                <c:pt idx="41">
                  <c:v>545</c:v>
                </c:pt>
                <c:pt idx="42">
                  <c:v>550</c:v>
                </c:pt>
                <c:pt idx="43">
                  <c:v>555</c:v>
                </c:pt>
                <c:pt idx="44">
                  <c:v>560</c:v>
                </c:pt>
                <c:pt idx="45">
                  <c:v>565</c:v>
                </c:pt>
                <c:pt idx="46">
                  <c:v>570</c:v>
                </c:pt>
                <c:pt idx="47">
                  <c:v>575</c:v>
                </c:pt>
                <c:pt idx="48">
                  <c:v>580</c:v>
                </c:pt>
                <c:pt idx="49">
                  <c:v>585</c:v>
                </c:pt>
                <c:pt idx="50">
                  <c:v>590</c:v>
                </c:pt>
                <c:pt idx="51">
                  <c:v>595</c:v>
                </c:pt>
                <c:pt idx="52">
                  <c:v>600</c:v>
                </c:pt>
                <c:pt idx="53">
                  <c:v>605</c:v>
                </c:pt>
                <c:pt idx="54">
                  <c:v>610</c:v>
                </c:pt>
                <c:pt idx="55">
                  <c:v>615</c:v>
                </c:pt>
                <c:pt idx="56">
                  <c:v>620</c:v>
                </c:pt>
                <c:pt idx="57">
                  <c:v>625</c:v>
                </c:pt>
                <c:pt idx="58">
                  <c:v>630</c:v>
                </c:pt>
                <c:pt idx="59">
                  <c:v>635</c:v>
                </c:pt>
                <c:pt idx="60">
                  <c:v>640</c:v>
                </c:pt>
                <c:pt idx="61">
                  <c:v>645</c:v>
                </c:pt>
                <c:pt idx="62">
                  <c:v>650</c:v>
                </c:pt>
                <c:pt idx="63">
                  <c:v>655</c:v>
                </c:pt>
                <c:pt idx="64">
                  <c:v>660</c:v>
                </c:pt>
                <c:pt idx="65">
                  <c:v>665</c:v>
                </c:pt>
                <c:pt idx="66">
                  <c:v>670</c:v>
                </c:pt>
                <c:pt idx="67">
                  <c:v>675</c:v>
                </c:pt>
                <c:pt idx="68">
                  <c:v>680</c:v>
                </c:pt>
                <c:pt idx="69">
                  <c:v>685</c:v>
                </c:pt>
                <c:pt idx="70">
                  <c:v>690</c:v>
                </c:pt>
                <c:pt idx="71">
                  <c:v>695</c:v>
                </c:pt>
                <c:pt idx="72">
                  <c:v>700</c:v>
                </c:pt>
                <c:pt idx="73">
                  <c:v>705</c:v>
                </c:pt>
                <c:pt idx="74">
                  <c:v>710</c:v>
                </c:pt>
                <c:pt idx="75">
                  <c:v>715</c:v>
                </c:pt>
                <c:pt idx="76">
                  <c:v>720</c:v>
                </c:pt>
                <c:pt idx="77">
                  <c:v>725</c:v>
                </c:pt>
                <c:pt idx="78">
                  <c:v>730</c:v>
                </c:pt>
                <c:pt idx="79">
                  <c:v>735</c:v>
                </c:pt>
                <c:pt idx="80">
                  <c:v>740</c:v>
                </c:pt>
                <c:pt idx="81">
                  <c:v>745</c:v>
                </c:pt>
                <c:pt idx="82">
                  <c:v>750</c:v>
                </c:pt>
                <c:pt idx="83">
                  <c:v>755</c:v>
                </c:pt>
                <c:pt idx="84">
                  <c:v>760</c:v>
                </c:pt>
                <c:pt idx="85">
                  <c:v>765</c:v>
                </c:pt>
                <c:pt idx="86">
                  <c:v>770</c:v>
                </c:pt>
                <c:pt idx="87">
                  <c:v>775</c:v>
                </c:pt>
                <c:pt idx="88">
                  <c:v>780</c:v>
                </c:pt>
                <c:pt idx="89">
                  <c:v>785</c:v>
                </c:pt>
                <c:pt idx="90">
                  <c:v>790</c:v>
                </c:pt>
                <c:pt idx="91">
                  <c:v>795</c:v>
                </c:pt>
                <c:pt idx="92">
                  <c:v>800</c:v>
                </c:pt>
                <c:pt idx="93">
                  <c:v>805</c:v>
                </c:pt>
                <c:pt idx="94">
                  <c:v>810</c:v>
                </c:pt>
                <c:pt idx="95">
                  <c:v>815</c:v>
                </c:pt>
                <c:pt idx="96">
                  <c:v>820</c:v>
                </c:pt>
                <c:pt idx="97">
                  <c:v>825</c:v>
                </c:pt>
                <c:pt idx="98">
                  <c:v>830</c:v>
                </c:pt>
                <c:pt idx="99">
                  <c:v>835</c:v>
                </c:pt>
                <c:pt idx="100">
                  <c:v>840</c:v>
                </c:pt>
                <c:pt idx="101">
                  <c:v>845</c:v>
                </c:pt>
                <c:pt idx="102">
                  <c:v>850</c:v>
                </c:pt>
                <c:pt idx="103">
                  <c:v>855</c:v>
                </c:pt>
                <c:pt idx="104">
                  <c:v>860</c:v>
                </c:pt>
                <c:pt idx="105">
                  <c:v>865</c:v>
                </c:pt>
                <c:pt idx="106">
                  <c:v>870</c:v>
                </c:pt>
                <c:pt idx="107">
                  <c:v>875</c:v>
                </c:pt>
                <c:pt idx="108">
                  <c:v>880</c:v>
                </c:pt>
                <c:pt idx="109">
                  <c:v>885</c:v>
                </c:pt>
                <c:pt idx="110">
                  <c:v>890</c:v>
                </c:pt>
                <c:pt idx="111">
                  <c:v>895</c:v>
                </c:pt>
                <c:pt idx="112">
                  <c:v>900</c:v>
                </c:pt>
                <c:pt idx="113">
                  <c:v>905</c:v>
                </c:pt>
                <c:pt idx="114">
                  <c:v>910</c:v>
                </c:pt>
                <c:pt idx="115">
                  <c:v>915</c:v>
                </c:pt>
                <c:pt idx="116">
                  <c:v>920</c:v>
                </c:pt>
                <c:pt idx="117">
                  <c:v>925</c:v>
                </c:pt>
                <c:pt idx="118">
                  <c:v>930</c:v>
                </c:pt>
                <c:pt idx="119">
                  <c:v>935</c:v>
                </c:pt>
                <c:pt idx="120">
                  <c:v>940</c:v>
                </c:pt>
                <c:pt idx="121">
                  <c:v>945</c:v>
                </c:pt>
                <c:pt idx="122">
                  <c:v>950</c:v>
                </c:pt>
                <c:pt idx="123">
                  <c:v>955</c:v>
                </c:pt>
                <c:pt idx="124">
                  <c:v>960</c:v>
                </c:pt>
                <c:pt idx="125">
                  <c:v>965</c:v>
                </c:pt>
                <c:pt idx="126">
                  <c:v>970</c:v>
                </c:pt>
                <c:pt idx="127">
                  <c:v>975</c:v>
                </c:pt>
                <c:pt idx="128">
                  <c:v>980</c:v>
                </c:pt>
                <c:pt idx="129">
                  <c:v>985</c:v>
                </c:pt>
                <c:pt idx="130">
                  <c:v>990</c:v>
                </c:pt>
                <c:pt idx="131">
                  <c:v>995</c:v>
                </c:pt>
                <c:pt idx="132">
                  <c:v>1000</c:v>
                </c:pt>
                <c:pt idx="133">
                  <c:v>1005</c:v>
                </c:pt>
                <c:pt idx="134">
                  <c:v>1010</c:v>
                </c:pt>
              </c:numCache>
            </c:numRef>
          </c:cat>
          <c:val>
            <c:numRef>
              <c:f>AWPPG2!$A$6:$EE$6</c:f>
              <c:numCache>
                <c:formatCode>General</c:formatCode>
                <c:ptCount val="135"/>
                <c:pt idx="0">
                  <c:v>9.3328940000000004E-4</c:v>
                </c:pt>
                <c:pt idx="1">
                  <c:v>7.9945669999999995E-4</c:v>
                </c:pt>
                <c:pt idx="2">
                  <c:v>5.9562280000000003E-4</c:v>
                </c:pt>
                <c:pt idx="3">
                  <c:v>2.759867E-4</c:v>
                </c:pt>
                <c:pt idx="4">
                  <c:v>5.9080799999999999E-5</c:v>
                </c:pt>
                <c:pt idx="5">
                  <c:v>6.4840000000000001E-7</c:v>
                </c:pt>
                <c:pt idx="6">
                  <c:v>3.2539400000000002E-5</c:v>
                </c:pt>
                <c:pt idx="7">
                  <c:v>1.195228E-4</c:v>
                </c:pt>
                <c:pt idx="8">
                  <c:v>2.8273429999999997E-4</c:v>
                </c:pt>
                <c:pt idx="9">
                  <c:v>5.644647E-4</c:v>
                </c:pt>
                <c:pt idx="10">
                  <c:v>8.6492079999999998E-4</c:v>
                </c:pt>
                <c:pt idx="11">
                  <c:v>1.2145605999999999E-3</c:v>
                </c:pt>
                <c:pt idx="12">
                  <c:v>1.5282375E-3</c:v>
                </c:pt>
                <c:pt idx="13">
                  <c:v>2.0903673000000002E-3</c:v>
                </c:pt>
                <c:pt idx="14">
                  <c:v>2.9736316999999998E-3</c:v>
                </c:pt>
                <c:pt idx="15">
                  <c:v>4.6563003999999996E-3</c:v>
                </c:pt>
                <c:pt idx="16">
                  <c:v>7.0743226000000003E-3</c:v>
                </c:pt>
                <c:pt idx="17">
                  <c:v>1.0535032499999999E-2</c:v>
                </c:pt>
                <c:pt idx="18">
                  <c:v>1.4746909000000001E-2</c:v>
                </c:pt>
                <c:pt idx="19">
                  <c:v>1.9418694100000002E-2</c:v>
                </c:pt>
                <c:pt idx="20">
                  <c:v>2.3757211899999998E-2</c:v>
                </c:pt>
                <c:pt idx="21">
                  <c:v>2.6721248400000001E-2</c:v>
                </c:pt>
                <c:pt idx="22">
                  <c:v>2.7556635400000001E-2</c:v>
                </c:pt>
                <c:pt idx="23">
                  <c:v>2.6008434600000001E-2</c:v>
                </c:pt>
                <c:pt idx="24">
                  <c:v>2.2654341500000001E-2</c:v>
                </c:pt>
                <c:pt idx="25">
                  <c:v>1.84058268E-2</c:v>
                </c:pt>
                <c:pt idx="26">
                  <c:v>1.42627303E-2</c:v>
                </c:pt>
                <c:pt idx="27">
                  <c:v>1.0893044100000001E-2</c:v>
                </c:pt>
                <c:pt idx="28">
                  <c:v>8.5021565E-3</c:v>
                </c:pt>
                <c:pt idx="29">
                  <c:v>7.285031E-3</c:v>
                </c:pt>
                <c:pt idx="30">
                  <c:v>6.7049199999999996E-3</c:v>
                </c:pt>
                <c:pt idx="31">
                  <c:v>6.6757975000000004E-3</c:v>
                </c:pt>
                <c:pt idx="32">
                  <c:v>6.8311971000000003E-3</c:v>
                </c:pt>
                <c:pt idx="33">
                  <c:v>7.084697E-3</c:v>
                </c:pt>
                <c:pt idx="34">
                  <c:v>7.4675371999999999E-3</c:v>
                </c:pt>
                <c:pt idx="35">
                  <c:v>7.9481527000000007E-3</c:v>
                </c:pt>
                <c:pt idx="36">
                  <c:v>8.4533356000000004E-3</c:v>
                </c:pt>
                <c:pt idx="37">
                  <c:v>8.8948328000000004E-3</c:v>
                </c:pt>
                <c:pt idx="38">
                  <c:v>9.1210770999999996E-3</c:v>
                </c:pt>
                <c:pt idx="39">
                  <c:v>9.1868378000000001E-3</c:v>
                </c:pt>
                <c:pt idx="40">
                  <c:v>9.1489711999999997E-3</c:v>
                </c:pt>
                <c:pt idx="41">
                  <c:v>9.1319865999999993E-3</c:v>
                </c:pt>
                <c:pt idx="42">
                  <c:v>9.1111837000000008E-3</c:v>
                </c:pt>
                <c:pt idx="43">
                  <c:v>9.0454491000000001E-3</c:v>
                </c:pt>
                <c:pt idx="44">
                  <c:v>8.9223142999999994E-3</c:v>
                </c:pt>
                <c:pt idx="45">
                  <c:v>8.7953322000000004E-3</c:v>
                </c:pt>
                <c:pt idx="46">
                  <c:v>8.5492794999999996E-3</c:v>
                </c:pt>
                <c:pt idx="47">
                  <c:v>8.0822119000000005E-3</c:v>
                </c:pt>
                <c:pt idx="48">
                  <c:v>7.3572178000000004E-3</c:v>
                </c:pt>
                <c:pt idx="49">
                  <c:v>6.5544844000000003E-3</c:v>
                </c:pt>
                <c:pt idx="50">
                  <c:v>5.8962288000000002E-3</c:v>
                </c:pt>
                <c:pt idx="51">
                  <c:v>5.5145016E-3</c:v>
                </c:pt>
                <c:pt idx="52">
                  <c:v>5.3791478000000002E-3</c:v>
                </c:pt>
                <c:pt idx="53">
                  <c:v>5.2882236999999997E-3</c:v>
                </c:pt>
                <c:pt idx="54">
                  <c:v>5.0699925000000003E-3</c:v>
                </c:pt>
                <c:pt idx="55">
                  <c:v>4.6960828000000001E-3</c:v>
                </c:pt>
                <c:pt idx="56">
                  <c:v>4.2939930999999999E-3</c:v>
                </c:pt>
                <c:pt idx="57">
                  <c:v>3.9836308000000004E-3</c:v>
                </c:pt>
                <c:pt idx="58">
                  <c:v>3.7610005000000002E-3</c:v>
                </c:pt>
                <c:pt idx="59">
                  <c:v>3.4715218999999999E-3</c:v>
                </c:pt>
                <c:pt idx="60">
                  <c:v>3.0131480000000002E-3</c:v>
                </c:pt>
                <c:pt idx="61">
                  <c:v>2.4145796999999998E-3</c:v>
                </c:pt>
                <c:pt idx="62">
                  <c:v>1.8842161E-3</c:v>
                </c:pt>
                <c:pt idx="63">
                  <c:v>1.6087039E-3</c:v>
                </c:pt>
                <c:pt idx="64">
                  <c:v>1.6189565999999999E-3</c:v>
                </c:pt>
                <c:pt idx="65">
                  <c:v>1.7765302E-3</c:v>
                </c:pt>
                <c:pt idx="66">
                  <c:v>1.8442123999999999E-3</c:v>
                </c:pt>
                <c:pt idx="67">
                  <c:v>1.6875048000000001E-3</c:v>
                </c:pt>
                <c:pt idx="68">
                  <c:v>1.3449095E-3</c:v>
                </c:pt>
                <c:pt idx="69">
                  <c:v>9.6894440000000004E-4</c:v>
                </c:pt>
                <c:pt idx="70">
                  <c:v>6.7734360000000005E-4</c:v>
                </c:pt>
                <c:pt idx="71">
                  <c:v>4.8004379999999999E-4</c:v>
                </c:pt>
                <c:pt idx="72">
                  <c:v>3.7810589999999998E-4</c:v>
                </c:pt>
                <c:pt idx="73">
                  <c:v>4.0364600000000002E-4</c:v>
                </c:pt>
                <c:pt idx="74">
                  <c:v>5.7423000000000001E-4</c:v>
                </c:pt>
                <c:pt idx="75">
                  <c:v>7.3142960000000001E-4</c:v>
                </c:pt>
                <c:pt idx="76">
                  <c:v>6.7216210000000005E-4</c:v>
                </c:pt>
                <c:pt idx="77">
                  <c:v>3.736457E-4</c:v>
                </c:pt>
                <c:pt idx="78">
                  <c:v>8.2149200000000003E-5</c:v>
                </c:pt>
                <c:pt idx="79">
                  <c:v>5.0157700000000003E-5</c:v>
                </c:pt>
                <c:pt idx="80">
                  <c:v>3.278814E-4</c:v>
                </c:pt>
                <c:pt idx="81">
                  <c:v>6.6048210000000003E-4</c:v>
                </c:pt>
                <c:pt idx="82">
                  <c:v>8.3082239999999997E-4</c:v>
                </c:pt>
                <c:pt idx="83">
                  <c:v>7.1553939999999998E-4</c:v>
                </c:pt>
                <c:pt idx="84">
                  <c:v>4.4372589999999999E-4</c:v>
                </c:pt>
                <c:pt idx="85">
                  <c:v>1.814807E-4</c:v>
                </c:pt>
                <c:pt idx="86">
                  <c:v>6.0968299999999997E-5</c:v>
                </c:pt>
                <c:pt idx="87">
                  <c:v>8.3011399999999996E-5</c:v>
                </c:pt>
                <c:pt idx="88">
                  <c:v>1.5965599999999999E-4</c:v>
                </c:pt>
                <c:pt idx="89">
                  <c:v>2.1309550000000001E-4</c:v>
                </c:pt>
                <c:pt idx="90">
                  <c:v>2.1638159999999999E-4</c:v>
                </c:pt>
                <c:pt idx="91">
                  <c:v>1.936424E-4</c:v>
                </c:pt>
                <c:pt idx="92">
                  <c:v>1.638869E-4</c:v>
                </c:pt>
                <c:pt idx="93">
                  <c:v>1.3603859999999999E-4</c:v>
                </c:pt>
                <c:pt idx="94">
                  <c:v>1.334153E-4</c:v>
                </c:pt>
                <c:pt idx="95">
                  <c:v>1.34583E-4</c:v>
                </c:pt>
                <c:pt idx="96">
                  <c:v>1.16038E-4</c:v>
                </c:pt>
                <c:pt idx="97">
                  <c:v>1.2422910000000001E-4</c:v>
                </c:pt>
                <c:pt idx="98">
                  <c:v>1.233463E-4</c:v>
                </c:pt>
                <c:pt idx="99">
                  <c:v>1.089842E-4</c:v>
                </c:pt>
                <c:pt idx="100">
                  <c:v>8.6895600000000002E-5</c:v>
                </c:pt>
                <c:pt idx="101">
                  <c:v>5.9384900000000001E-5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5.2714999999999999E-5</c:v>
                </c:pt>
                <c:pt idx="125">
                  <c:v>1.610703E-4</c:v>
                </c:pt>
                <c:pt idx="126">
                  <c:v>1.0181430000000001E-4</c:v>
                </c:pt>
                <c:pt idx="127">
                  <c:v>1.5775699999999999E-4</c:v>
                </c:pt>
                <c:pt idx="128">
                  <c:v>2.152996E-4</c:v>
                </c:pt>
                <c:pt idx="129">
                  <c:v>2.29488E-4</c:v>
                </c:pt>
                <c:pt idx="130">
                  <c:v>2.2660869999999999E-4</c:v>
                </c:pt>
                <c:pt idx="131">
                  <c:v>2.068793E-4</c:v>
                </c:pt>
                <c:pt idx="132">
                  <c:v>1.6856059999999999E-4</c:v>
                </c:pt>
                <c:pt idx="133">
                  <c:v>1.227751E-4</c:v>
                </c:pt>
                <c:pt idx="134">
                  <c:v>1.7055370000000001E-4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EB3-4B9E-9C98-409A22295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0630992"/>
        <c:axId val="340631472"/>
      </c:lineChart>
      <c:catAx>
        <c:axId val="34063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0631472"/>
        <c:crosses val="autoZero"/>
        <c:auto val="1"/>
        <c:lblAlgn val="ctr"/>
        <c:lblOffset val="100"/>
        <c:noMultiLvlLbl val="0"/>
      </c:catAx>
      <c:valAx>
        <c:axId val="34063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340630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0:57.41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50,'40'0,"515"3,-5 23,-171 6,225 16,-54-37,-52-3,2 5,-485-12,1 1,0 0,15 4,31 5,44-1,122 6,1079-16,-614-1,3553 1,-3949-24,-271 21,349-43,-89-1,331-42,-559 81,251-13,2 22,-140 1,5141 0,-2735-4,-2535 4,49 9,-49-5,53 0,-50-6,-25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39.5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40.99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41.9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43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9T13:58:40.5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99,'0'-1,"0"1,0-1,1 1,-1-1,0 1,0-1,1 1,-1 0,0-1,1 1,-1-1,0 1,1 0,-1-1,1 1,-1 0,1 0,-1-1,1 1,-1 0,1 0,-1 0,1 0,-1 0,1-1,17-2,-13 2,52-6,1 3,78 3,-69 2,-28-1,487-5,1-25,-432 20,306-16,-83 25,160 3,-269 15,42 1,-224-17,28 5,-5-1,62 4,140 6,550-16,-763-1,0-2,60-13,-60 9,58-2,-67 8,-1-1,38-9,-32 5,0 2,0 2,0 1,56 5,-10-1,52-4,145 4,-216 4,26 0,-55-4,0 1,0 2,51 14,40 5,100 13,-169-32,98-5,-63-1,75-13,-55 3,-95 9,1 0,-1-1,19-7,-21 5,0 2,0 0,1 0,22-1,0 3,48-6,43-6,-14 8,12-1,15-6,203 8,-182 6,466-2,-484 12,-9-7,25 1,1398-6,-1313-12,675 13,-860 1,75 14,17 2,-66-11,130 27,-187-30,0-1,0-2,51-3,-41 1,43 3,-2 7,-34-2,55-1,978-6,-1067-1,0 0,-1-1,1 0,13-5,-13 4,1 0,24-3,30 1,59-1,-115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28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47,'4'0,"5"0,5 0,1-5,1 0,2 0,2-3,2 0,1 1,0 2,-3 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30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31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33.1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34.52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35.74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37.1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1-15T17:24:38.3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33016D-E534-3709-8734-74CFAFA23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C9AE647-F847-6335-D090-56A33475EA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D8B9334-3838-1852-98D1-AEC4BD8C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7FD760-3472-1151-0A88-ADA3B1B4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26F75D0-2B73-B8FD-70BC-167B37937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261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A048CC-ED9B-6B29-D15C-40AA9746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BCC9D74-42F2-EFE4-2BBB-29E7E0E89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E2FA75-5222-D7E6-6FF3-067F0D0B0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DEF70D-E8F2-5609-49B5-099D49F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BE6C76B-2158-6FF6-EF43-B2E7464BE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64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6B0BE97-AD4D-D7CC-3E5C-8F07B4563E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213990-4226-D798-C04D-04B72C01D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5F19EAA-ECA9-4AF3-ADA3-7988D9734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52A9F39-8CA5-2FD7-1B57-D3A0FA7C3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7C2207B-3296-5E9F-D61C-7A69BDAF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824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920BCD-D6C6-CB70-BB77-650B36FB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8179279-F932-254C-C203-421DC144F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894919E-34EF-3B67-A6A1-AF3C72542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7CC45A-DA4B-B7E4-5383-AD5C84BB8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86F8EF-4D9C-DCEB-4389-1CABF573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104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614F75-F9D5-94AB-CB09-D795FE83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48EDB0C-3F03-C7F4-DF71-F3B7929A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944ACCF-7C8D-2C06-8B83-B65DF4506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B9A336-FE87-9E5C-D6CA-D01E7196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F1C80B-998A-4CE2-7CA3-9FDC49D2C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1293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E6E9C3-0D91-910C-4D91-CBA7F75E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F3A734B-6520-CA73-6A56-BDBAC8CB3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A31C1AC-E45B-77C9-644B-9875B5D9F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358042-6E97-E42C-323A-23E128B5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C2A6C1-6DB9-333A-F0E3-5FA0FD6B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C8D4E87-F7A5-5494-DA0F-82980A98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837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A563CC-CD98-031E-EE55-7B42DE90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16703B8-32AE-689E-FF76-9A49BEEDF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23982A-0389-65B0-BA4A-DAECFE42E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F630232-9BF8-F376-EE4C-938FE478CA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58C013-FAED-6F5B-54A9-9BCC0B169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F693F75-1DE3-A6ED-7AEB-A011587BC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6DCDF54-CA59-ABBB-412F-B5E81FE8A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32AC977-8E3C-39F6-675F-4C107F36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77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020B1E-7A1F-15C3-1F98-EA83E83E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14AE06C-9902-654D-33B9-E648B483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7900F9D-D274-BFB2-2491-97B24AB7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E6C876-0047-0F53-F43F-E7DC862F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5081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A48B2AA-24CF-5624-3729-46355DE4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2768690-336F-513C-1F61-CB703F9F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CF55A9D-5FCA-6326-AD95-A96528D4F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33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148CEC-EB69-5F68-463C-77B3F90E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69D4FA-7B22-4640-4F8C-66CD5C2BF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50EBD46-ED97-9309-22CF-3E9F25AB6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E1E098-E432-EE98-D967-E38BFBDA2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23294B0-A37A-B703-1B1E-B4ABF6957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768CD2D-31BD-FAB8-AF42-024B0515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96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28EF27-DC3E-A669-0354-24E08A51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FA7318A-F109-1917-6AF0-DC46DC4B2F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65E8993-C586-8DF5-8A43-D05F971C8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CF65121-F333-D68B-03A6-EFC82B5F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DC0F234-3E9C-340D-B911-B666C3E2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E5F59A4-880B-27CC-135B-E84288A1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94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09644A6-358E-0D23-49D9-5D8A5C26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08157F7-B955-132D-B924-A18C4F70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F4C5DA-A5AD-9956-579A-A342995A8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9E3B8-DB17-4FE9-9355-C3F32724F6F9}" type="datetimeFigureOut">
              <a:rPr lang="zh-TW" altLang="en-US" smtClean="0"/>
              <a:t>2024/11/19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624FCBA-1DA2-B530-AF2D-6DA25544DC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606A8C-3122-D336-E650-4A54685CC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B2A76-706D-4F6B-87FA-C3447C0682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855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7.xml"/><Relationship Id="rId18" Type="http://schemas.openxmlformats.org/officeDocument/2006/relationships/customXml" Target="../ink/ink12.xml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customXml" Target="../ink/ink6.xml"/><Relationship Id="rId17" Type="http://schemas.openxmlformats.org/officeDocument/2006/relationships/customXml" Target="../ink/ink11.xml"/><Relationship Id="rId2" Type="http://schemas.openxmlformats.org/officeDocument/2006/relationships/image" Target="../media/image12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14.png"/><Relationship Id="rId15" Type="http://schemas.openxmlformats.org/officeDocument/2006/relationships/customXml" Target="../ink/ink9.xml"/><Relationship Id="rId10" Type="http://schemas.openxmlformats.org/officeDocument/2006/relationships/customXml" Target="../ink/ink4.xml"/><Relationship Id="rId19" Type="http://schemas.openxmlformats.org/officeDocument/2006/relationships/customXml" Target="../ink/ink13.xml"/><Relationship Id="rId4" Type="http://schemas.openxmlformats.org/officeDocument/2006/relationships/customXml" Target="../ink/ink1.xml"/><Relationship Id="rId9" Type="http://schemas.openxmlformats.org/officeDocument/2006/relationships/image" Target="../media/image16.png"/><Relationship Id="rId14" Type="http://schemas.openxmlformats.org/officeDocument/2006/relationships/customXml" Target="../ink/ink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customXml" Target="../ink/ink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B09F3E-A6FF-302E-436F-BE7DAF952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第二台裝置準備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865EF5A-5045-BC71-B697-87297664D6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Member</a:t>
            </a:r>
            <a:r>
              <a:rPr lang="zh-TW" altLang="en-US" sz="3200" dirty="0"/>
              <a:t>：王凱鋒</a:t>
            </a:r>
            <a:endParaRPr lang="en-US" altLang="zh-TW" sz="3200" dirty="0"/>
          </a:p>
          <a:p>
            <a:r>
              <a:rPr lang="zh-TW" altLang="en-US" sz="3200" dirty="0"/>
              <a:t>日期：</a:t>
            </a:r>
            <a:r>
              <a:rPr lang="en-US" altLang="zh-TW" sz="3200" dirty="0"/>
              <a:t>113/10/29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0296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8B760A-C3B6-C125-C6D6-5EC998BC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推測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C7C1B9-45F3-6809-4F72-8B5240451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新舊晶片的鏡頭，於每個波段可能因為製程的關係敏感度有所不同</a:t>
            </a:r>
          </a:p>
        </p:txBody>
      </p:sp>
    </p:spTree>
    <p:extLst>
      <p:ext uri="{BB962C8B-B14F-4D97-AF65-F5344CB8AC3E}">
        <p14:creationId xmlns:p14="http://schemas.microsoft.com/office/powerpoint/2010/main" val="185525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C274115-56CB-31BD-4E94-8FEE06C36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討論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FAD21B0-CFC7-A89C-4919-0A11B9AF5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要不要直接換鏡頭看看</a:t>
            </a:r>
            <a:r>
              <a:rPr lang="en-US" altLang="zh-TW" sz="3200" dirty="0"/>
              <a:t>?</a:t>
            </a:r>
            <a:r>
              <a:rPr lang="zh-TW" altLang="en-US" sz="3200" dirty="0"/>
              <a:t> </a:t>
            </a:r>
            <a:r>
              <a:rPr lang="en-US" altLang="zh-TW" sz="3200" dirty="0">
                <a:solidFill>
                  <a:srgbClr val="FF0000"/>
                </a:solidFill>
              </a:rPr>
              <a:t>X</a:t>
            </a:r>
          </a:p>
          <a:p>
            <a:r>
              <a:rPr lang="zh-TW" altLang="en-US" sz="3200" dirty="0"/>
              <a:t>直接使用新的，就得當展示機 </a:t>
            </a:r>
            <a:r>
              <a:rPr lang="en-US" altLang="zh-TW" sz="3200" dirty="0">
                <a:solidFill>
                  <a:srgbClr val="FF0000"/>
                </a:solidFill>
              </a:rPr>
              <a:t>O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7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A99CD-5A24-EF33-0ADD-4EA3363CD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1132DC-D400-88E4-56FE-594607C0C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新舊</a:t>
            </a:r>
            <a:r>
              <a:rPr lang="en-US" altLang="zh-TW" dirty="0"/>
              <a:t>nsp32</a:t>
            </a:r>
            <a:r>
              <a:rPr lang="zh-TW" altLang="en-US" dirty="0"/>
              <a:t>光譜實驗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1ACC3C5-8774-40A2-004E-A7FDBF3FB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Member</a:t>
            </a:r>
            <a:r>
              <a:rPr lang="zh-TW" altLang="en-US" sz="3200" dirty="0"/>
              <a:t>：王凱鋒</a:t>
            </a:r>
            <a:endParaRPr lang="en-US" altLang="zh-TW" sz="3200" dirty="0"/>
          </a:p>
          <a:p>
            <a:r>
              <a:rPr lang="zh-TW" altLang="en-US" sz="3200" dirty="0"/>
              <a:t>日期：</a:t>
            </a:r>
            <a:r>
              <a:rPr lang="en-US" altLang="zh-TW" sz="3200" dirty="0"/>
              <a:t>113/11/19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1521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A65D9C-B9DF-AEDC-D201-BA02D5A4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前情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462FAA-0EC0-8CD0-EF40-58F614C96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上次實驗所收集到的光譜不是正確的，經過調整</a:t>
            </a:r>
            <a:r>
              <a:rPr lang="en-US" altLang="zh-TW" dirty="0"/>
              <a:t>nsp32</a:t>
            </a:r>
            <a:r>
              <a:rPr lang="zh-TW" altLang="en-US" dirty="0"/>
              <a:t>曝光時間依然如此，但是當我離遠一點收集光譜時，波形就接近正確的，所以推測是光源太強，導致每個波段都被衝到最高點</a:t>
            </a:r>
          </a:p>
        </p:txBody>
      </p:sp>
    </p:spTree>
    <p:extLst>
      <p:ext uri="{BB962C8B-B14F-4D97-AF65-F5344CB8AC3E}">
        <p14:creationId xmlns:p14="http://schemas.microsoft.com/office/powerpoint/2010/main" val="426972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EA9E4-6CCC-A5FD-88AB-913D9D2E9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3A33AC7-2A7D-1623-F85C-940838EF7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13414"/>
              </p:ext>
            </p:extLst>
          </p:nvPr>
        </p:nvGraphicFramePr>
        <p:xfrm>
          <a:off x="696000" y="0"/>
          <a:ext cx="108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DB0FFA48-E50E-66FF-46AF-F50E7CA9B341}"/>
              </a:ext>
            </a:extLst>
          </p:cNvPr>
          <p:cNvGraphicFramePr>
            <a:graphicFrameLocks/>
          </p:cNvGraphicFramePr>
          <p:nvPr/>
        </p:nvGraphicFramePr>
        <p:xfrm>
          <a:off x="696000" y="3618000"/>
          <a:ext cx="108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>
            <a:extLst>
              <a:ext uri="{FF2B5EF4-FFF2-40B4-BE49-F238E27FC236}">
                <a16:creationId xmlns:a16="http://schemas.microsoft.com/office/drawing/2014/main" id="{C31794E9-1A6C-745B-9FB6-B99D1C08292D}"/>
              </a:ext>
            </a:extLst>
          </p:cNvPr>
          <p:cNvSpPr/>
          <p:nvPr/>
        </p:nvSpPr>
        <p:spPr>
          <a:xfrm>
            <a:off x="1744975" y="2151728"/>
            <a:ext cx="8702049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impulse response ?</a:t>
            </a:r>
          </a:p>
          <a:p>
            <a:pPr algn="ctr"/>
            <a:r>
              <a:rPr lang="en-US" altLang="zh-TW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sinc</a:t>
            </a:r>
            <a:r>
              <a:rPr lang="en-US" altLang="zh-TW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zh-TW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 </a:t>
            </a:r>
            <a:endParaRPr lang="zh-TW" altLang="en-US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6273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24ACB8-278B-3D04-6C09-BE494757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實驗室環境光 光譜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22975CF-73B4-B93B-7231-5C5236E63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3" t="24608" r="12708" b="12057"/>
          <a:stretch/>
        </p:blipFill>
        <p:spPr>
          <a:xfrm rot="16200000">
            <a:off x="-875646" y="2857521"/>
            <a:ext cx="4054506" cy="2303213"/>
          </a:xfrm>
        </p:spPr>
      </p:pic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D85F694D-D672-4A43-55E6-262442D78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6732350"/>
              </p:ext>
            </p:extLst>
          </p:nvPr>
        </p:nvGraphicFramePr>
        <p:xfrm>
          <a:off x="2432648" y="1981873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3EABA1BF-7C1E-DE1D-1806-2312AD5745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93056"/>
              </p:ext>
            </p:extLst>
          </p:nvPr>
        </p:nvGraphicFramePr>
        <p:xfrm>
          <a:off x="7112648" y="1981873"/>
          <a:ext cx="468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8273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A0C8AA-5303-CA1E-0D72-E5728818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白光</a:t>
            </a:r>
            <a:r>
              <a:rPr lang="en-US" altLang="zh-TW" dirty="0"/>
              <a:t>LED</a:t>
            </a:r>
            <a:r>
              <a:rPr lang="zh-TW" altLang="en-US" dirty="0"/>
              <a:t> 光譜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52D1AEF6-7705-FFEF-20DD-D873948BE8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22475" r="43381"/>
          <a:stretch/>
        </p:blipFill>
        <p:spPr>
          <a:xfrm>
            <a:off x="0" y="1834526"/>
            <a:ext cx="2486346" cy="4137407"/>
          </a:xfrm>
        </p:spPr>
      </p:pic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2D515EFC-62D0-A45D-D8D3-852B5B5CB2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5431940"/>
              </p:ext>
            </p:extLst>
          </p:nvPr>
        </p:nvGraphicFramePr>
        <p:xfrm>
          <a:off x="2705407" y="2103229"/>
          <a:ext cx="46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圖表 5">
            <a:extLst>
              <a:ext uri="{FF2B5EF4-FFF2-40B4-BE49-F238E27FC236}">
                <a16:creationId xmlns:a16="http://schemas.microsoft.com/office/drawing/2014/main" id="{3F8C923D-8CC8-8EC1-000E-70B81E27E1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020822"/>
              </p:ext>
            </p:extLst>
          </p:nvPr>
        </p:nvGraphicFramePr>
        <p:xfrm>
          <a:off x="7385407" y="2112431"/>
          <a:ext cx="46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98163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26D336-E0BA-C866-AB0B-3BB166AA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Sunlike LED</a:t>
            </a:r>
            <a:r>
              <a:rPr lang="zh-TW" altLang="en-US" dirty="0"/>
              <a:t> 光譜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8B3415D-2D92-781F-3F17-8F229B652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01259" y="2041382"/>
            <a:ext cx="5652541" cy="43513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F38D13E-93D3-D01B-9510-CBC14E91E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3683" y="2254203"/>
            <a:ext cx="3828135" cy="30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8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450E48D-3BE4-B83A-86DA-63CCC048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R=1k </a:t>
            </a:r>
            <a:r>
              <a:rPr lang="zh-TW" altLang="en-US" dirty="0"/>
              <a:t>光源模組光譜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7AD336D-F236-E084-D7BB-47042C161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0" r="42377"/>
          <a:stretch/>
        </p:blipFill>
        <p:spPr>
          <a:xfrm>
            <a:off x="0" y="1762607"/>
            <a:ext cx="2414678" cy="4381339"/>
          </a:xfrm>
        </p:spPr>
      </p:pic>
      <p:graphicFrame>
        <p:nvGraphicFramePr>
          <p:cNvPr id="3" name="圖表 2">
            <a:extLst>
              <a:ext uri="{FF2B5EF4-FFF2-40B4-BE49-F238E27FC236}">
                <a16:creationId xmlns:a16="http://schemas.microsoft.com/office/drawing/2014/main" id="{2BC88978-AAD8-58A4-B4CB-320E4EAEB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168737"/>
              </p:ext>
            </p:extLst>
          </p:nvPr>
        </p:nvGraphicFramePr>
        <p:xfrm>
          <a:off x="2700391" y="2153276"/>
          <a:ext cx="46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圖表 3">
            <a:extLst>
              <a:ext uri="{FF2B5EF4-FFF2-40B4-BE49-F238E27FC236}">
                <a16:creationId xmlns:a16="http://schemas.microsoft.com/office/drawing/2014/main" id="{7D832815-1413-7368-7230-790516F542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3133961"/>
              </p:ext>
            </p:extLst>
          </p:nvPr>
        </p:nvGraphicFramePr>
        <p:xfrm>
          <a:off x="7380391" y="2153276"/>
          <a:ext cx="46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9247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60F724-3D4D-0C1B-72EB-2B2766622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R=1k </a:t>
            </a:r>
            <a:r>
              <a:rPr lang="zh-TW" altLang="en-US" dirty="0"/>
              <a:t>光源模組光譜 調光</a:t>
            </a:r>
            <a:r>
              <a:rPr lang="en-US" altLang="zh-TW" dirty="0"/>
              <a:t>53%</a:t>
            </a:r>
            <a:endParaRPr lang="zh-TW" altLang="en-US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D1580274-1FA6-CF23-E008-43E3DA5620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975402"/>
              </p:ext>
            </p:extLst>
          </p:nvPr>
        </p:nvGraphicFramePr>
        <p:xfrm>
          <a:off x="1187522" y="2154398"/>
          <a:ext cx="46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EC3F4129-6170-859B-E897-E397BB4B16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444817"/>
              </p:ext>
            </p:extLst>
          </p:nvPr>
        </p:nvGraphicFramePr>
        <p:xfrm>
          <a:off x="6573749" y="2154398"/>
          <a:ext cx="468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017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D43062-9B33-EB9C-DA68-6B55C5B2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新到貨的</a:t>
            </a:r>
            <a:r>
              <a:rPr lang="en-US" altLang="zh-TW" dirty="0"/>
              <a:t>nsp32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63032CE-9C7B-C4AC-8F91-8973B9D96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5" r="42737" b="20828"/>
          <a:stretch/>
        </p:blipFill>
        <p:spPr>
          <a:xfrm>
            <a:off x="1150867" y="2262341"/>
            <a:ext cx="4427999" cy="241442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FABB307B-4C53-142C-57F6-CFAF965DF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0" t="23331" b="33953"/>
          <a:stretch/>
        </p:blipFill>
        <p:spPr>
          <a:xfrm>
            <a:off x="6613135" y="446236"/>
            <a:ext cx="4993525" cy="6046639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2CB773AE-F4EB-0E57-B42A-72B28727A295}"/>
              </a:ext>
            </a:extLst>
          </p:cNvPr>
          <p:cNvSpPr/>
          <p:nvPr/>
        </p:nvSpPr>
        <p:spPr>
          <a:xfrm>
            <a:off x="693982" y="5248422"/>
            <a:ext cx="5032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鏡頭不一樣！？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116798F-AC6A-F387-B561-2C6E09D30391}"/>
              </a:ext>
            </a:extLst>
          </p:cNvPr>
          <p:cNvSpPr/>
          <p:nvPr/>
        </p:nvSpPr>
        <p:spPr>
          <a:xfrm>
            <a:off x="6017013" y="2001565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新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BB5526A-83E1-B4A8-0DEF-59D3CC2B4BD5}"/>
              </a:ext>
            </a:extLst>
          </p:cNvPr>
          <p:cNvSpPr/>
          <p:nvPr/>
        </p:nvSpPr>
        <p:spPr>
          <a:xfrm>
            <a:off x="6017012" y="4325092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舊</a:t>
            </a:r>
          </a:p>
        </p:txBody>
      </p:sp>
    </p:spTree>
    <p:extLst>
      <p:ext uri="{BB962C8B-B14F-4D97-AF65-F5344CB8AC3E}">
        <p14:creationId xmlns:p14="http://schemas.microsoft.com/office/powerpoint/2010/main" val="1368493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AA1F14-8A88-2850-9752-3BC6D816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如何調光</a:t>
            </a: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3FC6DCBF-A36D-3071-842D-062126E48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4555" y="1445990"/>
            <a:ext cx="7997694" cy="2408701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9D8D71F7-237F-B25E-D392-DE329CE52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562" y="4043281"/>
            <a:ext cx="5816875" cy="25768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3C2AC0FC-6888-806D-D1D0-AC407E3EAB6D}"/>
                  </a:ext>
                </a:extLst>
              </p14:cNvPr>
              <p14:cNvContentPartPr/>
              <p14:nvPr/>
            </p14:nvContentPartPr>
            <p14:xfrm>
              <a:off x="2537882" y="3258580"/>
              <a:ext cx="7585560" cy="8640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3C2AC0FC-6888-806D-D1D0-AC407E3EAB6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3882" y="3150580"/>
                <a:ext cx="76932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筆跡 9">
                <a:extLst>
                  <a:ext uri="{FF2B5EF4-FFF2-40B4-BE49-F238E27FC236}">
                    <a16:creationId xmlns:a16="http://schemas.microsoft.com/office/drawing/2014/main" id="{5ECF40C5-17F7-303B-A011-50E014041801}"/>
                  </a:ext>
                </a:extLst>
              </p14:cNvPr>
              <p14:cNvContentPartPr/>
              <p14:nvPr/>
            </p14:nvContentPartPr>
            <p14:xfrm>
              <a:off x="6344745" y="4411824"/>
              <a:ext cx="66600" cy="16920"/>
            </p14:xfrm>
          </p:contentPart>
        </mc:Choice>
        <mc:Fallback xmlns="">
          <p:pic>
            <p:nvPicPr>
              <p:cNvPr id="10" name="筆跡 9">
                <a:extLst>
                  <a:ext uri="{FF2B5EF4-FFF2-40B4-BE49-F238E27FC236}">
                    <a16:creationId xmlns:a16="http://schemas.microsoft.com/office/drawing/2014/main" id="{5ECF40C5-17F7-303B-A011-50E014041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90745" y="4303824"/>
                <a:ext cx="17424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筆跡 10">
                <a:extLst>
                  <a:ext uri="{FF2B5EF4-FFF2-40B4-BE49-F238E27FC236}">
                    <a16:creationId xmlns:a16="http://schemas.microsoft.com/office/drawing/2014/main" id="{FCE3DAD4-203E-2F94-A3A5-AD88B0530E66}"/>
                  </a:ext>
                </a:extLst>
              </p14:cNvPr>
              <p14:cNvContentPartPr/>
              <p14:nvPr/>
            </p14:nvContentPartPr>
            <p14:xfrm>
              <a:off x="6962865" y="4445304"/>
              <a:ext cx="360" cy="360"/>
            </p14:xfrm>
          </p:contentPart>
        </mc:Choice>
        <mc:Fallback xmlns="">
          <p:pic>
            <p:nvPicPr>
              <p:cNvPr id="11" name="筆跡 10">
                <a:extLst>
                  <a:ext uri="{FF2B5EF4-FFF2-40B4-BE49-F238E27FC236}">
                    <a16:creationId xmlns:a16="http://schemas.microsoft.com/office/drawing/2014/main" id="{FCE3DAD4-203E-2F94-A3A5-AD88B0530E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08865" y="433730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筆跡 11">
                <a:extLst>
                  <a:ext uri="{FF2B5EF4-FFF2-40B4-BE49-F238E27FC236}">
                    <a16:creationId xmlns:a16="http://schemas.microsoft.com/office/drawing/2014/main" id="{4289D32E-D243-13A6-8586-2500B900A821}"/>
                  </a:ext>
                </a:extLst>
              </p14:cNvPr>
              <p14:cNvContentPartPr/>
              <p14:nvPr/>
            </p14:nvContentPartPr>
            <p14:xfrm>
              <a:off x="7555425" y="4453944"/>
              <a:ext cx="360" cy="360"/>
            </p14:xfrm>
          </p:contentPart>
        </mc:Choice>
        <mc:Fallback xmlns="">
          <p:pic>
            <p:nvPicPr>
              <p:cNvPr id="12" name="筆跡 11">
                <a:extLst>
                  <a:ext uri="{FF2B5EF4-FFF2-40B4-BE49-F238E27FC236}">
                    <a16:creationId xmlns:a16="http://schemas.microsoft.com/office/drawing/2014/main" id="{4289D32E-D243-13A6-8586-2500B900A82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01425" y="43459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筆跡 12">
                <a:extLst>
                  <a:ext uri="{FF2B5EF4-FFF2-40B4-BE49-F238E27FC236}">
                    <a16:creationId xmlns:a16="http://schemas.microsoft.com/office/drawing/2014/main" id="{96C3105E-5756-7EB0-5833-338E58B04952}"/>
                  </a:ext>
                </a:extLst>
              </p14:cNvPr>
              <p14:cNvContentPartPr/>
              <p14:nvPr/>
            </p14:nvContentPartPr>
            <p14:xfrm>
              <a:off x="8097225" y="4462584"/>
              <a:ext cx="360" cy="360"/>
            </p14:xfrm>
          </p:contentPart>
        </mc:Choice>
        <mc:Fallback xmlns="">
          <p:pic>
            <p:nvPicPr>
              <p:cNvPr id="13" name="筆跡 12">
                <a:extLst>
                  <a:ext uri="{FF2B5EF4-FFF2-40B4-BE49-F238E27FC236}">
                    <a16:creationId xmlns:a16="http://schemas.microsoft.com/office/drawing/2014/main" id="{96C3105E-5756-7EB0-5833-338E58B049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43225" y="435458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筆跡 13">
                <a:extLst>
                  <a:ext uri="{FF2B5EF4-FFF2-40B4-BE49-F238E27FC236}">
                    <a16:creationId xmlns:a16="http://schemas.microsoft.com/office/drawing/2014/main" id="{FA8485E1-E7AE-6EF3-9DFD-220D6E47B7D6}"/>
                  </a:ext>
                </a:extLst>
              </p14:cNvPr>
              <p14:cNvContentPartPr/>
              <p14:nvPr/>
            </p14:nvContentPartPr>
            <p14:xfrm>
              <a:off x="8114145" y="5393544"/>
              <a:ext cx="360" cy="360"/>
            </p14:xfrm>
          </p:contentPart>
        </mc:Choice>
        <mc:Fallback xmlns="">
          <p:pic>
            <p:nvPicPr>
              <p:cNvPr id="14" name="筆跡 13">
                <a:extLst>
                  <a:ext uri="{FF2B5EF4-FFF2-40B4-BE49-F238E27FC236}">
                    <a16:creationId xmlns:a16="http://schemas.microsoft.com/office/drawing/2014/main" id="{FA8485E1-E7AE-6EF3-9DFD-220D6E47B7D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60145" y="52855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筆跡 14">
                <a:extLst>
                  <a:ext uri="{FF2B5EF4-FFF2-40B4-BE49-F238E27FC236}">
                    <a16:creationId xmlns:a16="http://schemas.microsoft.com/office/drawing/2014/main" id="{62DB9590-EBF1-0D35-3257-B39467AAE07D}"/>
                  </a:ext>
                </a:extLst>
              </p14:cNvPr>
              <p14:cNvContentPartPr/>
              <p14:nvPr/>
            </p14:nvContentPartPr>
            <p14:xfrm>
              <a:off x="7496385" y="5368344"/>
              <a:ext cx="360" cy="360"/>
            </p14:xfrm>
          </p:contentPart>
        </mc:Choice>
        <mc:Fallback xmlns="">
          <p:pic>
            <p:nvPicPr>
              <p:cNvPr id="15" name="筆跡 14">
                <a:extLst>
                  <a:ext uri="{FF2B5EF4-FFF2-40B4-BE49-F238E27FC236}">
                    <a16:creationId xmlns:a16="http://schemas.microsoft.com/office/drawing/2014/main" id="{62DB9590-EBF1-0D35-3257-B39467AAE07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42385" y="52603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筆跡 15">
                <a:extLst>
                  <a:ext uri="{FF2B5EF4-FFF2-40B4-BE49-F238E27FC236}">
                    <a16:creationId xmlns:a16="http://schemas.microsoft.com/office/drawing/2014/main" id="{1F4BE3D0-B0E1-B618-4FCA-898AE6CEC37E}"/>
                  </a:ext>
                </a:extLst>
              </p14:cNvPr>
              <p14:cNvContentPartPr/>
              <p14:nvPr/>
            </p14:nvContentPartPr>
            <p14:xfrm>
              <a:off x="6945585" y="5419104"/>
              <a:ext cx="360" cy="360"/>
            </p14:xfrm>
          </p:contentPart>
        </mc:Choice>
        <mc:Fallback xmlns="">
          <p:pic>
            <p:nvPicPr>
              <p:cNvPr id="16" name="筆跡 15">
                <a:extLst>
                  <a:ext uri="{FF2B5EF4-FFF2-40B4-BE49-F238E27FC236}">
                    <a16:creationId xmlns:a16="http://schemas.microsoft.com/office/drawing/2014/main" id="{1F4BE3D0-B0E1-B618-4FCA-898AE6CEC37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91585" y="531110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筆跡 16">
                <a:extLst>
                  <a:ext uri="{FF2B5EF4-FFF2-40B4-BE49-F238E27FC236}">
                    <a16:creationId xmlns:a16="http://schemas.microsoft.com/office/drawing/2014/main" id="{9294F22A-AFA9-E912-EA66-C8F0FA5E1927}"/>
                  </a:ext>
                </a:extLst>
              </p14:cNvPr>
              <p14:cNvContentPartPr/>
              <p14:nvPr/>
            </p14:nvContentPartPr>
            <p14:xfrm>
              <a:off x="6370305" y="5393544"/>
              <a:ext cx="360" cy="360"/>
            </p14:xfrm>
          </p:contentPart>
        </mc:Choice>
        <mc:Fallback xmlns="">
          <p:pic>
            <p:nvPicPr>
              <p:cNvPr id="17" name="筆跡 16">
                <a:extLst>
                  <a:ext uri="{FF2B5EF4-FFF2-40B4-BE49-F238E27FC236}">
                    <a16:creationId xmlns:a16="http://schemas.microsoft.com/office/drawing/2014/main" id="{9294F22A-AFA9-E912-EA66-C8F0FA5E192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6305" y="528554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筆跡 17">
                <a:extLst>
                  <a:ext uri="{FF2B5EF4-FFF2-40B4-BE49-F238E27FC236}">
                    <a16:creationId xmlns:a16="http://schemas.microsoft.com/office/drawing/2014/main" id="{49ECC8D0-27BC-3079-9EBB-BE5A8B606C51}"/>
                  </a:ext>
                </a:extLst>
              </p14:cNvPr>
              <p14:cNvContentPartPr/>
              <p14:nvPr/>
            </p14:nvContentPartPr>
            <p14:xfrm>
              <a:off x="6370305" y="6401184"/>
              <a:ext cx="360" cy="360"/>
            </p14:xfrm>
          </p:contentPart>
        </mc:Choice>
        <mc:Fallback xmlns="">
          <p:pic>
            <p:nvPicPr>
              <p:cNvPr id="18" name="筆跡 17">
                <a:extLst>
                  <a:ext uri="{FF2B5EF4-FFF2-40B4-BE49-F238E27FC236}">
                    <a16:creationId xmlns:a16="http://schemas.microsoft.com/office/drawing/2014/main" id="{49ECC8D0-27BC-3079-9EBB-BE5A8B606C5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16305" y="629318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筆跡 18">
                <a:extLst>
                  <a:ext uri="{FF2B5EF4-FFF2-40B4-BE49-F238E27FC236}">
                    <a16:creationId xmlns:a16="http://schemas.microsoft.com/office/drawing/2014/main" id="{0DC47AEB-507F-00CC-2161-DEA793BC6585}"/>
                  </a:ext>
                </a:extLst>
              </p14:cNvPr>
              <p14:cNvContentPartPr/>
              <p14:nvPr/>
            </p14:nvContentPartPr>
            <p14:xfrm>
              <a:off x="6971145" y="6375624"/>
              <a:ext cx="360" cy="360"/>
            </p14:xfrm>
          </p:contentPart>
        </mc:Choice>
        <mc:Fallback xmlns="">
          <p:pic>
            <p:nvPicPr>
              <p:cNvPr id="19" name="筆跡 18">
                <a:extLst>
                  <a:ext uri="{FF2B5EF4-FFF2-40B4-BE49-F238E27FC236}">
                    <a16:creationId xmlns:a16="http://schemas.microsoft.com/office/drawing/2014/main" id="{0DC47AEB-507F-00CC-2161-DEA793BC658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917145" y="626762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筆跡 19">
                <a:extLst>
                  <a:ext uri="{FF2B5EF4-FFF2-40B4-BE49-F238E27FC236}">
                    <a16:creationId xmlns:a16="http://schemas.microsoft.com/office/drawing/2014/main" id="{F7ED8CC1-908C-A17A-B7FF-7FB9D5C83B88}"/>
                  </a:ext>
                </a:extLst>
              </p14:cNvPr>
              <p14:cNvContentPartPr/>
              <p14:nvPr/>
            </p14:nvContentPartPr>
            <p14:xfrm>
              <a:off x="7529865" y="6375624"/>
              <a:ext cx="360" cy="360"/>
            </p14:xfrm>
          </p:contentPart>
        </mc:Choice>
        <mc:Fallback xmlns="">
          <p:pic>
            <p:nvPicPr>
              <p:cNvPr id="20" name="筆跡 19">
                <a:extLst>
                  <a:ext uri="{FF2B5EF4-FFF2-40B4-BE49-F238E27FC236}">
                    <a16:creationId xmlns:a16="http://schemas.microsoft.com/office/drawing/2014/main" id="{F7ED8CC1-908C-A17A-B7FF-7FB9D5C83B8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75865" y="6267624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筆跡 20">
                <a:extLst>
                  <a:ext uri="{FF2B5EF4-FFF2-40B4-BE49-F238E27FC236}">
                    <a16:creationId xmlns:a16="http://schemas.microsoft.com/office/drawing/2014/main" id="{07D52788-89A4-072E-1C9E-7B5BD45D68A7}"/>
                  </a:ext>
                </a:extLst>
              </p14:cNvPr>
              <p14:cNvContentPartPr/>
              <p14:nvPr/>
            </p14:nvContentPartPr>
            <p14:xfrm>
              <a:off x="8105865" y="6384264"/>
              <a:ext cx="360" cy="360"/>
            </p14:xfrm>
          </p:contentPart>
        </mc:Choice>
        <mc:Fallback xmlns="">
          <p:pic>
            <p:nvPicPr>
              <p:cNvPr id="21" name="筆跡 20">
                <a:extLst>
                  <a:ext uri="{FF2B5EF4-FFF2-40B4-BE49-F238E27FC236}">
                    <a16:creationId xmlns:a16="http://schemas.microsoft.com/office/drawing/2014/main" id="{07D52788-89A4-072E-1C9E-7B5BD45D68A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51865" y="6276264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2347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75F5DD55-D7B1-8360-8A4C-A1F4C1276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194" y="183724"/>
            <a:ext cx="7221612" cy="250810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DFE9025-74BF-E899-0984-83C67C7C4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66" y="2816460"/>
            <a:ext cx="7589267" cy="38578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筆跡 8">
                <a:extLst>
                  <a:ext uri="{FF2B5EF4-FFF2-40B4-BE49-F238E27FC236}">
                    <a16:creationId xmlns:a16="http://schemas.microsoft.com/office/drawing/2014/main" id="{9C2329E9-30BB-CC4F-B696-A560B0D796F9}"/>
                  </a:ext>
                </a:extLst>
              </p14:cNvPr>
              <p14:cNvContentPartPr/>
              <p14:nvPr/>
            </p14:nvContentPartPr>
            <p14:xfrm>
              <a:off x="2848667" y="717993"/>
              <a:ext cx="5236920" cy="44640"/>
            </p14:xfrm>
          </p:contentPart>
        </mc:Choice>
        <mc:Fallback xmlns="">
          <p:pic>
            <p:nvPicPr>
              <p:cNvPr id="9" name="筆跡 8">
                <a:extLst>
                  <a:ext uri="{FF2B5EF4-FFF2-40B4-BE49-F238E27FC236}">
                    <a16:creationId xmlns:a16="http://schemas.microsoft.com/office/drawing/2014/main" id="{9C2329E9-30BB-CC4F-B696-A560B0D796F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5027" y="609993"/>
                <a:ext cx="5344560" cy="26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573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25C59507-4798-3C30-F3AE-A9E80F404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91" y="2404248"/>
            <a:ext cx="10515600" cy="2049504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DDE2056-AD0A-3258-5D2E-91BA92DA2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91" y="914070"/>
            <a:ext cx="10383699" cy="76210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481045D-B8FC-3E53-0DAA-23113A682C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91" y="5192702"/>
            <a:ext cx="8521835" cy="97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4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A50D72-6FE8-E883-D27C-BBB6B21E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鏡頭尺寸不合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E060FC62-D1FE-30DC-8BF5-623D5EB35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2" t="27151" r="9157" b="9544"/>
          <a:stretch/>
        </p:blipFill>
        <p:spPr>
          <a:xfrm rot="16200000">
            <a:off x="4406649" y="55755"/>
            <a:ext cx="4320497" cy="7825483"/>
          </a:xfr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06D93E9D-46F8-6195-5DC0-68C8F3160953}"/>
              </a:ext>
            </a:extLst>
          </p:cNvPr>
          <p:cNvSpPr/>
          <p:nvPr/>
        </p:nvSpPr>
        <p:spPr>
          <a:xfrm>
            <a:off x="5548045" y="3791164"/>
            <a:ext cx="1654139" cy="117125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30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C2B23E-8B71-D390-AEB0-8B5385DB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儲存的資料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8E82343-3388-B17D-E94C-6CFECBBFE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08" y="1764616"/>
            <a:ext cx="9621980" cy="472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4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4">
            <a:extLst>
              <a:ext uri="{FF2B5EF4-FFF2-40B4-BE49-F238E27FC236}">
                <a16:creationId xmlns:a16="http://schemas.microsoft.com/office/drawing/2014/main" id="{DF40C848-52A1-C846-7E1C-06A3C03615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430408"/>
              </p:ext>
            </p:extLst>
          </p:nvPr>
        </p:nvGraphicFramePr>
        <p:xfrm>
          <a:off x="842480" y="606175"/>
          <a:ext cx="10511319" cy="557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0882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B12487F-5F32-4248-C3F1-88DD6DD55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807514"/>
              </p:ext>
            </p:extLst>
          </p:nvPr>
        </p:nvGraphicFramePr>
        <p:xfrm>
          <a:off x="828568" y="380143"/>
          <a:ext cx="10534863" cy="50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47D55792-3A1D-DC5B-865B-C8D765474960}"/>
              </a:ext>
            </a:extLst>
          </p:cNvPr>
          <p:cNvSpPr/>
          <p:nvPr/>
        </p:nvSpPr>
        <p:spPr>
          <a:xfrm>
            <a:off x="3233677" y="5517831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和舊裝置有點不同</a:t>
            </a:r>
          </a:p>
        </p:txBody>
      </p:sp>
    </p:spTree>
    <p:extLst>
      <p:ext uri="{BB962C8B-B14F-4D97-AF65-F5344CB8AC3E}">
        <p14:creationId xmlns:p14="http://schemas.microsoft.com/office/powerpoint/2010/main" val="47982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035F3-11E5-7ACD-2187-D69E3296D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57EAEF-84FA-F35A-0E8D-DBCB4ECED3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新舊</a:t>
            </a:r>
            <a:r>
              <a:rPr lang="en-US" altLang="zh-TW" dirty="0"/>
              <a:t>nsp32</a:t>
            </a:r>
            <a:r>
              <a:rPr lang="zh-TW" altLang="en-US" dirty="0"/>
              <a:t>固定光源實驗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CFBD4AA-7C2B-AA68-B6D3-342BBDB7FF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/>
              <a:t>Member</a:t>
            </a:r>
            <a:r>
              <a:rPr lang="zh-TW" altLang="en-US" sz="3200" dirty="0"/>
              <a:t>：王凱鋒</a:t>
            </a:r>
            <a:endParaRPr lang="en-US" altLang="zh-TW" sz="3200" dirty="0"/>
          </a:p>
          <a:p>
            <a:r>
              <a:rPr lang="zh-TW" altLang="en-US" sz="3200" dirty="0"/>
              <a:t>日期：</a:t>
            </a:r>
            <a:r>
              <a:rPr lang="en-US" altLang="zh-TW" sz="3200" dirty="0"/>
              <a:t>113/11/12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8642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3EC6C9-02BC-9964-70F9-ABB0FDEBD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實驗方式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1C76116-61BC-347F-D02B-C894E769C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關閉光源模組燈源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 採同一光源檢測兩顆</a:t>
            </a:r>
            <a:r>
              <a:rPr lang="en-US" altLang="zh-TW" dirty="0"/>
              <a:t>nsp32</a:t>
            </a:r>
            <a:r>
              <a:rPr lang="zh-TW" altLang="en-US" dirty="0"/>
              <a:t>光譜是否相同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115F831-17B1-18EC-B30A-FAC250AC4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9" y="3182046"/>
            <a:ext cx="5322217" cy="299491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1FEA635-EA9F-CCE1-11C8-6F2FD1C81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080" y="3182046"/>
            <a:ext cx="5322217" cy="299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31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56C55E8F-A892-2230-A84A-4E4D1C17E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472440"/>
              </p:ext>
            </p:extLst>
          </p:nvPr>
        </p:nvGraphicFramePr>
        <p:xfrm>
          <a:off x="696000" y="0"/>
          <a:ext cx="108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圖表 4">
            <a:extLst>
              <a:ext uri="{FF2B5EF4-FFF2-40B4-BE49-F238E27FC236}">
                <a16:creationId xmlns:a16="http://schemas.microsoft.com/office/drawing/2014/main" id="{C237E89E-9CD8-B4E7-C886-F41BD8529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663416"/>
              </p:ext>
            </p:extLst>
          </p:nvPr>
        </p:nvGraphicFramePr>
        <p:xfrm>
          <a:off x="696000" y="3618000"/>
          <a:ext cx="108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740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261</Words>
  <Application>Microsoft Office PowerPoint</Application>
  <PresentationFormat>寬螢幕</PresentationFormat>
  <Paragraphs>51</Paragraphs>
  <Slides>22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佈景主題</vt:lpstr>
      <vt:lpstr>第二台裝置準備</vt:lpstr>
      <vt:lpstr>新到貨的nsp32</vt:lpstr>
      <vt:lpstr>鏡頭尺寸不合</vt:lpstr>
      <vt:lpstr>儲存的資料</vt:lpstr>
      <vt:lpstr>PowerPoint 簡報</vt:lpstr>
      <vt:lpstr>PowerPoint 簡報</vt:lpstr>
      <vt:lpstr>新舊nsp32固定光源實驗</vt:lpstr>
      <vt:lpstr>實驗方式</vt:lpstr>
      <vt:lpstr>PowerPoint 簡報</vt:lpstr>
      <vt:lpstr>推測</vt:lpstr>
      <vt:lpstr>討論</vt:lpstr>
      <vt:lpstr>新舊nsp32光譜實驗</vt:lpstr>
      <vt:lpstr>前情</vt:lpstr>
      <vt:lpstr>PowerPoint 簡報</vt:lpstr>
      <vt:lpstr>實驗室環境光 光譜</vt:lpstr>
      <vt:lpstr>白光LED 光譜</vt:lpstr>
      <vt:lpstr>Sunlike LED 光譜</vt:lpstr>
      <vt:lpstr>R=1k 光源模組光譜</vt:lpstr>
      <vt:lpstr>R=1k 光源模組光譜 調光53%</vt:lpstr>
      <vt:lpstr>如何調光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王凱鋒</dc:creator>
  <cp:lastModifiedBy>王凱鋒</cp:lastModifiedBy>
  <cp:revision>26</cp:revision>
  <dcterms:created xsi:type="dcterms:W3CDTF">2024-10-29T13:42:34Z</dcterms:created>
  <dcterms:modified xsi:type="dcterms:W3CDTF">2024-11-19T14:56:26Z</dcterms:modified>
</cp:coreProperties>
</file>