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3c10813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3c10813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3c10813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3c10813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3c10813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3c10813d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c10813d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c10813d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3c10813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3c10813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/>
              <a:t>光源模組</a:t>
            </a:r>
            <a:r>
              <a:rPr lang="en-US" altLang="zh-TW" b="1" dirty="0"/>
              <a:t>Debug</a:t>
            </a:r>
            <a:endParaRPr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Members:</a:t>
            </a:r>
            <a:r>
              <a:rPr lang="zh-TW" altLang="en-US" dirty="0"/>
              <a:t>王凱鋒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Date: 2024/</a:t>
            </a:r>
            <a:r>
              <a:rPr lang="en-US" altLang="zh-TW" dirty="0"/>
              <a:t>10/08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u="sng">
                <a:solidFill>
                  <a:schemeClr val="hlink"/>
                </a:solidFill>
                <a:hlinkClick r:id="rId3" action="ppaction://hlinksldjump"/>
              </a:rPr>
              <a:t>目標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u="sng">
                <a:solidFill>
                  <a:schemeClr val="hlink"/>
                </a:solidFill>
                <a:hlinkClick r:id="rId4" action="ppaction://hlinksldjump"/>
              </a:rPr>
              <a:t>緣由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u="sng">
                <a:solidFill>
                  <a:schemeClr val="hlink"/>
                </a:solidFill>
                <a:hlinkClick r:id="rId5" action="ppaction://hlinksldjump"/>
              </a:rPr>
              <a:t>本周已解決問題 &amp; 接續待解決問題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u="sng">
                <a:solidFill>
                  <a:schemeClr val="hlink"/>
                </a:solidFill>
                <a:hlinkClick r:id="rId6" action="ppaction://hlinksldjump"/>
              </a:rPr>
              <a:t>問題解決過程 &amp; source code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u="sng">
                <a:solidFill>
                  <a:schemeClr val="hlink"/>
                </a:solidFill>
                <a:hlinkClick r:id="rId7" action="ppaction://hlinksldjump"/>
              </a:rPr>
              <a:t>待討論項目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u="sng">
                <a:solidFill>
                  <a:schemeClr val="hlink"/>
                </a:solidFill>
                <a:hlinkClick r:id="rId7" action="ppaction://hlinksldjump"/>
              </a:rPr>
              <a:t>預期目標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目標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b="1" dirty="0"/>
              <a:t>光源模組復刻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緣由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本</a:t>
            </a:r>
            <a:r>
              <a:rPr lang="zh-TW" altLang="en-US" dirty="0"/>
              <a:t>次</a:t>
            </a:r>
            <a:r>
              <a:rPr lang="en" dirty="0"/>
              <a:t>遇到</a:t>
            </a:r>
            <a:r>
              <a:rPr lang="zh-TW" altLang="en-US" dirty="0"/>
              <a:t>了不同光源模組有不同亮度問題，經由討論結果是因為光源模組上的電阻阻值不同的緣故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70DAD9-A8C8-C82E-0DFF-A2F17C5D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02" t="25612" r="34633" b="28437"/>
          <a:stretch/>
        </p:blipFill>
        <p:spPr>
          <a:xfrm>
            <a:off x="5164183" y="2229191"/>
            <a:ext cx="1937289" cy="236349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1AD5760-EAD4-448B-E39F-75266D473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9" y="2076774"/>
            <a:ext cx="2027230" cy="246588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A407322-9435-6CDF-AD1F-1350F72C9B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0" t="42020" r="36057" b="40606"/>
          <a:stretch/>
        </p:blipFill>
        <p:spPr>
          <a:xfrm>
            <a:off x="7273464" y="2498489"/>
            <a:ext cx="1648777" cy="177728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3019AF0-AD92-7254-E38D-0CC9518F0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832" y="2229191"/>
            <a:ext cx="2161045" cy="2161045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BA0F0C19-03BF-6335-23D2-765B626036F5}"/>
              </a:ext>
            </a:extLst>
          </p:cNvPr>
          <p:cNvSpPr/>
          <p:nvPr/>
        </p:nvSpPr>
        <p:spPr>
          <a:xfrm>
            <a:off x="2146515" y="3076414"/>
            <a:ext cx="333214" cy="4339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03CFF7DE-B710-9C9F-A2B0-E36388CC062F}"/>
              </a:ext>
            </a:extLst>
          </p:cNvPr>
          <p:cNvSpPr/>
          <p:nvPr/>
        </p:nvSpPr>
        <p:spPr>
          <a:xfrm>
            <a:off x="6979836" y="3085472"/>
            <a:ext cx="333214" cy="4339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965635E-5794-629B-2E01-CFC8EB2AE5E1}"/>
              </a:ext>
            </a:extLst>
          </p:cNvPr>
          <p:cNvSpPr/>
          <p:nvPr/>
        </p:nvSpPr>
        <p:spPr>
          <a:xfrm>
            <a:off x="1694899" y="4451798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比較暗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88556A-BC73-047C-6FA0-CC1EC772A8D0}"/>
              </a:ext>
            </a:extLst>
          </p:cNvPr>
          <p:cNvSpPr/>
          <p:nvPr/>
        </p:nvSpPr>
        <p:spPr>
          <a:xfrm>
            <a:off x="6361614" y="4497169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比較亮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893BBB-A2A8-D1CC-011C-C6017625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推測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1EB0DB-CC57-6B14-D9BD-8E0D0E30A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程式問題</a:t>
            </a:r>
            <a:r>
              <a:rPr lang="en-US" altLang="zh-TW" dirty="0"/>
              <a:t>---(</a:t>
            </a:r>
            <a:r>
              <a:rPr lang="zh-TW" altLang="en-US" dirty="0"/>
              <a:t>已嘗試不是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esp32</a:t>
            </a:r>
            <a:r>
              <a:rPr lang="zh-TW" altLang="en-US" dirty="0"/>
              <a:t>推不動</a:t>
            </a:r>
            <a:r>
              <a:rPr lang="en-US" altLang="zh-TW" dirty="0"/>
              <a:t>---(</a:t>
            </a:r>
            <a:r>
              <a:rPr lang="zh-TW" altLang="en-US" dirty="0"/>
              <a:t>已嘗試不是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光源模組本身問題</a:t>
            </a:r>
            <a:r>
              <a:rPr lang="en-US" altLang="zh-TW" dirty="0"/>
              <a:t>---(</a:t>
            </a:r>
            <a:r>
              <a:rPr lang="zh-TW" altLang="en-US" dirty="0"/>
              <a:t>結論</a:t>
            </a:r>
            <a:r>
              <a:rPr lang="en-US" altLang="zh-TW" dirty="0"/>
              <a:t>—</a:t>
            </a:r>
            <a:r>
              <a:rPr lang="zh-TW" altLang="en-US" dirty="0"/>
              <a:t>電阻值不一樣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372D727-D718-722B-68E1-6ED80D37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36" b="29793"/>
          <a:stretch/>
        </p:blipFill>
        <p:spPr>
          <a:xfrm>
            <a:off x="5744375" y="1570930"/>
            <a:ext cx="2894349" cy="3280041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0D8892D-401A-A60A-2918-0CCFF66B79F0}"/>
              </a:ext>
            </a:extLst>
          </p:cNvPr>
          <p:cNvCxnSpPr>
            <a:cxnSpLocks/>
          </p:cNvCxnSpPr>
          <p:nvPr/>
        </p:nvCxnSpPr>
        <p:spPr>
          <a:xfrm flipV="1">
            <a:off x="5537541" y="2754612"/>
            <a:ext cx="1486017" cy="27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BBA3A3F-BEC5-72EA-1334-0F47A7D1B486}"/>
              </a:ext>
            </a:extLst>
          </p:cNvPr>
          <p:cNvCxnSpPr>
            <a:cxnSpLocks/>
          </p:cNvCxnSpPr>
          <p:nvPr/>
        </p:nvCxnSpPr>
        <p:spPr>
          <a:xfrm>
            <a:off x="7576421" y="1222218"/>
            <a:ext cx="0" cy="30468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8E3062BB-0AF5-4A94-92F2-ED98F2607230}"/>
              </a:ext>
            </a:extLst>
          </p:cNvPr>
          <p:cNvSpPr/>
          <p:nvPr/>
        </p:nvSpPr>
        <p:spPr>
          <a:xfrm>
            <a:off x="3846986" y="2493002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暗</a:t>
            </a:r>
            <a:r>
              <a:rPr lang="zh-TW" alt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的那片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2587E6-EBF9-2B64-61DF-8BADD5919653}"/>
              </a:ext>
            </a:extLst>
          </p:cNvPr>
          <p:cNvSpPr/>
          <p:nvPr/>
        </p:nvSpPr>
        <p:spPr>
          <a:xfrm>
            <a:off x="6765942" y="689201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亮的那片</a:t>
            </a:r>
          </a:p>
        </p:txBody>
      </p:sp>
    </p:spTree>
    <p:extLst>
      <p:ext uri="{BB962C8B-B14F-4D97-AF65-F5344CB8AC3E}">
        <p14:creationId xmlns:p14="http://schemas.microsoft.com/office/powerpoint/2010/main" val="295965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83D868A-88C5-230F-4AE2-FC17EC72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48" y="300812"/>
            <a:ext cx="1978944" cy="197894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F8A0E9A-83F3-EFAB-8854-C2CC4A259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0" t="42020" r="36057" b="40606"/>
          <a:stretch/>
        </p:blipFill>
        <p:spPr>
          <a:xfrm>
            <a:off x="1778071" y="300812"/>
            <a:ext cx="1835860" cy="19789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B8D145F-FEDA-3F03-8FCB-D793050B4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60955"/>
            <a:ext cx="5029201" cy="11812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003F439-2FBF-2E0B-E785-6D282CFF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88" y="2386628"/>
            <a:ext cx="2941664" cy="18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56D3625-752E-E343-8122-1CBEED723349}"/>
              </a:ext>
            </a:extLst>
          </p:cNvPr>
          <p:cNvCxnSpPr>
            <a:cxnSpLocks/>
          </p:cNvCxnSpPr>
          <p:nvPr/>
        </p:nvCxnSpPr>
        <p:spPr>
          <a:xfrm flipV="1">
            <a:off x="3613931" y="3777500"/>
            <a:ext cx="0" cy="5058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83EB849-7B9E-2DB6-78F9-1E5CB8495EE1}"/>
              </a:ext>
            </a:extLst>
          </p:cNvPr>
          <p:cNvCxnSpPr>
            <a:cxnSpLocks/>
          </p:cNvCxnSpPr>
          <p:nvPr/>
        </p:nvCxnSpPr>
        <p:spPr>
          <a:xfrm flipV="1">
            <a:off x="6757504" y="3334985"/>
            <a:ext cx="0" cy="9483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C584F628-443C-5D47-A6C9-9F1D1DD76945}"/>
              </a:ext>
            </a:extLst>
          </p:cNvPr>
          <p:cNvSpPr/>
          <p:nvPr/>
        </p:nvSpPr>
        <p:spPr>
          <a:xfrm>
            <a:off x="3129664" y="4282320"/>
            <a:ext cx="9685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47Ω</a:t>
            </a:r>
            <a:endParaRPr lang="zh-TW" alt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B92A7B0-517F-B79A-791F-5F77F7D2D878}"/>
              </a:ext>
            </a:extLst>
          </p:cNvPr>
          <p:cNvSpPr/>
          <p:nvPr/>
        </p:nvSpPr>
        <p:spPr>
          <a:xfrm>
            <a:off x="6273237" y="4282319"/>
            <a:ext cx="9685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1k</a:t>
            </a:r>
            <a:r>
              <a:rPr lang="en-US" altLang="zh-TW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Ω</a:t>
            </a:r>
            <a:endParaRPr lang="zh-TW" alt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21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本周已解決問題 &amp; 接續待解決問題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altLang="en-US" b="1" dirty="0"/>
              <a:t>光源模組復刻</a:t>
            </a:r>
            <a:r>
              <a:rPr lang="en-US" altLang="zh-TW" b="1" dirty="0"/>
              <a:t>(</a:t>
            </a:r>
            <a:r>
              <a:rPr lang="zh-TW" altLang="en-US" b="1" dirty="0"/>
              <a:t>因為之前檔案沒有留下來</a:t>
            </a:r>
            <a:r>
              <a:rPr lang="en-US" altLang="zh-TW" b="1" dirty="0"/>
              <a:t>)</a:t>
            </a:r>
            <a:endParaRPr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38CC25-909E-6B4C-5CA0-2014125F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" y="2434965"/>
            <a:ext cx="4531152" cy="21167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A9B393D-5917-3910-510F-991290B0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04" y="2288200"/>
            <a:ext cx="2429046" cy="24102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08A6F38-D537-1F6F-ACCC-96354A40D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738" y="1400073"/>
            <a:ext cx="1766806" cy="177625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5564B0-4736-3F16-AB0E-9EB2131C8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774" y="3249726"/>
            <a:ext cx="1864734" cy="18548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待討論項目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zh-TW" altLang="en-US" i="1" dirty="0"/>
              <a:t>電路板訂購</a:t>
            </a:r>
            <a:endParaRPr lang="en-US" altLang="zh-TW" i="1" dirty="0"/>
          </a:p>
          <a:p>
            <a:pPr marL="285750" indent="-285750">
              <a:spcAft>
                <a:spcPts val="1200"/>
              </a:spcAft>
            </a:pPr>
            <a:r>
              <a:rPr lang="zh-TW" altLang="en-US" i="1" dirty="0"/>
              <a:t>光源模組訂購</a:t>
            </a:r>
            <a:endParaRPr lang="en-US" altLang="zh-TW" i="1" dirty="0"/>
          </a:p>
          <a:p>
            <a:pPr marL="285750" indent="-285750">
              <a:spcAft>
                <a:spcPts val="1200"/>
              </a:spcAft>
            </a:pPr>
            <a:r>
              <a:rPr lang="zh-TW" altLang="en-US" i="1" dirty="0"/>
              <a:t>白光</a:t>
            </a:r>
            <a:r>
              <a:rPr lang="en-US" altLang="zh-TW" i="1" dirty="0"/>
              <a:t>LED</a:t>
            </a:r>
            <a:r>
              <a:rPr lang="zh-TW" altLang="en-US" i="1" dirty="0"/>
              <a:t>訂購</a:t>
            </a:r>
            <a:endParaRPr lang="en-US" altLang="zh-TW" i="1" dirty="0"/>
          </a:p>
          <a:p>
            <a:pPr marL="285750" indent="-285750">
              <a:spcAft>
                <a:spcPts val="1200"/>
              </a:spcAft>
            </a:pPr>
            <a:r>
              <a:rPr lang="en-US" i="1" dirty="0"/>
              <a:t>Nsp32 DBK </a:t>
            </a:r>
            <a:r>
              <a:rPr lang="zh-TW" altLang="en-US" i="1" dirty="0"/>
              <a:t>訂購</a:t>
            </a:r>
            <a:endParaRPr lang="en-US" altLang="zh-TW" i="1" dirty="0"/>
          </a:p>
          <a:p>
            <a:pPr marL="285750" indent="-285750">
              <a:spcAft>
                <a:spcPts val="1200"/>
              </a:spcAft>
            </a:pPr>
            <a:r>
              <a:rPr lang="zh-TW" altLang="en-US" i="1" dirty="0"/>
              <a:t>韌體存放位置</a:t>
            </a:r>
            <a:endParaRPr lang="en-US" altLang="zh-TW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129</Words>
  <Application>Microsoft Office PowerPoint</Application>
  <PresentationFormat>如螢幕大小 (16:9)</PresentationFormat>
  <Paragraphs>32</Paragraphs>
  <Slides>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光源模組Debug</vt:lpstr>
      <vt:lpstr>Table of Contents</vt:lpstr>
      <vt:lpstr>目標</vt:lpstr>
      <vt:lpstr>緣由</vt:lpstr>
      <vt:lpstr>推測</vt:lpstr>
      <vt:lpstr>PowerPoint 簡報</vt:lpstr>
      <vt:lpstr>本周已解決問題 &amp; 接續待解決問題</vt:lpstr>
      <vt:lpstr>待討論項目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王凱鋒</cp:lastModifiedBy>
  <cp:revision>5</cp:revision>
  <dcterms:modified xsi:type="dcterms:W3CDTF">2024-10-11T15:01:10Z</dcterms:modified>
</cp:coreProperties>
</file>