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63" r:id="rId6"/>
    <p:sldId id="257" r:id="rId7"/>
    <p:sldId id="258" r:id="rId8"/>
    <p:sldId id="259" r:id="rId9"/>
    <p:sldId id="264" r:id="rId10"/>
    <p:sldId id="260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5" r:id="rId1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C7EC76-B68C-4BC2-ABE1-9B0BEEAAD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EEF2276-C466-4A74-A448-7973CA73F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057C3D1-EDFB-4124-96A0-D5454902D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FC5F-C671-42C1-8846-D61DB3EA9EDD}" type="datetimeFigureOut">
              <a:rPr lang="zh-TW" altLang="en-US" smtClean="0"/>
              <a:t>2024/10/15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02295CB-E573-4FBA-81A5-F90D88A4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B33CF16-3F74-403A-8A89-3837C70A0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4A26-E50A-4BD3-B2BC-0EF8AF81B5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541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F3BF0D-F923-433B-8CCA-46898B226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F48717A-D8DC-41D8-B677-36B933ABE9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4F7D636-083F-4F1A-B6D0-0CBA684AB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FC5F-C671-42C1-8846-D61DB3EA9EDD}" type="datetimeFigureOut">
              <a:rPr lang="zh-TW" altLang="en-US" smtClean="0"/>
              <a:t>2024/10/15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20273E3-62BD-4D09-8F5E-7CF423447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A5F419C-249A-43E3-9EC4-78F9ECEAA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4A26-E50A-4BD3-B2BC-0EF8AF81B5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5572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06FD7C3B-A842-42AA-985C-C692ECC94F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6DF4B5D-0BA0-4CD0-B851-643DFF7455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E828699-69E5-444E-B050-8A3C20077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FC5F-C671-42C1-8846-D61DB3EA9EDD}" type="datetimeFigureOut">
              <a:rPr lang="zh-TW" altLang="en-US" smtClean="0"/>
              <a:t>2024/10/15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747B838-E8AF-486D-A185-52224AA9A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4DC249E-9DED-4711-9858-7F5781732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4A26-E50A-4BD3-B2BC-0EF8AF81B5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6307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C9460D-A2EC-4226-A292-62D1DF8CA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CF067D1-A6F2-4397-82D5-C97FCA16C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6922067-8777-4D4B-A395-0FB04FD38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FC5F-C671-42C1-8846-D61DB3EA9EDD}" type="datetimeFigureOut">
              <a:rPr lang="zh-TW" altLang="en-US" smtClean="0"/>
              <a:t>2024/10/15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5CA1E14-287C-425F-B504-59862B5B4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F981669-7AE1-4AF3-A320-1AB73EBA6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4A26-E50A-4BD3-B2BC-0EF8AF81B5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9877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2E976C-3E93-4A73-A57B-C02A097D7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E598C0C-18DF-4215-814B-855441728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5325FA2-69C0-4168-8AF0-79D19A2B2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FC5F-C671-42C1-8846-D61DB3EA9EDD}" type="datetimeFigureOut">
              <a:rPr lang="zh-TW" altLang="en-US" smtClean="0"/>
              <a:t>2024/10/15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3CA435B-263F-4204-B3C3-A24CD9F27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2D2B03B-EEDA-4FB5-BE66-3054CF315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4A26-E50A-4BD3-B2BC-0EF8AF81B5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2032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C2DC00-6FD5-4288-BE0F-26FE2AE66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35332E6-20BF-4BB4-830F-28B4C3846B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1BEE96D-E769-4AD5-96BC-03734C6D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E03FEDB-E1B8-4F89-B537-E32D49867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FC5F-C671-42C1-8846-D61DB3EA9EDD}" type="datetimeFigureOut">
              <a:rPr lang="zh-TW" altLang="en-US" smtClean="0"/>
              <a:t>2024/10/15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4890E6A-A102-45D0-8DAA-0E914EECA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B693663-5D33-4412-8AB3-6BC1BF353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4A26-E50A-4BD3-B2BC-0EF8AF81B5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5243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034736-2748-4BD2-B9E5-D3229CE90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DE4F4D4-E244-4B7A-B74D-F2CA4863D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AF2C411-D7AB-4D69-B47B-0723732D9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7F01C01-EBAA-4ADF-A81D-0635AE0F4E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B69DD4F-B2C0-40B4-8E68-E709E0664E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37B06DD3-0D63-4B2C-BC39-E416C8B01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FC5F-C671-42C1-8846-D61DB3EA9EDD}" type="datetimeFigureOut">
              <a:rPr lang="zh-TW" altLang="en-US" smtClean="0"/>
              <a:t>2024/10/15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461BE9B4-1F24-4924-A8EC-C70A874D1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856EF8F-34EC-4BF8-9BC2-E0989B725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4A26-E50A-4BD3-B2BC-0EF8AF81B5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9409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0F9D37-A851-4A14-882F-68E2D9B39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95BF734-D7F2-497E-90D9-439B916F6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FC5F-C671-42C1-8846-D61DB3EA9EDD}" type="datetimeFigureOut">
              <a:rPr lang="zh-TW" altLang="en-US" smtClean="0"/>
              <a:t>2024/10/15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2D3FB1D-E263-43CB-AAA7-2E33B3CBA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55EF299-51A7-4CD7-9ED8-3E745E9B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4A26-E50A-4BD3-B2BC-0EF8AF81B5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9205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709EC5FC-E118-4D5F-BF5E-999A759B3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FC5F-C671-42C1-8846-D61DB3EA9EDD}" type="datetimeFigureOut">
              <a:rPr lang="zh-TW" altLang="en-US" smtClean="0"/>
              <a:t>2024/10/15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6DAE8D4-D8AC-4B70-9E4C-FDDB127E8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AAC4E26-B81E-4509-89F2-890088A3A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4A26-E50A-4BD3-B2BC-0EF8AF81B5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1656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AE01F6-95C4-40B6-9EA2-E065EA111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5936634-3D04-403B-9341-159B55BE6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E2C0FAC-F867-4D55-B0F4-29F5F3DEF7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6B7C265-DC4E-4513-A589-C44750C27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FC5F-C671-42C1-8846-D61DB3EA9EDD}" type="datetimeFigureOut">
              <a:rPr lang="zh-TW" altLang="en-US" smtClean="0"/>
              <a:t>2024/10/15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BBEB6C3-75F4-4354-AC18-F017A2CD6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AE6E408-EDC9-40A4-B0DA-902FB271E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4A26-E50A-4BD3-B2BC-0EF8AF81B5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2811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2F5F8D-47E2-46BB-957D-9DAFE97E3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B90A9A8-A376-437A-B801-60AFDE1749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1462B30-6215-4FFF-8C5B-96CA59F19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3EE4EA1-139E-47FD-AA02-3BEDA5F4E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FC5F-C671-42C1-8846-D61DB3EA9EDD}" type="datetimeFigureOut">
              <a:rPr lang="zh-TW" altLang="en-US" smtClean="0"/>
              <a:t>2024/10/15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376E68E-AC23-46DB-A6F0-433D3648E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4EFED41-C1CB-4D42-AA4A-FE5F2069B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4A26-E50A-4BD3-B2BC-0EF8AF81B5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334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61D725B-5FAC-45C5-810B-1C1FF3CC4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9C96B06-E6A3-4BA8-A913-78C332EBB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DBA13E2-A165-474A-917D-3165683263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EFC5F-C671-42C1-8846-D61DB3EA9EDD}" type="datetimeFigureOut">
              <a:rPr lang="zh-TW" altLang="en-US" smtClean="0"/>
              <a:t>2024/10/15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184B748-B408-4DE7-A9EB-A13A822B35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938494F-AD51-46DB-97E7-3C0FA973D6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04A26-E50A-4BD3-B2BC-0EF8AF81B5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066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06BEED-7073-42CF-BD8E-3D7FD77612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葡萄糖實驗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3EC880B-AC85-42AD-B58A-ACC3C43B2D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5070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19685582-895B-425F-89F1-EAF0385C95BF}"/>
              </a:ext>
            </a:extLst>
          </p:cNvPr>
          <p:cNvSpPr txBox="1"/>
          <p:nvPr/>
        </p:nvSpPr>
        <p:spPr>
          <a:xfrm>
            <a:off x="231228" y="168166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1004</a:t>
            </a:r>
            <a:r>
              <a:rPr lang="zh-TW" altLang="en-US" dirty="0"/>
              <a:t>王凱鋒</a:t>
            </a:r>
            <a:r>
              <a:rPr lang="en-US" altLang="zh-TW" dirty="0"/>
              <a:t>_1</a:t>
            </a:r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01720BF-5D6D-4477-8867-7F6E993B4650}"/>
              </a:ext>
            </a:extLst>
          </p:cNvPr>
          <p:cNvSpPr txBox="1"/>
          <p:nvPr/>
        </p:nvSpPr>
        <p:spPr>
          <a:xfrm>
            <a:off x="580680" y="118973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空腹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D77741C-EED3-49F2-980F-35BD0D4604EB}"/>
              </a:ext>
            </a:extLst>
          </p:cNvPr>
          <p:cNvSpPr txBox="1"/>
          <p:nvPr/>
        </p:nvSpPr>
        <p:spPr>
          <a:xfrm>
            <a:off x="461257" y="3457795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飯後</a:t>
            </a:r>
            <a:r>
              <a:rPr lang="en-US" altLang="zh-TW" dirty="0"/>
              <a:t>1h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3B29A17-B0C0-48AF-ABD6-ACF1BE1BD878}"/>
              </a:ext>
            </a:extLst>
          </p:cNvPr>
          <p:cNvSpPr txBox="1"/>
          <p:nvPr/>
        </p:nvSpPr>
        <p:spPr>
          <a:xfrm>
            <a:off x="511111" y="5725860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飯後</a:t>
            </a:r>
            <a:r>
              <a:rPr lang="en-US" altLang="zh-TW" dirty="0"/>
              <a:t>2h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67C97F3-C58E-4C0C-95BE-E838CC676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04" y="370485"/>
            <a:ext cx="4261956" cy="213097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B0AA5CA-B263-45AC-99D1-1E945EC58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04" y="2548753"/>
            <a:ext cx="4261956" cy="2130978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01505C7B-E477-466F-8720-36C85B4FD5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04" y="4727022"/>
            <a:ext cx="4261956" cy="2130978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D10B95DF-4ED1-411E-A047-D1CA185532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536" y="370485"/>
            <a:ext cx="4261956" cy="2130978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630794DD-51A1-46E9-9F10-123C46FB15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536" y="2548753"/>
            <a:ext cx="4261956" cy="2130978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EA537EE4-3473-4380-A36C-2320A49811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536" y="4727022"/>
            <a:ext cx="4261956" cy="213097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74DF14A-113B-4C01-A61F-E20ED919D338}"/>
              </a:ext>
            </a:extLst>
          </p:cNvPr>
          <p:cNvSpPr/>
          <p:nvPr/>
        </p:nvSpPr>
        <p:spPr>
          <a:xfrm>
            <a:off x="7600950" y="5105400"/>
            <a:ext cx="292100" cy="146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3627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50A75921-DD1D-4777-AE37-0441A674533B}"/>
              </a:ext>
            </a:extLst>
          </p:cNvPr>
          <p:cNvSpPr txBox="1"/>
          <p:nvPr/>
        </p:nvSpPr>
        <p:spPr>
          <a:xfrm>
            <a:off x="231228" y="168166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1004</a:t>
            </a:r>
            <a:r>
              <a:rPr lang="zh-TW" altLang="en-US" dirty="0"/>
              <a:t>張芮綺</a:t>
            </a:r>
            <a:r>
              <a:rPr lang="en-US" altLang="zh-TW" dirty="0"/>
              <a:t>_1</a:t>
            </a:r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88FFA54E-80CE-4FA1-8A1C-4AC437617517}"/>
              </a:ext>
            </a:extLst>
          </p:cNvPr>
          <p:cNvSpPr txBox="1"/>
          <p:nvPr/>
        </p:nvSpPr>
        <p:spPr>
          <a:xfrm>
            <a:off x="580680" y="118973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空腹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C8252DF-2564-4CAB-88DC-11958D5C80C3}"/>
              </a:ext>
            </a:extLst>
          </p:cNvPr>
          <p:cNvSpPr txBox="1"/>
          <p:nvPr/>
        </p:nvSpPr>
        <p:spPr>
          <a:xfrm>
            <a:off x="461257" y="3457795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飯後</a:t>
            </a:r>
            <a:r>
              <a:rPr lang="en-US" altLang="zh-TW" dirty="0"/>
              <a:t>1h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85AED7B-253E-4096-A24D-1C62B6AC2F8E}"/>
              </a:ext>
            </a:extLst>
          </p:cNvPr>
          <p:cNvSpPr txBox="1"/>
          <p:nvPr/>
        </p:nvSpPr>
        <p:spPr>
          <a:xfrm>
            <a:off x="511111" y="5725860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飯後</a:t>
            </a:r>
            <a:r>
              <a:rPr lang="en-US" altLang="zh-TW" dirty="0"/>
              <a:t>2h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6EA072A-6048-4EDE-BA8F-143BB041B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486" y="237498"/>
            <a:ext cx="4240933" cy="212046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75BE5F96-D8BB-450E-B906-0B427C9CF0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485" y="2451562"/>
            <a:ext cx="4240933" cy="2120467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34D6DB86-163A-42A1-81CD-879A9F685B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486" y="4665626"/>
            <a:ext cx="4240933" cy="2120467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08C63E19-1FD8-4750-8EF5-5AABD48BCD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466" y="237498"/>
            <a:ext cx="4240933" cy="2120467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38579C84-1118-477B-83FA-C5484D014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466" y="2451561"/>
            <a:ext cx="4240933" cy="2120467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14AC9B30-023F-4975-A2B3-2C2892E435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467" y="4665625"/>
            <a:ext cx="4240933" cy="2120467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E701C759-D362-482C-9D9D-EF4A025CB5BA}"/>
              </a:ext>
            </a:extLst>
          </p:cNvPr>
          <p:cNvSpPr/>
          <p:nvPr/>
        </p:nvSpPr>
        <p:spPr>
          <a:xfrm>
            <a:off x="7366000" y="4972050"/>
            <a:ext cx="3048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F9FCED9-5C63-4C4C-9417-9D0D40ABFE0E}"/>
              </a:ext>
            </a:extLst>
          </p:cNvPr>
          <p:cNvSpPr/>
          <p:nvPr/>
        </p:nvSpPr>
        <p:spPr>
          <a:xfrm>
            <a:off x="7366000" y="2760161"/>
            <a:ext cx="292100" cy="146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127191D-6A8D-431B-BAB2-D430031D55A6}"/>
              </a:ext>
            </a:extLst>
          </p:cNvPr>
          <p:cNvSpPr/>
          <p:nvPr/>
        </p:nvSpPr>
        <p:spPr>
          <a:xfrm>
            <a:off x="7366000" y="391448"/>
            <a:ext cx="292100" cy="146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7249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F7E80938-3498-42C8-90C7-FF9ABE97D442}"/>
              </a:ext>
            </a:extLst>
          </p:cNvPr>
          <p:cNvSpPr txBox="1"/>
          <p:nvPr/>
        </p:nvSpPr>
        <p:spPr>
          <a:xfrm>
            <a:off x="231228" y="168166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1004</a:t>
            </a:r>
            <a:r>
              <a:rPr lang="zh-TW" altLang="en-US" dirty="0"/>
              <a:t>陳翰陞</a:t>
            </a:r>
            <a:r>
              <a:rPr lang="en-US" altLang="zh-TW" dirty="0"/>
              <a:t>_1</a:t>
            </a:r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E32A0B1-DDFA-4C54-BB21-4F31645D2697}"/>
              </a:ext>
            </a:extLst>
          </p:cNvPr>
          <p:cNvSpPr txBox="1"/>
          <p:nvPr/>
        </p:nvSpPr>
        <p:spPr>
          <a:xfrm>
            <a:off x="580680" y="118973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空腹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378263F-3794-4AE7-AC73-4C6423296971}"/>
              </a:ext>
            </a:extLst>
          </p:cNvPr>
          <p:cNvSpPr txBox="1"/>
          <p:nvPr/>
        </p:nvSpPr>
        <p:spPr>
          <a:xfrm>
            <a:off x="461257" y="3457795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飯後</a:t>
            </a:r>
            <a:r>
              <a:rPr lang="en-US" altLang="zh-TW" dirty="0"/>
              <a:t>1h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E35FFB7-CC5F-4C10-B73E-6FB5723C5E80}"/>
              </a:ext>
            </a:extLst>
          </p:cNvPr>
          <p:cNvSpPr txBox="1"/>
          <p:nvPr/>
        </p:nvSpPr>
        <p:spPr>
          <a:xfrm>
            <a:off x="511111" y="5725860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飯後</a:t>
            </a:r>
            <a:r>
              <a:rPr lang="en-US" altLang="zh-TW" dirty="0"/>
              <a:t>2h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B44BD6B-023E-4475-8B02-4A061095B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04" y="359974"/>
            <a:ext cx="4088535" cy="204426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D00985B6-3DDE-477F-A4DD-E9E3FD1EB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03" y="2531850"/>
            <a:ext cx="4088535" cy="2044268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91FCAA52-4526-47E3-8268-C28879B4D5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04" y="4703726"/>
            <a:ext cx="4088535" cy="2044268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7251D7D6-C6E5-4A6B-8DD8-14BC59236D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503" y="352832"/>
            <a:ext cx="4088535" cy="2044268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17F02ED4-E1D5-4598-8A5C-98075BC0D2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504" y="2531850"/>
            <a:ext cx="4088535" cy="2044268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DFDE13A8-71BA-4B8F-B605-6743E6637B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505" y="4703726"/>
            <a:ext cx="4088535" cy="204426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405EF394-B757-4D86-8B2E-82AB6E80AB1D}"/>
              </a:ext>
            </a:extLst>
          </p:cNvPr>
          <p:cNvSpPr/>
          <p:nvPr/>
        </p:nvSpPr>
        <p:spPr>
          <a:xfrm>
            <a:off x="6877050" y="4965700"/>
            <a:ext cx="292100" cy="146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8719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68A7533D-415E-4D98-B9C8-4438BC51980F}"/>
              </a:ext>
            </a:extLst>
          </p:cNvPr>
          <p:cNvSpPr txBox="1"/>
          <p:nvPr/>
        </p:nvSpPr>
        <p:spPr>
          <a:xfrm>
            <a:off x="231228" y="168166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1004</a:t>
            </a:r>
            <a:r>
              <a:rPr lang="zh-TW" altLang="en-US" dirty="0"/>
              <a:t>李柏毅</a:t>
            </a:r>
            <a:r>
              <a:rPr lang="en-US" altLang="zh-TW" dirty="0"/>
              <a:t>_1</a:t>
            </a:r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72787DD-8CE8-4040-932E-49C9038E9084}"/>
              </a:ext>
            </a:extLst>
          </p:cNvPr>
          <p:cNvSpPr txBox="1"/>
          <p:nvPr/>
        </p:nvSpPr>
        <p:spPr>
          <a:xfrm>
            <a:off x="580680" y="118973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空腹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BFE58FD-6EB8-465D-9EB0-FC74C6CD33B9}"/>
              </a:ext>
            </a:extLst>
          </p:cNvPr>
          <p:cNvSpPr txBox="1"/>
          <p:nvPr/>
        </p:nvSpPr>
        <p:spPr>
          <a:xfrm>
            <a:off x="461257" y="3457795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飯後</a:t>
            </a:r>
            <a:r>
              <a:rPr lang="en-US" altLang="zh-TW" dirty="0"/>
              <a:t>1h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A381DF5-CE80-457E-87E2-42385A9BB1A6}"/>
              </a:ext>
            </a:extLst>
          </p:cNvPr>
          <p:cNvSpPr txBox="1"/>
          <p:nvPr/>
        </p:nvSpPr>
        <p:spPr>
          <a:xfrm>
            <a:off x="511111" y="5725860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飯後</a:t>
            </a:r>
            <a:r>
              <a:rPr lang="en-US" altLang="zh-TW" dirty="0"/>
              <a:t>2h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F402C2A-B8E2-43CC-A1B7-A526AC37D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745" y="400864"/>
            <a:ext cx="3940255" cy="197012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53B019DC-36D5-462B-BD53-E34DD0FCC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744" y="2570830"/>
            <a:ext cx="3940255" cy="1970128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AC1A0857-4337-4CB4-BFAE-0F3E76AD3C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745" y="4740796"/>
            <a:ext cx="3940255" cy="1970128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F1A49B13-B198-48B9-95F9-588E8BAFF8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589" y="400864"/>
            <a:ext cx="3940258" cy="1970129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1A81AF16-2946-44D3-BBF7-98D10F786E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589" y="2570830"/>
            <a:ext cx="3940258" cy="1970129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DDA20F6A-B823-41E6-A38A-8AB976A4A8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589" y="4740796"/>
            <a:ext cx="3940258" cy="197012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136EB9F6-1DB3-4711-A8F0-943D942EDFCF}"/>
              </a:ext>
            </a:extLst>
          </p:cNvPr>
          <p:cNvSpPr/>
          <p:nvPr/>
        </p:nvSpPr>
        <p:spPr>
          <a:xfrm>
            <a:off x="7092950" y="2863850"/>
            <a:ext cx="292100" cy="146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B44ABB6-6025-41CD-8022-6ADCED49E447}"/>
              </a:ext>
            </a:extLst>
          </p:cNvPr>
          <p:cNvSpPr/>
          <p:nvPr/>
        </p:nvSpPr>
        <p:spPr>
          <a:xfrm>
            <a:off x="7092950" y="4965700"/>
            <a:ext cx="292100" cy="146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7693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3137C5-AFFB-4CD2-ACCF-9960CC930D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1007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4F63534-5B8E-474C-B0F9-55C6E94A04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1710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E1360404-3112-4D6E-995B-F672BA63648F}"/>
              </a:ext>
            </a:extLst>
          </p:cNvPr>
          <p:cNvSpPr txBox="1"/>
          <p:nvPr/>
        </p:nvSpPr>
        <p:spPr>
          <a:xfrm>
            <a:off x="231228" y="168166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1007</a:t>
            </a:r>
            <a:r>
              <a:rPr lang="zh-TW" altLang="en-US" dirty="0"/>
              <a:t>王凱鋒</a:t>
            </a:r>
            <a:r>
              <a:rPr lang="en-US" altLang="zh-TW" dirty="0"/>
              <a:t>_1</a:t>
            </a:r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7C84666-11DF-4FFF-85E0-54EBF86DAE7E}"/>
              </a:ext>
            </a:extLst>
          </p:cNvPr>
          <p:cNvSpPr txBox="1"/>
          <p:nvPr/>
        </p:nvSpPr>
        <p:spPr>
          <a:xfrm>
            <a:off x="580680" y="118973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空腹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DCC3E88-6F34-4961-815D-2FFA3D90FD19}"/>
              </a:ext>
            </a:extLst>
          </p:cNvPr>
          <p:cNvSpPr txBox="1"/>
          <p:nvPr/>
        </p:nvSpPr>
        <p:spPr>
          <a:xfrm>
            <a:off x="461257" y="3457795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飯後</a:t>
            </a:r>
            <a:r>
              <a:rPr lang="en-US" altLang="zh-TW" dirty="0"/>
              <a:t>1h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DAEA887-B6D0-4A6F-BDFD-A47F94D753A2}"/>
              </a:ext>
            </a:extLst>
          </p:cNvPr>
          <p:cNvSpPr txBox="1"/>
          <p:nvPr/>
        </p:nvSpPr>
        <p:spPr>
          <a:xfrm>
            <a:off x="511111" y="5725860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飯後</a:t>
            </a:r>
            <a:r>
              <a:rPr lang="en-US" altLang="zh-TW" dirty="0"/>
              <a:t>2h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7139457-9EE5-4F76-A9CA-873012B76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04" y="411374"/>
            <a:ext cx="3941390" cy="197069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514D3189-7D2E-48B4-8A73-13724CF17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04" y="2575943"/>
            <a:ext cx="3941390" cy="1970695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FBD4FE45-02F6-4E37-A473-13F9235C06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04" y="4740512"/>
            <a:ext cx="3941390" cy="1970695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ED36A473-8FBD-403E-9412-65D4668B85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411" y="411374"/>
            <a:ext cx="3941390" cy="1970695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A2B0AFBB-04ED-4D33-8B28-1A9F58A344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411" y="2575943"/>
            <a:ext cx="3941390" cy="1970695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91592811-0894-4095-B272-A023A264DE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411" y="4740512"/>
            <a:ext cx="3941390" cy="197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14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4B997EF2-AEF3-4F1C-8447-154F94AAFA9A}"/>
              </a:ext>
            </a:extLst>
          </p:cNvPr>
          <p:cNvSpPr txBox="1"/>
          <p:nvPr/>
        </p:nvSpPr>
        <p:spPr>
          <a:xfrm>
            <a:off x="231228" y="168166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1007</a:t>
            </a:r>
            <a:r>
              <a:rPr lang="zh-TW" altLang="en-US" dirty="0"/>
              <a:t>張芮綺</a:t>
            </a:r>
            <a:r>
              <a:rPr lang="en-US" altLang="zh-TW" dirty="0"/>
              <a:t>_1</a:t>
            </a:r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96301324-C5F8-492D-B067-0AB24880769A}"/>
              </a:ext>
            </a:extLst>
          </p:cNvPr>
          <p:cNvSpPr txBox="1"/>
          <p:nvPr/>
        </p:nvSpPr>
        <p:spPr>
          <a:xfrm>
            <a:off x="580680" y="118973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空腹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4DEC37C-1C40-4C30-8A23-2479DADA6537}"/>
              </a:ext>
            </a:extLst>
          </p:cNvPr>
          <p:cNvSpPr txBox="1"/>
          <p:nvPr/>
        </p:nvSpPr>
        <p:spPr>
          <a:xfrm>
            <a:off x="461257" y="3457795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飯後</a:t>
            </a:r>
            <a:r>
              <a:rPr lang="en-US" altLang="zh-TW" dirty="0"/>
              <a:t>1h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23642B2-449F-43EF-A06E-FFD663BA01ED}"/>
              </a:ext>
            </a:extLst>
          </p:cNvPr>
          <p:cNvSpPr txBox="1"/>
          <p:nvPr/>
        </p:nvSpPr>
        <p:spPr>
          <a:xfrm>
            <a:off x="511111" y="5725860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飯後</a:t>
            </a:r>
            <a:r>
              <a:rPr lang="en-US" altLang="zh-TW" dirty="0"/>
              <a:t>2h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D89CF27-9599-4403-8B93-3A0D7C55E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04" y="338953"/>
            <a:ext cx="4225170" cy="211258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2432836B-1117-406C-95B3-3B526DEF1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04" y="2504260"/>
            <a:ext cx="4225170" cy="2112585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4935016A-6333-4126-8784-4B175D74ED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04" y="4669567"/>
            <a:ext cx="4225170" cy="2112585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19E7FD39-FD38-413D-AB9B-FAEC586054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816" y="338953"/>
            <a:ext cx="4225170" cy="2112585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1BE429FC-FA64-4925-A8DE-FFE400924D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816" y="2504260"/>
            <a:ext cx="4225170" cy="2112585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A408AB83-F011-4911-ACC3-772030F91F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816" y="4669567"/>
            <a:ext cx="4225170" cy="211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61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CC628AF0-EC01-4B6C-A5D0-DECC0CCF65C6}"/>
              </a:ext>
            </a:extLst>
          </p:cNvPr>
          <p:cNvSpPr txBox="1"/>
          <p:nvPr/>
        </p:nvSpPr>
        <p:spPr>
          <a:xfrm>
            <a:off x="231228" y="168166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1007</a:t>
            </a:r>
            <a:r>
              <a:rPr lang="zh-TW" altLang="en-US" dirty="0"/>
              <a:t>陳翰陞</a:t>
            </a:r>
            <a:r>
              <a:rPr lang="en-US" altLang="zh-TW" dirty="0"/>
              <a:t>_1</a:t>
            </a:r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C29AD3F-99CD-4897-ACE5-614A56B08CFC}"/>
              </a:ext>
            </a:extLst>
          </p:cNvPr>
          <p:cNvSpPr txBox="1"/>
          <p:nvPr/>
        </p:nvSpPr>
        <p:spPr>
          <a:xfrm>
            <a:off x="580680" y="118973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空腹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C5677AC-383E-4711-AF18-2B3DA6BDB759}"/>
              </a:ext>
            </a:extLst>
          </p:cNvPr>
          <p:cNvSpPr txBox="1"/>
          <p:nvPr/>
        </p:nvSpPr>
        <p:spPr>
          <a:xfrm>
            <a:off x="461257" y="3457795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飯後</a:t>
            </a:r>
            <a:r>
              <a:rPr lang="en-US" altLang="zh-TW" dirty="0"/>
              <a:t>1h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46912E6-00E4-4590-8FC2-D804042BDAA4}"/>
              </a:ext>
            </a:extLst>
          </p:cNvPr>
          <p:cNvSpPr txBox="1"/>
          <p:nvPr/>
        </p:nvSpPr>
        <p:spPr>
          <a:xfrm>
            <a:off x="511111" y="5725860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飯後</a:t>
            </a:r>
            <a:r>
              <a:rPr lang="en-US" altLang="zh-TW" dirty="0"/>
              <a:t>2h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F6D27B5-B8E6-4753-A747-B1CEDAC5A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04" y="342601"/>
            <a:ext cx="4255073" cy="212753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D22BFEEE-3F40-4381-A211-0040C5ECB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03" y="2502346"/>
            <a:ext cx="4255073" cy="2127537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0118377A-0C93-468F-9373-0818A5AB8E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03" y="4662091"/>
            <a:ext cx="4255073" cy="2127537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B0FFC170-EF80-4D75-8532-6BD097A022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755" y="342600"/>
            <a:ext cx="4255074" cy="2127537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CF0F9534-5498-4F3C-8A03-66FA4BC999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755" y="2502346"/>
            <a:ext cx="4255074" cy="2127537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175EBE05-015C-47DC-8EFD-4B0861D25F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755" y="4662091"/>
            <a:ext cx="4255074" cy="2127537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1F4082C6-FA01-40CD-A11E-0C1500B55570}"/>
              </a:ext>
            </a:extLst>
          </p:cNvPr>
          <p:cNvSpPr/>
          <p:nvPr/>
        </p:nvSpPr>
        <p:spPr>
          <a:xfrm>
            <a:off x="7181850" y="2724150"/>
            <a:ext cx="292100" cy="146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0992A70-424C-472B-A1B1-B27284ED84FD}"/>
              </a:ext>
            </a:extLst>
          </p:cNvPr>
          <p:cNvSpPr/>
          <p:nvPr/>
        </p:nvSpPr>
        <p:spPr>
          <a:xfrm>
            <a:off x="7131050" y="669638"/>
            <a:ext cx="292100" cy="146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8138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9F4508-6613-4AF0-9C5D-3FADA5B778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1008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94C758E-605B-48E4-BBF1-DD25977170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2394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022A76-66CD-4647-8C64-24233D6F1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目標</a:t>
            </a:r>
            <a:r>
              <a:rPr lang="en-US" altLang="zh-TW" dirty="0"/>
              <a:t>&amp;</a:t>
            </a:r>
            <a:r>
              <a:rPr lang="zh-TW" altLang="en-US" dirty="0"/>
              <a:t>緣由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6B28696-3FA5-434B-9DE0-7A530D61F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找出食用葡萄糖後的血糖變化跟光譜有無規律性的變化</a:t>
            </a:r>
          </a:p>
        </p:txBody>
      </p:sp>
    </p:spTree>
    <p:extLst>
      <p:ext uri="{BB962C8B-B14F-4D97-AF65-F5344CB8AC3E}">
        <p14:creationId xmlns:p14="http://schemas.microsoft.com/office/powerpoint/2010/main" val="233321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59982C-3D23-4DCD-AB34-A4CDC8F90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本周已解決問題 </a:t>
            </a:r>
            <a:r>
              <a:rPr lang="en-US" altLang="zh-TW" dirty="0"/>
              <a:t>&amp; </a:t>
            </a:r>
            <a:r>
              <a:rPr lang="zh-TW" altLang="en-US" dirty="0"/>
              <a:t>接續待解決問題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1DCCC5E-A658-4FCA-B221-BFCF320D5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2690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C2BF49-2DF9-4050-814F-E7E517D13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實驗過程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71E66AB-FBBA-4AE1-8B34-A9DBDAA04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/>
              <a:t>實驗前一天空腹</a:t>
            </a:r>
            <a:r>
              <a:rPr lang="en-US" altLang="zh-TW" sz="2400" dirty="0"/>
              <a:t>8</a:t>
            </a:r>
            <a:r>
              <a:rPr lang="zh-TW" altLang="en-US" sz="2400" dirty="0"/>
              <a:t>小時</a:t>
            </a:r>
            <a:endParaRPr lang="en-US" altLang="zh-TW" sz="2400" dirty="0"/>
          </a:p>
          <a:p>
            <a:r>
              <a:rPr lang="zh-TW" altLang="en-US" sz="2400" dirty="0"/>
              <a:t>實驗當天測量飲用葡萄糖前的空腹，飲用後</a:t>
            </a:r>
            <a:r>
              <a:rPr lang="en-US" altLang="zh-TW" sz="2400" dirty="0"/>
              <a:t>1h</a:t>
            </a:r>
            <a:r>
              <a:rPr lang="zh-TW" altLang="en-US" sz="2400" dirty="0"/>
              <a:t>和</a:t>
            </a:r>
            <a:r>
              <a:rPr lang="en-US" altLang="zh-TW" sz="2400" dirty="0"/>
              <a:t>2h</a:t>
            </a:r>
          </a:p>
          <a:p>
            <a:r>
              <a:rPr lang="zh-TW" altLang="en-US" sz="2400" dirty="0"/>
              <a:t>使用</a:t>
            </a:r>
            <a:r>
              <a:rPr lang="en-US" altLang="zh-TW" sz="2400" dirty="0"/>
              <a:t>P type AWPPG</a:t>
            </a:r>
            <a:r>
              <a:rPr lang="zh-TW" altLang="en-US" sz="2400" dirty="0"/>
              <a:t>量測</a:t>
            </a:r>
            <a:endParaRPr lang="en-US" altLang="zh-TW" sz="2400" dirty="0"/>
          </a:p>
          <a:p>
            <a:r>
              <a:rPr lang="zh-TW" altLang="en-US" sz="2400" dirty="0"/>
              <a:t>葡萄糖一包</a:t>
            </a:r>
            <a:r>
              <a:rPr lang="en-US" altLang="zh-TW" sz="2400" dirty="0"/>
              <a:t>5</a:t>
            </a:r>
            <a:r>
              <a:rPr lang="zh-TW" altLang="en-US" sz="2400" dirty="0"/>
              <a:t>克，使用</a:t>
            </a:r>
            <a:r>
              <a:rPr lang="en-US" altLang="zh-TW" sz="2400" dirty="0"/>
              <a:t>15</a:t>
            </a:r>
            <a:r>
              <a:rPr lang="zh-TW" altLang="en-US" sz="2400" dirty="0"/>
              <a:t>包</a:t>
            </a:r>
            <a:r>
              <a:rPr lang="en-US" altLang="zh-TW" sz="2400" dirty="0"/>
              <a:t>75</a:t>
            </a:r>
            <a:r>
              <a:rPr lang="zh-TW" altLang="en-US" sz="2400" dirty="0"/>
              <a:t>克溶解在約 </a:t>
            </a:r>
            <a:r>
              <a:rPr lang="en-US" altLang="zh-TW" sz="2400" dirty="0"/>
              <a:t>250-300 </a:t>
            </a:r>
            <a:r>
              <a:rPr lang="zh-TW" altLang="en-US" sz="2400" dirty="0"/>
              <a:t>毫升的水中</a:t>
            </a:r>
            <a:endParaRPr lang="en-US" altLang="zh-TW" sz="24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2C82E18-6EC2-4DCF-89CB-C1AAA5A12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913" y="3723727"/>
            <a:ext cx="2588173" cy="258817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96528734-A193-4D84-9080-B49921320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5" y="3723727"/>
            <a:ext cx="2588173" cy="2588173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4ED6BC15-BEBC-437B-9788-50AD528EF8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897" y="3704075"/>
            <a:ext cx="2588173" cy="2588173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109A7CB8-F0FA-4EBA-9799-51010B052F93}"/>
              </a:ext>
            </a:extLst>
          </p:cNvPr>
          <p:cNvSpPr txBox="1"/>
          <p:nvPr/>
        </p:nvSpPr>
        <p:spPr>
          <a:xfrm>
            <a:off x="1897109" y="6311900"/>
            <a:ext cx="1539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dirty="0"/>
              <a:t>P type AWPPG</a:t>
            </a:r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34C74F9-C9D2-456D-8AC3-CA91E1E74170}"/>
              </a:ext>
            </a:extLst>
          </p:cNvPr>
          <p:cNvSpPr txBox="1"/>
          <p:nvPr/>
        </p:nvSpPr>
        <p:spPr>
          <a:xfrm>
            <a:off x="8189643" y="6311900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/>
              <a:t>葡萄糖一包</a:t>
            </a:r>
            <a:r>
              <a:rPr lang="en-US" altLang="zh-TW" sz="1800" dirty="0"/>
              <a:t>5</a:t>
            </a:r>
            <a:r>
              <a:rPr lang="zh-TW" altLang="en-US" sz="1800" dirty="0"/>
              <a:t>克</a:t>
            </a:r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DB9205CB-4E78-442B-AD25-F7F64558F9E5}"/>
              </a:ext>
            </a:extLst>
          </p:cNvPr>
          <p:cNvSpPr txBox="1"/>
          <p:nvPr/>
        </p:nvSpPr>
        <p:spPr>
          <a:xfrm>
            <a:off x="5411409" y="631896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/>
              <a:t>葡萄糖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38994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D0860F-D823-46E9-92F4-96C4FC1E43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0930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4838BF0-9545-4E5B-A103-140D031E9C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3692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D8FC27A6-DF35-4947-BF4C-AD70D8CAD123}"/>
              </a:ext>
            </a:extLst>
          </p:cNvPr>
          <p:cNvSpPr txBox="1"/>
          <p:nvPr/>
        </p:nvSpPr>
        <p:spPr>
          <a:xfrm>
            <a:off x="231228" y="168166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0930</a:t>
            </a:r>
            <a:r>
              <a:rPr lang="zh-TW" altLang="en-US" dirty="0"/>
              <a:t>王凱鋒</a:t>
            </a:r>
            <a:r>
              <a:rPr lang="en-US" altLang="zh-TW" dirty="0"/>
              <a:t>_1</a:t>
            </a:r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35A6CE98-8903-4CD2-8EB6-F50463A3B51F}"/>
              </a:ext>
            </a:extLst>
          </p:cNvPr>
          <p:cNvSpPr txBox="1"/>
          <p:nvPr/>
        </p:nvSpPr>
        <p:spPr>
          <a:xfrm>
            <a:off x="580680" y="118973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空腹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BFFB4C0-29F0-4070-BC61-9BB6C9BAE5EA}"/>
              </a:ext>
            </a:extLst>
          </p:cNvPr>
          <p:cNvSpPr txBox="1"/>
          <p:nvPr/>
        </p:nvSpPr>
        <p:spPr>
          <a:xfrm>
            <a:off x="461257" y="3457795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飯後</a:t>
            </a:r>
            <a:r>
              <a:rPr lang="en-US" altLang="zh-TW" dirty="0"/>
              <a:t>1h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DD8221E-E205-4372-8B87-5967EBA006A9}"/>
              </a:ext>
            </a:extLst>
          </p:cNvPr>
          <p:cNvSpPr txBox="1"/>
          <p:nvPr/>
        </p:nvSpPr>
        <p:spPr>
          <a:xfrm>
            <a:off x="511111" y="5725860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飯後</a:t>
            </a:r>
            <a:r>
              <a:rPr lang="en-US" altLang="zh-TW" dirty="0"/>
              <a:t>2h</a:t>
            </a:r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F3F9BCE-F921-498A-8DF5-D37D6A186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160" y="426922"/>
            <a:ext cx="3789896" cy="1894948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CDABE98C-CC2B-46A5-B442-FDC8A029D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758" y="2694987"/>
            <a:ext cx="3789896" cy="1894948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04C55E87-2FE1-4938-8018-09C758D3BE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758" y="4963052"/>
            <a:ext cx="3789896" cy="1894948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2A97355E-4CE9-4ECD-9B7C-C713C79F11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334" y="426922"/>
            <a:ext cx="3789895" cy="1894948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45488E4C-D6FA-43C2-B007-FB69A51DE8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334" y="2694987"/>
            <a:ext cx="3789895" cy="1894948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C11878B6-26D0-427F-B7E5-6E1056F912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334" y="4963052"/>
            <a:ext cx="3789895" cy="1894948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9805779B-9453-4FC1-81CE-5F7E18797E76}"/>
              </a:ext>
            </a:extLst>
          </p:cNvPr>
          <p:cNvSpPr/>
          <p:nvPr/>
        </p:nvSpPr>
        <p:spPr>
          <a:xfrm>
            <a:off x="7642991" y="3720662"/>
            <a:ext cx="681202" cy="5336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4549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BD6317D0-5514-4AE6-9BBA-5B1D55B31C05}"/>
              </a:ext>
            </a:extLst>
          </p:cNvPr>
          <p:cNvSpPr txBox="1"/>
          <p:nvPr/>
        </p:nvSpPr>
        <p:spPr>
          <a:xfrm>
            <a:off x="231228" y="168166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0930</a:t>
            </a:r>
            <a:r>
              <a:rPr lang="zh-TW" altLang="en-US" dirty="0"/>
              <a:t>張芮綺</a:t>
            </a:r>
            <a:r>
              <a:rPr lang="en-US" altLang="zh-TW" dirty="0"/>
              <a:t>_1</a:t>
            </a:r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BE9D2D8-E620-40B7-8D7F-ADE6024BA7AA}"/>
              </a:ext>
            </a:extLst>
          </p:cNvPr>
          <p:cNvSpPr txBox="1"/>
          <p:nvPr/>
        </p:nvSpPr>
        <p:spPr>
          <a:xfrm>
            <a:off x="580680" y="118973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空腹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769AACD-038F-4E52-A8C1-F1992D6D87B9}"/>
              </a:ext>
            </a:extLst>
          </p:cNvPr>
          <p:cNvSpPr txBox="1"/>
          <p:nvPr/>
        </p:nvSpPr>
        <p:spPr>
          <a:xfrm>
            <a:off x="461257" y="3457795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飯後</a:t>
            </a:r>
            <a:r>
              <a:rPr lang="en-US" altLang="zh-TW" dirty="0"/>
              <a:t>1h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F28918C-72C5-4B9C-A5BE-38A3274A2F38}"/>
              </a:ext>
            </a:extLst>
          </p:cNvPr>
          <p:cNvSpPr txBox="1"/>
          <p:nvPr/>
        </p:nvSpPr>
        <p:spPr>
          <a:xfrm>
            <a:off x="511111" y="5725860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飯後</a:t>
            </a:r>
            <a:r>
              <a:rPr lang="en-US" altLang="zh-TW" dirty="0"/>
              <a:t>2h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9B989D5-6237-4FD3-BFEF-936B138C3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04" y="463926"/>
            <a:ext cx="4075072" cy="203753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C43D75B-2288-4167-816C-E059DBFBD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04" y="2678981"/>
            <a:ext cx="4075072" cy="2037536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03754E0E-02AA-432D-9AC1-0C513765B7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04" y="4820464"/>
            <a:ext cx="4075072" cy="2037536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48D6EF3E-DBEF-4656-91FF-54FB91BB46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651" y="463925"/>
            <a:ext cx="4075073" cy="2037537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C1AA86F7-62C9-437A-808C-796B836C0A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652" y="2623692"/>
            <a:ext cx="4075073" cy="2037537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33FF9636-EF44-4831-B0AD-7B1F6B850D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653" y="4820464"/>
            <a:ext cx="4075073" cy="203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68DE9463-E9EB-4D61-9142-90C3AC4D16E1}"/>
              </a:ext>
            </a:extLst>
          </p:cNvPr>
          <p:cNvSpPr txBox="1"/>
          <p:nvPr/>
        </p:nvSpPr>
        <p:spPr>
          <a:xfrm>
            <a:off x="231228" y="168166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0930</a:t>
            </a:r>
            <a:r>
              <a:rPr lang="zh-TW" altLang="en-US" dirty="0"/>
              <a:t>陳翰陞</a:t>
            </a:r>
            <a:r>
              <a:rPr lang="en-US" altLang="zh-TW" dirty="0"/>
              <a:t>_1</a:t>
            </a:r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FD23BF69-53BA-4300-927E-4054BC5B9579}"/>
              </a:ext>
            </a:extLst>
          </p:cNvPr>
          <p:cNvSpPr txBox="1"/>
          <p:nvPr/>
        </p:nvSpPr>
        <p:spPr>
          <a:xfrm>
            <a:off x="580680" y="118973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空腹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F7100A9-4179-4BDF-BA2F-90AAB39A9E17}"/>
              </a:ext>
            </a:extLst>
          </p:cNvPr>
          <p:cNvSpPr txBox="1"/>
          <p:nvPr/>
        </p:nvSpPr>
        <p:spPr>
          <a:xfrm>
            <a:off x="461257" y="3457795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飯後</a:t>
            </a:r>
            <a:r>
              <a:rPr lang="en-US" altLang="zh-TW" dirty="0"/>
              <a:t>1h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34F2B7F-D377-42C6-83A9-E56412752B3B}"/>
              </a:ext>
            </a:extLst>
          </p:cNvPr>
          <p:cNvSpPr txBox="1"/>
          <p:nvPr/>
        </p:nvSpPr>
        <p:spPr>
          <a:xfrm>
            <a:off x="511111" y="5725860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飯後</a:t>
            </a:r>
            <a:r>
              <a:rPr lang="en-US" altLang="zh-TW" dirty="0"/>
              <a:t>2h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AD73509-2331-4E7A-BFB8-6F7A482A5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270" y="537498"/>
            <a:ext cx="4030730" cy="201536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256A5F5B-D470-4CF3-AFCC-E002B477C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270" y="2690066"/>
            <a:ext cx="4030730" cy="2015365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CBD80B5D-5C4C-4FDA-B817-78874255F6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04" y="4842635"/>
            <a:ext cx="4030730" cy="2015365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70A0F9FA-12D8-4280-8F4E-3D254C0261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042" y="537498"/>
            <a:ext cx="4030732" cy="2015366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7AD53C56-933D-426B-AF66-0569438A99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042" y="2634778"/>
            <a:ext cx="4030732" cy="2015366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CD08CEE6-C0B8-4DAB-81B5-AABEBAD470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042" y="4842634"/>
            <a:ext cx="4030732" cy="2015366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CE518D3D-8796-4BC2-B1FC-418DCC98A230}"/>
              </a:ext>
            </a:extLst>
          </p:cNvPr>
          <p:cNvSpPr/>
          <p:nvPr/>
        </p:nvSpPr>
        <p:spPr>
          <a:xfrm>
            <a:off x="7758604" y="1668516"/>
            <a:ext cx="786305" cy="4755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124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E646FC-5AA5-4FF0-8CBE-655CAC9FEE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1004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7A22BD0-CC40-4F5B-9309-953DE69CC4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7959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191</Words>
  <Application>Microsoft Office PowerPoint</Application>
  <PresentationFormat>寬螢幕</PresentationFormat>
  <Paragraphs>56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佈景主題</vt:lpstr>
      <vt:lpstr>葡萄糖實驗</vt:lpstr>
      <vt:lpstr>目標&amp;緣由</vt:lpstr>
      <vt:lpstr>本周已解決問題 &amp; 接續待解決問題</vt:lpstr>
      <vt:lpstr>實驗過程</vt:lpstr>
      <vt:lpstr>0930</vt:lpstr>
      <vt:lpstr>PowerPoint 簡報</vt:lpstr>
      <vt:lpstr>PowerPoint 簡報</vt:lpstr>
      <vt:lpstr>PowerPoint 簡報</vt:lpstr>
      <vt:lpstr>1004</vt:lpstr>
      <vt:lpstr>PowerPoint 簡報</vt:lpstr>
      <vt:lpstr>PowerPoint 簡報</vt:lpstr>
      <vt:lpstr>PowerPoint 簡報</vt:lpstr>
      <vt:lpstr>PowerPoint 簡報</vt:lpstr>
      <vt:lpstr>1007</vt:lpstr>
      <vt:lpstr>PowerPoint 簡報</vt:lpstr>
      <vt:lpstr>PowerPoint 簡報</vt:lpstr>
      <vt:lpstr>PowerPoint 簡報</vt:lpstr>
      <vt:lpstr>1008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張芮綺</dc:creator>
  <cp:lastModifiedBy>張芮綺</cp:lastModifiedBy>
  <cp:revision>11</cp:revision>
  <dcterms:created xsi:type="dcterms:W3CDTF">2024-10-09T13:19:26Z</dcterms:created>
  <dcterms:modified xsi:type="dcterms:W3CDTF">2024-10-15T13:48:27Z</dcterms:modified>
</cp:coreProperties>
</file>