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5" r:id="rId2"/>
    <p:sldId id="374" r:id="rId3"/>
    <p:sldId id="376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PG31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nw1\Desktop\PPG9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/>
              <a:t>PPG</a:t>
            </a:r>
            <a:endParaRPr lang="zh-TW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 alt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'PPG31'!$A$1:$GR$1</c:f>
              <c:numCache>
                <c:formatCode>General</c:formatCode>
                <c:ptCount val="200"/>
                <c:pt idx="0">
                  <c:v>162873.078125</c:v>
                </c:pt>
                <c:pt idx="1">
                  <c:v>163403.984375</c:v>
                </c:pt>
                <c:pt idx="2">
                  <c:v>162846.5</c:v>
                </c:pt>
                <c:pt idx="3">
                  <c:v>162698.640625</c:v>
                </c:pt>
                <c:pt idx="4">
                  <c:v>162957.671875</c:v>
                </c:pt>
                <c:pt idx="5">
                  <c:v>162776.8125</c:v>
                </c:pt>
                <c:pt idx="6">
                  <c:v>162563.34375</c:v>
                </c:pt>
                <c:pt idx="7">
                  <c:v>162706.796875</c:v>
                </c:pt>
                <c:pt idx="8">
                  <c:v>162376.15625</c:v>
                </c:pt>
                <c:pt idx="9">
                  <c:v>162539.9375</c:v>
                </c:pt>
                <c:pt idx="10">
                  <c:v>162692.109375</c:v>
                </c:pt>
                <c:pt idx="11">
                  <c:v>162543.953125</c:v>
                </c:pt>
                <c:pt idx="12">
                  <c:v>162374.671875</c:v>
                </c:pt>
                <c:pt idx="13">
                  <c:v>162468.015625</c:v>
                </c:pt>
                <c:pt idx="14">
                  <c:v>162984.328125</c:v>
                </c:pt>
                <c:pt idx="15">
                  <c:v>162465.53125</c:v>
                </c:pt>
                <c:pt idx="16">
                  <c:v>162634.75</c:v>
                </c:pt>
                <c:pt idx="17">
                  <c:v>162687.796875</c:v>
                </c:pt>
                <c:pt idx="18">
                  <c:v>162757</c:v>
                </c:pt>
                <c:pt idx="19">
                  <c:v>162515.109375</c:v>
                </c:pt>
                <c:pt idx="20">
                  <c:v>162857.296875</c:v>
                </c:pt>
                <c:pt idx="21">
                  <c:v>162803.46875</c:v>
                </c:pt>
                <c:pt idx="22">
                  <c:v>162761.234375</c:v>
                </c:pt>
                <c:pt idx="23">
                  <c:v>162325.28125</c:v>
                </c:pt>
                <c:pt idx="24">
                  <c:v>162213.90625</c:v>
                </c:pt>
                <c:pt idx="25">
                  <c:v>162176.640625</c:v>
                </c:pt>
                <c:pt idx="26">
                  <c:v>162290.578125</c:v>
                </c:pt>
                <c:pt idx="27">
                  <c:v>162190.296875</c:v>
                </c:pt>
                <c:pt idx="28">
                  <c:v>162556.875</c:v>
                </c:pt>
                <c:pt idx="29">
                  <c:v>162565.984375</c:v>
                </c:pt>
                <c:pt idx="30">
                  <c:v>162218.0625</c:v>
                </c:pt>
                <c:pt idx="31">
                  <c:v>162245.046875</c:v>
                </c:pt>
                <c:pt idx="32">
                  <c:v>162413.859375</c:v>
                </c:pt>
                <c:pt idx="33">
                  <c:v>162023.3125</c:v>
                </c:pt>
                <c:pt idx="34">
                  <c:v>162568.875</c:v>
                </c:pt>
                <c:pt idx="35">
                  <c:v>162248.609375</c:v>
                </c:pt>
                <c:pt idx="36">
                  <c:v>162609.59375</c:v>
                </c:pt>
                <c:pt idx="37">
                  <c:v>162185.4375</c:v>
                </c:pt>
                <c:pt idx="38">
                  <c:v>162045.21875</c:v>
                </c:pt>
                <c:pt idx="39">
                  <c:v>161962.859375</c:v>
                </c:pt>
                <c:pt idx="40">
                  <c:v>162264.796875</c:v>
                </c:pt>
                <c:pt idx="41">
                  <c:v>161851.515625</c:v>
                </c:pt>
                <c:pt idx="42">
                  <c:v>162308.359375</c:v>
                </c:pt>
                <c:pt idx="43">
                  <c:v>162179.09375</c:v>
                </c:pt>
                <c:pt idx="44">
                  <c:v>162082.34375</c:v>
                </c:pt>
                <c:pt idx="45">
                  <c:v>162160.953125</c:v>
                </c:pt>
                <c:pt idx="46">
                  <c:v>162377.03125</c:v>
                </c:pt>
                <c:pt idx="47">
                  <c:v>162160.5625</c:v>
                </c:pt>
                <c:pt idx="48">
                  <c:v>162145.5625</c:v>
                </c:pt>
                <c:pt idx="49">
                  <c:v>162300.78125</c:v>
                </c:pt>
                <c:pt idx="50">
                  <c:v>161900.46875</c:v>
                </c:pt>
                <c:pt idx="51">
                  <c:v>162066.421875</c:v>
                </c:pt>
                <c:pt idx="52">
                  <c:v>162183.328125</c:v>
                </c:pt>
                <c:pt idx="53">
                  <c:v>162094.953125</c:v>
                </c:pt>
                <c:pt idx="54">
                  <c:v>162046.515625</c:v>
                </c:pt>
                <c:pt idx="55">
                  <c:v>162241.9375</c:v>
                </c:pt>
                <c:pt idx="56">
                  <c:v>162199.109375</c:v>
                </c:pt>
                <c:pt idx="57">
                  <c:v>162153.0625</c:v>
                </c:pt>
                <c:pt idx="58">
                  <c:v>162231.15625</c:v>
                </c:pt>
                <c:pt idx="59">
                  <c:v>162219.515625</c:v>
                </c:pt>
                <c:pt idx="60">
                  <c:v>162028.609375</c:v>
                </c:pt>
                <c:pt idx="61">
                  <c:v>161969.109375</c:v>
                </c:pt>
                <c:pt idx="62">
                  <c:v>162145.96875</c:v>
                </c:pt>
                <c:pt idx="63">
                  <c:v>161935.34375</c:v>
                </c:pt>
                <c:pt idx="64">
                  <c:v>161913.28125</c:v>
                </c:pt>
                <c:pt idx="65">
                  <c:v>162281.265625</c:v>
                </c:pt>
                <c:pt idx="66">
                  <c:v>162375.09375</c:v>
                </c:pt>
                <c:pt idx="67">
                  <c:v>161943.703125</c:v>
                </c:pt>
                <c:pt idx="68">
                  <c:v>162029.03125</c:v>
                </c:pt>
                <c:pt idx="69">
                  <c:v>161957.953125</c:v>
                </c:pt>
                <c:pt idx="70">
                  <c:v>161937.234375</c:v>
                </c:pt>
                <c:pt idx="71">
                  <c:v>161948.890625</c:v>
                </c:pt>
                <c:pt idx="72">
                  <c:v>161955.328125</c:v>
                </c:pt>
                <c:pt idx="73">
                  <c:v>162340.46875</c:v>
                </c:pt>
                <c:pt idx="74">
                  <c:v>162191.828125</c:v>
                </c:pt>
                <c:pt idx="75">
                  <c:v>161994.59375</c:v>
                </c:pt>
                <c:pt idx="76">
                  <c:v>162097.484375</c:v>
                </c:pt>
                <c:pt idx="77">
                  <c:v>162150.546875</c:v>
                </c:pt>
                <c:pt idx="78">
                  <c:v>162125.828125</c:v>
                </c:pt>
                <c:pt idx="79">
                  <c:v>161988.46875</c:v>
                </c:pt>
                <c:pt idx="80">
                  <c:v>162002.84375</c:v>
                </c:pt>
                <c:pt idx="81">
                  <c:v>162414.953125</c:v>
                </c:pt>
                <c:pt idx="82">
                  <c:v>162188.453125</c:v>
                </c:pt>
                <c:pt idx="83">
                  <c:v>162250.1875</c:v>
                </c:pt>
                <c:pt idx="84">
                  <c:v>162036.75</c:v>
                </c:pt>
                <c:pt idx="85">
                  <c:v>162196.734375</c:v>
                </c:pt>
                <c:pt idx="86">
                  <c:v>162052.28125</c:v>
                </c:pt>
                <c:pt idx="87">
                  <c:v>162437.390625</c:v>
                </c:pt>
                <c:pt idx="88">
                  <c:v>162082.203125</c:v>
                </c:pt>
                <c:pt idx="89">
                  <c:v>161785.96875</c:v>
                </c:pt>
                <c:pt idx="90">
                  <c:v>162210.828125</c:v>
                </c:pt>
                <c:pt idx="91">
                  <c:v>162025.40625</c:v>
                </c:pt>
                <c:pt idx="92">
                  <c:v>162161.921875</c:v>
                </c:pt>
                <c:pt idx="93">
                  <c:v>162029.953125</c:v>
                </c:pt>
                <c:pt idx="94">
                  <c:v>162062.25</c:v>
                </c:pt>
                <c:pt idx="95">
                  <c:v>161882.34375</c:v>
                </c:pt>
                <c:pt idx="96">
                  <c:v>161833.6875</c:v>
                </c:pt>
                <c:pt idx="97">
                  <c:v>162173.828125</c:v>
                </c:pt>
                <c:pt idx="98">
                  <c:v>161901.828125</c:v>
                </c:pt>
                <c:pt idx="99">
                  <c:v>162190.65625</c:v>
                </c:pt>
                <c:pt idx="100">
                  <c:v>162239.359375</c:v>
                </c:pt>
                <c:pt idx="101">
                  <c:v>162018.5</c:v>
                </c:pt>
                <c:pt idx="102">
                  <c:v>162337.390625</c:v>
                </c:pt>
                <c:pt idx="103">
                  <c:v>161916.109375</c:v>
                </c:pt>
                <c:pt idx="104">
                  <c:v>162029.546875</c:v>
                </c:pt>
                <c:pt idx="105">
                  <c:v>161917.859375</c:v>
                </c:pt>
                <c:pt idx="106">
                  <c:v>162158.359375</c:v>
                </c:pt>
                <c:pt idx="107">
                  <c:v>162117.03125</c:v>
                </c:pt>
                <c:pt idx="108">
                  <c:v>162141.703125</c:v>
                </c:pt>
                <c:pt idx="109">
                  <c:v>161967.59375</c:v>
                </c:pt>
                <c:pt idx="110">
                  <c:v>162018.875</c:v>
                </c:pt>
                <c:pt idx="111">
                  <c:v>161898.265625</c:v>
                </c:pt>
                <c:pt idx="112">
                  <c:v>162095.1875</c:v>
                </c:pt>
                <c:pt idx="113">
                  <c:v>162024.75</c:v>
                </c:pt>
                <c:pt idx="114">
                  <c:v>162323.359375</c:v>
                </c:pt>
                <c:pt idx="115">
                  <c:v>161974.734375</c:v>
                </c:pt>
                <c:pt idx="116">
                  <c:v>162219.796875</c:v>
                </c:pt>
                <c:pt idx="117">
                  <c:v>162102.34375</c:v>
                </c:pt>
                <c:pt idx="118">
                  <c:v>162091.78125</c:v>
                </c:pt>
                <c:pt idx="119">
                  <c:v>162006.578125</c:v>
                </c:pt>
                <c:pt idx="120">
                  <c:v>162350.578125</c:v>
                </c:pt>
                <c:pt idx="121">
                  <c:v>162269.40625</c:v>
                </c:pt>
                <c:pt idx="122">
                  <c:v>162021.8125</c:v>
                </c:pt>
                <c:pt idx="123">
                  <c:v>162224.578125</c:v>
                </c:pt>
                <c:pt idx="124">
                  <c:v>161795.953125</c:v>
                </c:pt>
                <c:pt idx="125">
                  <c:v>162185.765625</c:v>
                </c:pt>
                <c:pt idx="126">
                  <c:v>162218.6875</c:v>
                </c:pt>
                <c:pt idx="127">
                  <c:v>161855.046875</c:v>
                </c:pt>
                <c:pt idx="128">
                  <c:v>162155.9375</c:v>
                </c:pt>
                <c:pt idx="129">
                  <c:v>161895.734375</c:v>
                </c:pt>
                <c:pt idx="130">
                  <c:v>162130.328125</c:v>
                </c:pt>
                <c:pt idx="131">
                  <c:v>162286.390625</c:v>
                </c:pt>
                <c:pt idx="132">
                  <c:v>162199.921875</c:v>
                </c:pt>
                <c:pt idx="133">
                  <c:v>161958.953125</c:v>
                </c:pt>
                <c:pt idx="134">
                  <c:v>161651.3125</c:v>
                </c:pt>
                <c:pt idx="135">
                  <c:v>162317.234375</c:v>
                </c:pt>
                <c:pt idx="136">
                  <c:v>162224.4375</c:v>
                </c:pt>
                <c:pt idx="137">
                  <c:v>162026.359375</c:v>
                </c:pt>
                <c:pt idx="138">
                  <c:v>161948.890625</c:v>
                </c:pt>
                <c:pt idx="139">
                  <c:v>161990.75</c:v>
                </c:pt>
                <c:pt idx="140">
                  <c:v>162180.234375</c:v>
                </c:pt>
                <c:pt idx="141">
                  <c:v>162347.359375</c:v>
                </c:pt>
                <c:pt idx="142">
                  <c:v>162224.375</c:v>
                </c:pt>
                <c:pt idx="143">
                  <c:v>162113.015625</c:v>
                </c:pt>
                <c:pt idx="144">
                  <c:v>162006.046875</c:v>
                </c:pt>
                <c:pt idx="145">
                  <c:v>162380.796875</c:v>
                </c:pt>
                <c:pt idx="146">
                  <c:v>161994.203125</c:v>
                </c:pt>
                <c:pt idx="147">
                  <c:v>162244.96875</c:v>
                </c:pt>
                <c:pt idx="148">
                  <c:v>162080.34375</c:v>
                </c:pt>
                <c:pt idx="149">
                  <c:v>162174.359375</c:v>
                </c:pt>
                <c:pt idx="150">
                  <c:v>162215.640625</c:v>
                </c:pt>
                <c:pt idx="151">
                  <c:v>162201.84375</c:v>
                </c:pt>
                <c:pt idx="152">
                  <c:v>162140.53125</c:v>
                </c:pt>
                <c:pt idx="153">
                  <c:v>161991.203125</c:v>
                </c:pt>
                <c:pt idx="154">
                  <c:v>161990.59375</c:v>
                </c:pt>
                <c:pt idx="155">
                  <c:v>162313.328125</c:v>
                </c:pt>
                <c:pt idx="156">
                  <c:v>161765</c:v>
                </c:pt>
                <c:pt idx="157">
                  <c:v>162380.109375</c:v>
                </c:pt>
                <c:pt idx="158">
                  <c:v>161841.390625</c:v>
                </c:pt>
                <c:pt idx="159">
                  <c:v>162073.171875</c:v>
                </c:pt>
                <c:pt idx="160">
                  <c:v>161977.109375</c:v>
                </c:pt>
                <c:pt idx="161">
                  <c:v>162238.703125</c:v>
                </c:pt>
                <c:pt idx="162">
                  <c:v>162095.140625</c:v>
                </c:pt>
                <c:pt idx="163">
                  <c:v>162094.71875</c:v>
                </c:pt>
                <c:pt idx="164">
                  <c:v>162079.984375</c:v>
                </c:pt>
                <c:pt idx="165">
                  <c:v>162257.03125</c:v>
                </c:pt>
                <c:pt idx="166">
                  <c:v>161814.890625</c:v>
                </c:pt>
                <c:pt idx="167">
                  <c:v>162288.5625</c:v>
                </c:pt>
                <c:pt idx="168">
                  <c:v>162373.5</c:v>
                </c:pt>
                <c:pt idx="169">
                  <c:v>162005.1875</c:v>
                </c:pt>
                <c:pt idx="170">
                  <c:v>162226.34375</c:v>
                </c:pt>
                <c:pt idx="171">
                  <c:v>162066.40625</c:v>
                </c:pt>
                <c:pt idx="172">
                  <c:v>162119.015625</c:v>
                </c:pt>
                <c:pt idx="173">
                  <c:v>161933.109375</c:v>
                </c:pt>
                <c:pt idx="174">
                  <c:v>162021.453125</c:v>
                </c:pt>
                <c:pt idx="175">
                  <c:v>162337.046875</c:v>
                </c:pt>
                <c:pt idx="176">
                  <c:v>162123.109375</c:v>
                </c:pt>
                <c:pt idx="177">
                  <c:v>162133.984375</c:v>
                </c:pt>
                <c:pt idx="178">
                  <c:v>162100.90625</c:v>
                </c:pt>
                <c:pt idx="179">
                  <c:v>161929.3125</c:v>
                </c:pt>
                <c:pt idx="180">
                  <c:v>162096.0625</c:v>
                </c:pt>
                <c:pt idx="181">
                  <c:v>162005.546875</c:v>
                </c:pt>
                <c:pt idx="182">
                  <c:v>162419.578125</c:v>
                </c:pt>
                <c:pt idx="183">
                  <c:v>162242.0625</c:v>
                </c:pt>
                <c:pt idx="184">
                  <c:v>161857.75</c:v>
                </c:pt>
                <c:pt idx="185">
                  <c:v>161792.984375</c:v>
                </c:pt>
                <c:pt idx="186">
                  <c:v>162139.046875</c:v>
                </c:pt>
                <c:pt idx="187">
                  <c:v>162159.4375</c:v>
                </c:pt>
                <c:pt idx="188">
                  <c:v>161895.21875</c:v>
                </c:pt>
                <c:pt idx="189">
                  <c:v>162016.796875</c:v>
                </c:pt>
                <c:pt idx="190">
                  <c:v>162037.609375</c:v>
                </c:pt>
                <c:pt idx="191">
                  <c:v>161991.625</c:v>
                </c:pt>
                <c:pt idx="192">
                  <c:v>161859.75</c:v>
                </c:pt>
                <c:pt idx="193">
                  <c:v>162350.609375</c:v>
                </c:pt>
                <c:pt idx="194">
                  <c:v>162132.203125</c:v>
                </c:pt>
                <c:pt idx="195">
                  <c:v>161889.84375</c:v>
                </c:pt>
                <c:pt idx="196">
                  <c:v>161834.359375</c:v>
                </c:pt>
                <c:pt idx="197">
                  <c:v>162215.203125</c:v>
                </c:pt>
                <c:pt idx="198">
                  <c:v>161821.546875</c:v>
                </c:pt>
                <c:pt idx="199">
                  <c:v>162173.96875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1A-466E-8878-4A765A222E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7042351"/>
        <c:axId val="1177044271"/>
      </c:lineChart>
      <c:catAx>
        <c:axId val="1177042351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77044271"/>
        <c:crosses val="autoZero"/>
        <c:auto val="1"/>
        <c:lblAlgn val="ctr"/>
        <c:lblOffset val="100"/>
        <c:noMultiLvlLbl val="0"/>
      </c:catAx>
      <c:valAx>
        <c:axId val="1177044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77042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/>
              <a:t>PPG</a:t>
            </a:r>
            <a:endParaRPr lang="zh-TW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 alt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'PPG9'!$A$1:$GR$1</c:f>
              <c:numCache>
                <c:formatCode>General</c:formatCode>
                <c:ptCount val="200"/>
                <c:pt idx="0">
                  <c:v>60170.4375</c:v>
                </c:pt>
                <c:pt idx="1">
                  <c:v>149277.75</c:v>
                </c:pt>
                <c:pt idx="2">
                  <c:v>199695.265625</c:v>
                </c:pt>
                <c:pt idx="3">
                  <c:v>199797.875</c:v>
                </c:pt>
                <c:pt idx="4">
                  <c:v>139882.46875</c:v>
                </c:pt>
                <c:pt idx="5">
                  <c:v>83210.7734375</c:v>
                </c:pt>
                <c:pt idx="6">
                  <c:v>60344.56640625</c:v>
                </c:pt>
                <c:pt idx="7">
                  <c:v>60321.484375</c:v>
                </c:pt>
                <c:pt idx="8">
                  <c:v>191527.046875</c:v>
                </c:pt>
                <c:pt idx="9">
                  <c:v>140875.34375</c:v>
                </c:pt>
                <c:pt idx="10">
                  <c:v>60654.5703125</c:v>
                </c:pt>
                <c:pt idx="11">
                  <c:v>198794.6875</c:v>
                </c:pt>
                <c:pt idx="12">
                  <c:v>200089.859375</c:v>
                </c:pt>
                <c:pt idx="13">
                  <c:v>199850.578125</c:v>
                </c:pt>
                <c:pt idx="14">
                  <c:v>199555.484375</c:v>
                </c:pt>
                <c:pt idx="15">
                  <c:v>92791.8515625</c:v>
                </c:pt>
                <c:pt idx="16">
                  <c:v>160220.15625</c:v>
                </c:pt>
                <c:pt idx="17">
                  <c:v>152132.75</c:v>
                </c:pt>
                <c:pt idx="18">
                  <c:v>199400.0625</c:v>
                </c:pt>
                <c:pt idx="19">
                  <c:v>200096.71875</c:v>
                </c:pt>
                <c:pt idx="20">
                  <c:v>199846.75</c:v>
                </c:pt>
                <c:pt idx="21">
                  <c:v>199688.96875</c:v>
                </c:pt>
                <c:pt idx="22">
                  <c:v>60349.5078125</c:v>
                </c:pt>
                <c:pt idx="23">
                  <c:v>83300.7421875</c:v>
                </c:pt>
                <c:pt idx="24">
                  <c:v>190813.796875</c:v>
                </c:pt>
                <c:pt idx="25">
                  <c:v>199583.28125</c:v>
                </c:pt>
                <c:pt idx="26">
                  <c:v>186766.6875</c:v>
                </c:pt>
                <c:pt idx="27">
                  <c:v>198697.453125</c:v>
                </c:pt>
                <c:pt idx="28">
                  <c:v>149179.453125</c:v>
                </c:pt>
                <c:pt idx="29">
                  <c:v>99521.1015625</c:v>
                </c:pt>
                <c:pt idx="30">
                  <c:v>60278.765625</c:v>
                </c:pt>
                <c:pt idx="31">
                  <c:v>60298.50390625</c:v>
                </c:pt>
                <c:pt idx="32">
                  <c:v>109525.9140625</c:v>
                </c:pt>
                <c:pt idx="33">
                  <c:v>113417.109375</c:v>
                </c:pt>
                <c:pt idx="34">
                  <c:v>199311.34375</c:v>
                </c:pt>
                <c:pt idx="35">
                  <c:v>198747.765625</c:v>
                </c:pt>
                <c:pt idx="36">
                  <c:v>198864.890625</c:v>
                </c:pt>
                <c:pt idx="37">
                  <c:v>198896.03125</c:v>
                </c:pt>
                <c:pt idx="38">
                  <c:v>175181.390625</c:v>
                </c:pt>
                <c:pt idx="39">
                  <c:v>133045.09375</c:v>
                </c:pt>
                <c:pt idx="40">
                  <c:v>198722.125</c:v>
                </c:pt>
                <c:pt idx="41">
                  <c:v>126226.8828125</c:v>
                </c:pt>
                <c:pt idx="42">
                  <c:v>59920.75</c:v>
                </c:pt>
                <c:pt idx="43">
                  <c:v>199323.859375</c:v>
                </c:pt>
                <c:pt idx="44">
                  <c:v>198836.84375</c:v>
                </c:pt>
                <c:pt idx="45">
                  <c:v>199639.796875</c:v>
                </c:pt>
                <c:pt idx="46">
                  <c:v>199095.890625</c:v>
                </c:pt>
                <c:pt idx="47">
                  <c:v>199290.46875</c:v>
                </c:pt>
                <c:pt idx="48">
                  <c:v>199538.3125</c:v>
                </c:pt>
                <c:pt idx="49">
                  <c:v>177814.5625</c:v>
                </c:pt>
                <c:pt idx="50">
                  <c:v>60898.8515625</c:v>
                </c:pt>
                <c:pt idx="51">
                  <c:v>177800.96875</c:v>
                </c:pt>
                <c:pt idx="52">
                  <c:v>198629.15625</c:v>
                </c:pt>
                <c:pt idx="53">
                  <c:v>199565.046875</c:v>
                </c:pt>
                <c:pt idx="54">
                  <c:v>199289.71875</c:v>
                </c:pt>
                <c:pt idx="55">
                  <c:v>199444.21875</c:v>
                </c:pt>
                <c:pt idx="56">
                  <c:v>199793.96875</c:v>
                </c:pt>
                <c:pt idx="57">
                  <c:v>199415.890625</c:v>
                </c:pt>
                <c:pt idx="58">
                  <c:v>190206.875</c:v>
                </c:pt>
                <c:pt idx="59">
                  <c:v>199254.890625</c:v>
                </c:pt>
                <c:pt idx="60">
                  <c:v>169453.921875</c:v>
                </c:pt>
                <c:pt idx="61">
                  <c:v>194100.53125</c:v>
                </c:pt>
                <c:pt idx="62">
                  <c:v>199247</c:v>
                </c:pt>
                <c:pt idx="63">
                  <c:v>60295.515625</c:v>
                </c:pt>
                <c:pt idx="64">
                  <c:v>95988.2890625</c:v>
                </c:pt>
                <c:pt idx="65">
                  <c:v>199007.734375</c:v>
                </c:pt>
                <c:pt idx="66">
                  <c:v>139027.953125</c:v>
                </c:pt>
                <c:pt idx="67">
                  <c:v>137270.84375</c:v>
                </c:pt>
                <c:pt idx="68">
                  <c:v>121616.171875</c:v>
                </c:pt>
                <c:pt idx="69">
                  <c:v>87518.171875</c:v>
                </c:pt>
                <c:pt idx="70">
                  <c:v>60708.47265625</c:v>
                </c:pt>
                <c:pt idx="71">
                  <c:v>199497.03125</c:v>
                </c:pt>
                <c:pt idx="72">
                  <c:v>197648.828125</c:v>
                </c:pt>
                <c:pt idx="73">
                  <c:v>180974.625</c:v>
                </c:pt>
                <c:pt idx="74">
                  <c:v>198970.59375</c:v>
                </c:pt>
                <c:pt idx="75">
                  <c:v>199228.296875</c:v>
                </c:pt>
                <c:pt idx="76">
                  <c:v>164740.328125</c:v>
                </c:pt>
                <c:pt idx="77">
                  <c:v>128680.515625</c:v>
                </c:pt>
                <c:pt idx="78">
                  <c:v>199555.359375</c:v>
                </c:pt>
                <c:pt idx="79">
                  <c:v>199040.71875</c:v>
                </c:pt>
                <c:pt idx="80">
                  <c:v>175063.34375</c:v>
                </c:pt>
                <c:pt idx="81">
                  <c:v>172056.21875</c:v>
                </c:pt>
                <c:pt idx="82">
                  <c:v>190814.921875</c:v>
                </c:pt>
                <c:pt idx="83">
                  <c:v>198617.6875</c:v>
                </c:pt>
                <c:pt idx="84">
                  <c:v>198635.078125</c:v>
                </c:pt>
                <c:pt idx="85">
                  <c:v>118008.3203125</c:v>
                </c:pt>
                <c:pt idx="86">
                  <c:v>146635.796875</c:v>
                </c:pt>
                <c:pt idx="87">
                  <c:v>118461.015625</c:v>
                </c:pt>
                <c:pt idx="88">
                  <c:v>92955.21875</c:v>
                </c:pt>
                <c:pt idx="89">
                  <c:v>65550.453125</c:v>
                </c:pt>
                <c:pt idx="90">
                  <c:v>60824.76171875</c:v>
                </c:pt>
                <c:pt idx="91">
                  <c:v>60714.296875</c:v>
                </c:pt>
                <c:pt idx="92">
                  <c:v>198777.1875</c:v>
                </c:pt>
                <c:pt idx="93">
                  <c:v>199003.375</c:v>
                </c:pt>
                <c:pt idx="94">
                  <c:v>198319.671875</c:v>
                </c:pt>
                <c:pt idx="95">
                  <c:v>174243.21875</c:v>
                </c:pt>
                <c:pt idx="96">
                  <c:v>60406.3984375</c:v>
                </c:pt>
                <c:pt idx="97">
                  <c:v>86990.1328125</c:v>
                </c:pt>
                <c:pt idx="98">
                  <c:v>60736.6015625</c:v>
                </c:pt>
                <c:pt idx="99">
                  <c:v>137962.578125</c:v>
                </c:pt>
                <c:pt idx="100">
                  <c:v>198870.6875</c:v>
                </c:pt>
                <c:pt idx="101">
                  <c:v>180769.65625</c:v>
                </c:pt>
                <c:pt idx="102">
                  <c:v>153240.1875</c:v>
                </c:pt>
                <c:pt idx="103">
                  <c:v>198501.15625</c:v>
                </c:pt>
                <c:pt idx="104">
                  <c:v>171120.53125</c:v>
                </c:pt>
                <c:pt idx="105">
                  <c:v>192315.671875</c:v>
                </c:pt>
                <c:pt idx="106">
                  <c:v>84682.5078125</c:v>
                </c:pt>
                <c:pt idx="107">
                  <c:v>60391.875</c:v>
                </c:pt>
                <c:pt idx="108">
                  <c:v>60237.171875</c:v>
                </c:pt>
                <c:pt idx="109">
                  <c:v>84974.3515625</c:v>
                </c:pt>
                <c:pt idx="110">
                  <c:v>163606.640625</c:v>
                </c:pt>
                <c:pt idx="111">
                  <c:v>125800.9453125</c:v>
                </c:pt>
                <c:pt idx="112">
                  <c:v>90077.390625</c:v>
                </c:pt>
                <c:pt idx="113">
                  <c:v>60366.1640625</c:v>
                </c:pt>
                <c:pt idx="114">
                  <c:v>162425.65625</c:v>
                </c:pt>
                <c:pt idx="115">
                  <c:v>188576.359375</c:v>
                </c:pt>
                <c:pt idx="116">
                  <c:v>60618.30078125</c:v>
                </c:pt>
                <c:pt idx="117">
                  <c:v>169600.953125</c:v>
                </c:pt>
                <c:pt idx="118">
                  <c:v>133796.765625</c:v>
                </c:pt>
                <c:pt idx="119">
                  <c:v>198575.4375</c:v>
                </c:pt>
                <c:pt idx="120">
                  <c:v>199057.09375</c:v>
                </c:pt>
                <c:pt idx="121">
                  <c:v>192915.890625</c:v>
                </c:pt>
                <c:pt idx="122">
                  <c:v>174364.375</c:v>
                </c:pt>
                <c:pt idx="123">
                  <c:v>199015.90625</c:v>
                </c:pt>
                <c:pt idx="124">
                  <c:v>194307.953125</c:v>
                </c:pt>
                <c:pt idx="125">
                  <c:v>128868.328125</c:v>
                </c:pt>
                <c:pt idx="126">
                  <c:v>86393.5859375</c:v>
                </c:pt>
                <c:pt idx="127">
                  <c:v>60542.0234375</c:v>
                </c:pt>
                <c:pt idx="128">
                  <c:v>60563.28125</c:v>
                </c:pt>
                <c:pt idx="129">
                  <c:v>79993.3515625</c:v>
                </c:pt>
                <c:pt idx="130">
                  <c:v>199027.84375</c:v>
                </c:pt>
                <c:pt idx="131">
                  <c:v>124430.8671875</c:v>
                </c:pt>
                <c:pt idx="132">
                  <c:v>121840.6171875</c:v>
                </c:pt>
                <c:pt idx="133">
                  <c:v>155406.84375</c:v>
                </c:pt>
                <c:pt idx="134">
                  <c:v>183193.359375</c:v>
                </c:pt>
                <c:pt idx="135">
                  <c:v>198584.359375</c:v>
                </c:pt>
                <c:pt idx="136">
                  <c:v>62237.25390625</c:v>
                </c:pt>
                <c:pt idx="137">
                  <c:v>175996.078125</c:v>
                </c:pt>
                <c:pt idx="138">
                  <c:v>198890.84375</c:v>
                </c:pt>
                <c:pt idx="139">
                  <c:v>190921.5</c:v>
                </c:pt>
                <c:pt idx="140">
                  <c:v>60430.5703125</c:v>
                </c:pt>
                <c:pt idx="141">
                  <c:v>101278.7265625</c:v>
                </c:pt>
                <c:pt idx="142">
                  <c:v>111158.8125</c:v>
                </c:pt>
                <c:pt idx="143">
                  <c:v>73059.46875</c:v>
                </c:pt>
                <c:pt idx="144">
                  <c:v>60509.140625</c:v>
                </c:pt>
                <c:pt idx="145">
                  <c:v>66534.234375</c:v>
                </c:pt>
                <c:pt idx="146">
                  <c:v>198408.84375</c:v>
                </c:pt>
                <c:pt idx="147">
                  <c:v>157229.046875</c:v>
                </c:pt>
                <c:pt idx="148">
                  <c:v>60947.8984375</c:v>
                </c:pt>
                <c:pt idx="149">
                  <c:v>196293</c:v>
                </c:pt>
                <c:pt idx="150">
                  <c:v>199002.359375</c:v>
                </c:pt>
                <c:pt idx="151">
                  <c:v>199115.453125</c:v>
                </c:pt>
                <c:pt idx="152">
                  <c:v>199116.40625</c:v>
                </c:pt>
                <c:pt idx="153">
                  <c:v>198603.1875</c:v>
                </c:pt>
                <c:pt idx="154">
                  <c:v>169655.890625</c:v>
                </c:pt>
                <c:pt idx="155">
                  <c:v>89209.5078125</c:v>
                </c:pt>
                <c:pt idx="156">
                  <c:v>123762.1796875</c:v>
                </c:pt>
                <c:pt idx="157">
                  <c:v>199287.34375</c:v>
                </c:pt>
                <c:pt idx="158">
                  <c:v>198819.375</c:v>
                </c:pt>
                <c:pt idx="159">
                  <c:v>194235.078125</c:v>
                </c:pt>
                <c:pt idx="160">
                  <c:v>198934.203125</c:v>
                </c:pt>
                <c:pt idx="161">
                  <c:v>174425.734375</c:v>
                </c:pt>
                <c:pt idx="162">
                  <c:v>199331.71875</c:v>
                </c:pt>
                <c:pt idx="163">
                  <c:v>198587.9375</c:v>
                </c:pt>
                <c:pt idx="164">
                  <c:v>198864.109375</c:v>
                </c:pt>
                <c:pt idx="165">
                  <c:v>179484.140625</c:v>
                </c:pt>
                <c:pt idx="166">
                  <c:v>196689.015625</c:v>
                </c:pt>
                <c:pt idx="167">
                  <c:v>198738.875</c:v>
                </c:pt>
                <c:pt idx="168">
                  <c:v>198843.21875</c:v>
                </c:pt>
                <c:pt idx="169">
                  <c:v>198968.4375</c:v>
                </c:pt>
                <c:pt idx="170">
                  <c:v>142956.109375</c:v>
                </c:pt>
                <c:pt idx="171">
                  <c:v>60850.23828125</c:v>
                </c:pt>
                <c:pt idx="172">
                  <c:v>198975.234375</c:v>
                </c:pt>
                <c:pt idx="173">
                  <c:v>191026.5625</c:v>
                </c:pt>
                <c:pt idx="174">
                  <c:v>170651.140625</c:v>
                </c:pt>
                <c:pt idx="175">
                  <c:v>138920.734375</c:v>
                </c:pt>
                <c:pt idx="176">
                  <c:v>199122.40625</c:v>
                </c:pt>
                <c:pt idx="177">
                  <c:v>186909.46875</c:v>
                </c:pt>
                <c:pt idx="178">
                  <c:v>60928.359375</c:v>
                </c:pt>
                <c:pt idx="179">
                  <c:v>199000.125</c:v>
                </c:pt>
                <c:pt idx="180">
                  <c:v>199048.1875</c:v>
                </c:pt>
                <c:pt idx="181">
                  <c:v>199239.265625</c:v>
                </c:pt>
                <c:pt idx="182">
                  <c:v>199384.84375</c:v>
                </c:pt>
                <c:pt idx="183">
                  <c:v>188638.09375</c:v>
                </c:pt>
                <c:pt idx="184">
                  <c:v>199396.984375</c:v>
                </c:pt>
                <c:pt idx="185">
                  <c:v>198897.75</c:v>
                </c:pt>
                <c:pt idx="186">
                  <c:v>197641.421875</c:v>
                </c:pt>
                <c:pt idx="187">
                  <c:v>199421.40625</c:v>
                </c:pt>
                <c:pt idx="188">
                  <c:v>191829.515625</c:v>
                </c:pt>
                <c:pt idx="189">
                  <c:v>198690.203125</c:v>
                </c:pt>
                <c:pt idx="190">
                  <c:v>150449.03125</c:v>
                </c:pt>
                <c:pt idx="191">
                  <c:v>60935.4609375</c:v>
                </c:pt>
                <c:pt idx="192">
                  <c:v>109744.9375</c:v>
                </c:pt>
                <c:pt idx="193">
                  <c:v>198829.109375</c:v>
                </c:pt>
                <c:pt idx="194">
                  <c:v>84761.53125</c:v>
                </c:pt>
                <c:pt idx="195">
                  <c:v>60569.91796875</c:v>
                </c:pt>
                <c:pt idx="196">
                  <c:v>168941.9375</c:v>
                </c:pt>
                <c:pt idx="197">
                  <c:v>143506.296875</c:v>
                </c:pt>
                <c:pt idx="198">
                  <c:v>198674.171875</c:v>
                </c:pt>
                <c:pt idx="199">
                  <c:v>158760.484375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B9-4036-8934-1C27DC29F9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8899631"/>
        <c:axId val="1548893871"/>
      </c:lineChart>
      <c:catAx>
        <c:axId val="1548899631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548893871"/>
        <c:crosses val="autoZero"/>
        <c:auto val="1"/>
        <c:lblAlgn val="ctr"/>
        <c:lblOffset val="100"/>
        <c:noMultiLvlLbl val="0"/>
      </c:catAx>
      <c:valAx>
        <c:axId val="1548893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5488996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BBFBEC-F7BC-7594-DE56-D09A2DA1C6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8B2AC33-C781-3847-5C14-2BF5ECFA4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956CD7A-B727-6761-FE07-440D89AB2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2025/2/14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59EF607-601E-186C-C267-B6865ABEE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9666799-4DD4-D6B3-6000-6E878E0FB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336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73B554-E23C-FCA9-C2F3-9CF53097A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F7E05D6-5D00-C063-26CA-5840E393A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002522D-E3D2-615F-F870-C0B600622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2025/2/14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B20FC51-F4FD-95EF-EEAA-3972CB003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1FACB24-3C92-91D1-9B5B-0E3BE02E4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692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7686197-D285-CFF5-22D6-317543075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2EC1C7A-67F5-B0C0-17C2-0ED829244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3879EE7-9D48-8632-2465-5A525EAB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2025/2/14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2EA5F4D-DE79-FB5E-ED93-A5B69E66B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54478A9-263E-21F9-3814-AA232A073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2790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5874C3-E73F-37F6-25BE-F18F8E6F8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4EC349-5CFD-EE9B-269D-8627115C5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0C3F625-4024-34A0-E816-D94D4B78C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2025/2/14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3F4731C-1B13-7337-D41A-F789E2439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3A4698-317C-D0FF-C658-4359B1154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2165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3CEA19-BE20-1F79-F408-5BCFFFD08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E36D1A1-7B29-B5FE-F1EB-B7B95CE87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D54E257-DF1B-4852-2898-BE4C85D30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2025/2/14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EF9E725-72A3-BCD2-64C6-62699DE54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6E10DAB-FE7E-CC7C-6181-ACE18957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0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A79AED-7DDB-09C0-95A8-ACA89F22F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6C5CABA-BC91-4F8B-4E07-7FA98084C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7E1CF11-7F1D-9DDC-BBD9-375DE5868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C6CB5C0-AD8D-219C-BEDB-803997E16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2025/2/14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8B708C2-DA61-D120-0642-AE4D15F6A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670EF8C-217B-7777-81DF-8CD2EE375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847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C71CFA-26F9-EE21-F3EB-9B1012284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3503033-9974-837E-1B5F-6380DE8DE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B96011B-F11C-994E-0CE8-D45E41A2A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BE0DA1F-9EBC-962C-C260-4A5EA0D130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2937D40-3FD3-ABE0-E489-7A90879C2E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8FFA1D8-BB58-4829-8384-CC9F9B386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2025/2/14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8B665F9-C660-D2B8-D458-A5682FFB7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613A2A8-55D9-2B7B-D798-697A15BDE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21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3971CA-3FAF-641D-3F83-550CC9529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7F0413E-D18C-5A51-CA10-9E492197D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2025/2/14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FA7F361-ED66-E914-1077-37756E013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B55E808-6C46-75A1-E01A-D62AD661A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108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97B472C-007E-EB82-3D22-43FC396B9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2025/2/14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2A5249D-827B-2598-597A-0C3938AB7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E93042A-72B6-F15F-856C-5AFB7F190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90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3CABE9-1293-9311-8262-9C32D06DC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7240FB8-D2F8-51DA-F270-48EBA17FF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F4175DE-AEFD-E494-2FE6-10009737E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402A8FC-492F-BD6E-9AF5-2E8C7E983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2025/2/14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2391BF3-61A9-30EF-8276-1F34E5C48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DED7629-D9AB-E76F-8EB5-285D9B95A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4883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BC2884-0628-A87C-4B17-87EB440F4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467BCD6-94CB-C676-75A3-2CB5B1CAE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C55A9C3-71CD-D372-A7A7-BB75B70BE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67E363C-4130-2333-7123-26C84C9E2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2025/2/14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47DBDE4-7520-8E12-993F-E3E170AB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17B2C7B-4D89-44B7-CCD3-04D8DCB6A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172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FC15552-E7F8-D7BC-D836-E179B32A4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3C33F8D-4055-5682-74AA-5F32EDA96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9A479FD-AD3D-A0AD-64EE-25A1A184A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33B45-C942-4B7D-8513-EA5A2418490E}" type="datetimeFigureOut">
              <a:rPr lang="zh-TW" altLang="en-US" smtClean="0"/>
              <a:t>2025/2/14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A750727-C3FF-3C9E-6625-12371790FC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DDFA154-5918-467F-F0AE-E724AA4F8A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074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514E5-12E6-FBA7-2BB0-16A472CEA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E58F795A-2BA7-8669-4B84-0520921D28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9238"/>
            <a:ext cx="9144000" cy="3679524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/>
              <a:t>UI</a:t>
            </a:r>
            <a:r>
              <a:rPr lang="zh-TW" altLang="en-US" dirty="0"/>
              <a:t>顯示</a:t>
            </a:r>
            <a:r>
              <a:rPr lang="en-US" altLang="zh-TW" dirty="0"/>
              <a:t>PPG</a:t>
            </a:r>
            <a:r>
              <a:rPr lang="zh-TW" altLang="en-US" dirty="0"/>
              <a:t> </a:t>
            </a:r>
            <a:r>
              <a:rPr lang="en-US" altLang="zh-TW" dirty="0"/>
              <a:t>wave</a:t>
            </a:r>
            <a:r>
              <a:rPr lang="zh-TW" altLang="en-US" dirty="0"/>
              <a:t> </a:t>
            </a:r>
            <a:r>
              <a:rPr lang="en-US" altLang="zh-TW" dirty="0"/>
              <a:t>(AWPPG1.1)</a:t>
            </a:r>
            <a:br>
              <a:rPr lang="en-US" altLang="zh-TW" dirty="0"/>
            </a:br>
            <a:br>
              <a:rPr lang="en-US" altLang="zh-TW" dirty="0"/>
            </a:br>
            <a:r>
              <a:rPr lang="en-US" altLang="zh-TW" dirty="0"/>
              <a:t>2024/12/17~12/20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8470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802162-1ADB-64FF-8D48-3E5F98A59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程式寫法更改可以提速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D87781F-A6D3-3606-5B50-5245A86CA6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9102" y="2037123"/>
            <a:ext cx="6858957" cy="562053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25EDDD2-2BA7-880B-24F9-EB4371363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102" y="2854576"/>
            <a:ext cx="4591691" cy="819264"/>
          </a:xfrm>
          <a:prstGeom prst="rect">
            <a:avLst/>
          </a:prstGeom>
        </p:spPr>
      </p:pic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A2862922-5031-04D0-DF15-5A94BC76E22A}"/>
              </a:ext>
            </a:extLst>
          </p:cNvPr>
          <p:cNvSpPr txBox="1">
            <a:spLocks/>
          </p:cNvSpPr>
          <p:nvPr/>
        </p:nvSpPr>
        <p:spPr>
          <a:xfrm>
            <a:off x="717297" y="4131854"/>
            <a:ext cx="11161811" cy="2605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不使用</a:t>
            </a:r>
            <a:r>
              <a:rPr lang="en-US" altLang="zh-TW" dirty="0"/>
              <a:t>loop</a:t>
            </a:r>
            <a:r>
              <a:rPr lang="zh-TW" altLang="en-US" dirty="0"/>
              <a:t>，而是使用</a:t>
            </a:r>
            <a:r>
              <a:rPr lang="en-US" altLang="zh-TW" dirty="0"/>
              <a:t>for</a:t>
            </a:r>
            <a:r>
              <a:rPr lang="zh-TW" altLang="en-US" dirty="0"/>
              <a:t>迴圈去測量資料，最後在一次儲存與顯示</a:t>
            </a:r>
            <a:endParaRPr lang="en-US" altLang="zh-TW" dirty="0"/>
          </a:p>
          <a:p>
            <a:r>
              <a:rPr lang="zh-TW" altLang="en-US" dirty="0"/>
              <a:t>優點：速度得以提升，且穩定</a:t>
            </a:r>
            <a:endParaRPr lang="en-US" altLang="zh-TW" dirty="0"/>
          </a:p>
          <a:p>
            <a:r>
              <a:rPr lang="zh-TW" altLang="en-US" dirty="0"/>
              <a:t>缺點：測量期間其他</a:t>
            </a:r>
            <a:r>
              <a:rPr lang="en-US" altLang="zh-TW" dirty="0"/>
              <a:t>IO</a:t>
            </a:r>
            <a:r>
              <a:rPr lang="zh-TW" altLang="en-US" dirty="0"/>
              <a:t>不能動，所以螢幕無法觸控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zh-TW" altLang="en-US" dirty="0"/>
              <a:t>     測量</a:t>
            </a:r>
            <a:r>
              <a:rPr lang="en-US" altLang="zh-TW" dirty="0"/>
              <a:t>200</a:t>
            </a:r>
            <a:r>
              <a:rPr lang="zh-TW" altLang="en-US" dirty="0"/>
              <a:t>筆是極限，所以只能測量</a:t>
            </a:r>
            <a:r>
              <a:rPr lang="en-US" altLang="zh-TW" dirty="0"/>
              <a:t>11.5</a:t>
            </a:r>
            <a:r>
              <a:rPr lang="zh-TW" altLang="en-US" dirty="0"/>
              <a:t>秒左右</a:t>
            </a:r>
            <a:endParaRPr lang="en-US" altLang="zh-TW" dirty="0"/>
          </a:p>
          <a:p>
            <a:pPr marL="1371600" lvl="3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64705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09475B-9846-2C2F-E7AC-666FE7770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UI</a:t>
            </a:r>
            <a:r>
              <a:rPr lang="zh-TW" altLang="en-US" dirty="0"/>
              <a:t>更改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674454C-A9C9-06B7-7BC6-DEC4483DF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" t="9557" r="3100" b="22006"/>
          <a:stretch/>
        </p:blipFill>
        <p:spPr>
          <a:xfrm>
            <a:off x="103715" y="2419325"/>
            <a:ext cx="2160000" cy="290672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E785DBC-FDE2-1FEE-9D6C-123628B74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" t="8495" r="6246" b="22124"/>
          <a:stretch/>
        </p:blipFill>
        <p:spPr>
          <a:xfrm>
            <a:off x="2521221" y="2337629"/>
            <a:ext cx="2160000" cy="298842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DFEDCDE9-5584-BB84-7669-63A2696CA4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2" r="8552" b="17876"/>
          <a:stretch/>
        </p:blipFill>
        <p:spPr>
          <a:xfrm>
            <a:off x="4938726" y="2378477"/>
            <a:ext cx="2160000" cy="300633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6C9900D-0068-9517-06EE-9B63CCB1D4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" t="10620" r="5616" b="19646"/>
          <a:stretch/>
        </p:blipFill>
        <p:spPr>
          <a:xfrm>
            <a:off x="7356232" y="2378477"/>
            <a:ext cx="2160000" cy="2914522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7F553F31-E79C-D601-9620-E37314D350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" t="10738" r="7923" b="23303"/>
          <a:stretch/>
        </p:blipFill>
        <p:spPr>
          <a:xfrm>
            <a:off x="9773738" y="2389666"/>
            <a:ext cx="2160000" cy="2895539"/>
          </a:xfrm>
          <a:prstGeom prst="rect">
            <a:avLst/>
          </a:prstGeom>
        </p:spPr>
      </p:pic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39E0B05D-2232-A97B-4DB2-CEE11271C729}"/>
              </a:ext>
            </a:extLst>
          </p:cNvPr>
          <p:cNvSpPr/>
          <p:nvPr/>
        </p:nvSpPr>
        <p:spPr>
          <a:xfrm>
            <a:off x="2263715" y="3570973"/>
            <a:ext cx="257505" cy="3368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70CD36DA-4E11-67A5-C8CA-16BAE1255139}"/>
              </a:ext>
            </a:extLst>
          </p:cNvPr>
          <p:cNvSpPr/>
          <p:nvPr/>
        </p:nvSpPr>
        <p:spPr>
          <a:xfrm>
            <a:off x="4699873" y="3570973"/>
            <a:ext cx="257505" cy="3368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82EAF476-1A5A-3366-2321-5830B5083C7F}"/>
              </a:ext>
            </a:extLst>
          </p:cNvPr>
          <p:cNvSpPr/>
          <p:nvPr/>
        </p:nvSpPr>
        <p:spPr>
          <a:xfrm>
            <a:off x="7098726" y="3580598"/>
            <a:ext cx="257505" cy="3368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EAC3DAB9-57C3-2925-85F6-507BAFA466C6}"/>
              </a:ext>
            </a:extLst>
          </p:cNvPr>
          <p:cNvSpPr/>
          <p:nvPr/>
        </p:nvSpPr>
        <p:spPr>
          <a:xfrm>
            <a:off x="9542026" y="3583261"/>
            <a:ext cx="257505" cy="3368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4601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DBFE98-C712-DD2C-7135-2873CFED2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summy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6E8B338-F65E-80DA-6157-1878FCABD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466" y="1652443"/>
            <a:ext cx="8941067" cy="49749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/>
              <a:t>1.2</a:t>
            </a:r>
            <a:r>
              <a:rPr lang="zh-TW" altLang="en-US" sz="3200" dirty="0"/>
              <a:t>版 </a:t>
            </a:r>
            <a:r>
              <a:rPr lang="en-US" altLang="zh-TW" sz="3200" dirty="0"/>
              <a:t>(</a:t>
            </a:r>
            <a:r>
              <a:rPr lang="zh-TW" altLang="en-US" sz="3200" dirty="0"/>
              <a:t>上一版</a:t>
            </a:r>
            <a:r>
              <a:rPr lang="en-US" altLang="zh-TW" sz="3200" dirty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sz="2800" dirty="0"/>
              <a:t>測量時</a:t>
            </a:r>
            <a:r>
              <a:rPr lang="en-US" altLang="zh-TW" sz="2800" dirty="0"/>
              <a:t>UI</a:t>
            </a:r>
            <a:r>
              <a:rPr lang="zh-TW" altLang="en-US" sz="2800" dirty="0"/>
              <a:t>可以觸控暫停且可以看到時頻譜</a:t>
            </a:r>
            <a:endParaRPr lang="en-US" altLang="zh-TW" sz="2800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sz="2800" dirty="0"/>
              <a:t>測量筆數、時間可以無限多、久</a:t>
            </a:r>
            <a:endParaRPr lang="en-US" altLang="zh-TW" sz="2800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sz="2800" dirty="0"/>
              <a:t>速度雖比</a:t>
            </a:r>
            <a:r>
              <a:rPr lang="en-US" altLang="zh-TW" sz="2800" dirty="0"/>
              <a:t>2.0</a:t>
            </a:r>
            <a:r>
              <a:rPr lang="zh-TW" altLang="en-US" sz="2800" dirty="0"/>
              <a:t>慢，但已經可以測量出</a:t>
            </a:r>
            <a:r>
              <a:rPr lang="en-US" altLang="zh-TW" sz="2800" dirty="0"/>
              <a:t>PPG</a:t>
            </a:r>
            <a:r>
              <a:rPr lang="zh-TW" altLang="en-US" sz="2800" dirty="0"/>
              <a:t>了</a:t>
            </a:r>
            <a:endParaRPr lang="en-US" altLang="zh-TW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altLang="zh-TW" sz="2800" dirty="0"/>
              <a:t>1</a:t>
            </a:r>
            <a:r>
              <a:rPr lang="zh-TW" altLang="en-US" sz="2800" dirty="0"/>
              <a:t>秒</a:t>
            </a:r>
            <a:r>
              <a:rPr lang="en-US" altLang="zh-TW" sz="2800" dirty="0"/>
              <a:t>9-11</a:t>
            </a:r>
            <a:r>
              <a:rPr lang="zh-TW" altLang="en-US" sz="2800" dirty="0"/>
              <a:t>次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3200" dirty="0"/>
              <a:t>2.0</a:t>
            </a:r>
            <a:r>
              <a:rPr lang="zh-TW" altLang="en-US" sz="3200" dirty="0"/>
              <a:t>版 </a:t>
            </a:r>
            <a:r>
              <a:rPr lang="en-US" altLang="zh-TW" sz="3200" dirty="0"/>
              <a:t>(</a:t>
            </a:r>
            <a:r>
              <a:rPr lang="zh-TW" altLang="en-US" sz="3200" dirty="0"/>
              <a:t>此報告這一版</a:t>
            </a:r>
            <a:r>
              <a:rPr lang="en-US" altLang="zh-TW" sz="3200" dirty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sz="2800" dirty="0"/>
              <a:t>速度快且穩定</a:t>
            </a:r>
            <a:endParaRPr lang="en-US" altLang="zh-TW" sz="2800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sz="2800" dirty="0"/>
              <a:t>測量期間其他</a:t>
            </a:r>
            <a:r>
              <a:rPr lang="en-US" altLang="zh-TW" sz="2800" dirty="0"/>
              <a:t>IO</a:t>
            </a:r>
            <a:r>
              <a:rPr lang="zh-TW" altLang="en-US" sz="2800" dirty="0"/>
              <a:t>不能動，所以螢幕無法觸控</a:t>
            </a:r>
            <a:endParaRPr lang="en-US" altLang="zh-TW" sz="2800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sz="2800" dirty="0"/>
              <a:t>測量</a:t>
            </a:r>
            <a:r>
              <a:rPr lang="en-US" altLang="zh-TW" sz="2800" dirty="0"/>
              <a:t>200</a:t>
            </a:r>
            <a:r>
              <a:rPr lang="zh-TW" altLang="en-US" sz="2800" dirty="0"/>
              <a:t>筆是極限，所以只能測量</a:t>
            </a:r>
            <a:r>
              <a:rPr lang="en-US" altLang="zh-TW" sz="2800" dirty="0"/>
              <a:t>11.5</a:t>
            </a:r>
            <a:r>
              <a:rPr lang="zh-TW" altLang="en-US" sz="2800" dirty="0"/>
              <a:t>秒左右</a:t>
            </a:r>
            <a:endParaRPr lang="en-US" altLang="zh-TW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altLang="zh-TW" sz="2800" dirty="0"/>
              <a:t>1</a:t>
            </a:r>
            <a:r>
              <a:rPr lang="zh-TW" altLang="en-US" sz="2800" dirty="0"/>
              <a:t>秒</a:t>
            </a:r>
            <a:r>
              <a:rPr lang="en-US" altLang="zh-TW" sz="2800" dirty="0"/>
              <a:t>16</a:t>
            </a:r>
            <a:r>
              <a:rPr lang="zh-TW" altLang="en-US" sz="2800" dirty="0"/>
              <a:t>次</a:t>
            </a:r>
          </a:p>
          <a:p>
            <a:pPr marL="514350" indent="-514350">
              <a:buFont typeface="+mj-lt"/>
              <a:buAutoNum type="arabicPeriod"/>
            </a:pP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53445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FF0A8-17DA-037B-2637-002759189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4362F8DD-5FA5-4466-713C-B15865C28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701" y="1589238"/>
            <a:ext cx="9958598" cy="3679524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新增儲存</a:t>
            </a:r>
            <a:r>
              <a:rPr lang="en-US" altLang="zh-TW" dirty="0"/>
              <a:t>Integration time (AWPPG2.1)</a:t>
            </a:r>
            <a:br>
              <a:rPr lang="en-US" altLang="zh-TW" dirty="0"/>
            </a:br>
            <a:br>
              <a:rPr lang="en-US" altLang="zh-TW" dirty="0"/>
            </a:br>
            <a:r>
              <a:rPr lang="en-US" altLang="zh-TW" dirty="0"/>
              <a:t>2025/2/10~2025/2/14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3763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4">
            <a:extLst>
              <a:ext uri="{FF2B5EF4-FFF2-40B4-BE49-F238E27FC236}">
                <a16:creationId xmlns:a16="http://schemas.microsoft.com/office/drawing/2014/main" id="{CE621903-04B9-BACB-AA2B-1BB58D2BB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78" y="1769943"/>
            <a:ext cx="6904887" cy="3053849"/>
          </a:xfrm>
          <a:prstGeom prst="rect">
            <a:avLst/>
          </a:prstGeom>
        </p:spPr>
      </p:pic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D66A49C-BF86-1655-4070-B3865A82FC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81318" y="3922372"/>
            <a:ext cx="6282795" cy="2761300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F8E9FB6-E06A-F201-4FE8-96C195B80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儲存檔案時多存</a:t>
            </a:r>
            <a:r>
              <a:rPr lang="en-US" altLang="zh-TW" dirty="0"/>
              <a:t>Integration time</a:t>
            </a:r>
            <a:r>
              <a:rPr lang="zh-TW" altLang="en-US" dirty="0"/>
              <a:t>資訊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BBA7C48-43C8-055C-17FC-58C5C5BCD08A}"/>
              </a:ext>
            </a:extLst>
          </p:cNvPr>
          <p:cNvSpPr/>
          <p:nvPr/>
        </p:nvSpPr>
        <p:spPr>
          <a:xfrm>
            <a:off x="558350" y="3827533"/>
            <a:ext cx="1302818" cy="2670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0A93D05-4868-2F62-6162-E4D3DDD7E1CD}"/>
              </a:ext>
            </a:extLst>
          </p:cNvPr>
          <p:cNvSpPr/>
          <p:nvPr/>
        </p:nvSpPr>
        <p:spPr>
          <a:xfrm>
            <a:off x="5072357" y="5353176"/>
            <a:ext cx="1302818" cy="2670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1342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11C8C240-9A8D-44C6-6A2F-A18F4CABA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506" y="0"/>
            <a:ext cx="3859132" cy="68580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08C5DF62-3108-8159-B106-0228ADAE7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63" y="0"/>
            <a:ext cx="3859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70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15714E5E-6163-DA2E-2E41-52B778DC6D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834463"/>
              </p:ext>
            </p:extLst>
          </p:nvPr>
        </p:nvGraphicFramePr>
        <p:xfrm>
          <a:off x="838200" y="673768"/>
          <a:ext cx="10515600" cy="550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811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17895-CD63-C57E-8678-64F573414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EF58218C-00C6-542B-B097-C2E298322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9238"/>
            <a:ext cx="9144000" cy="3679524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/>
              <a:t>UI</a:t>
            </a:r>
            <a:r>
              <a:rPr lang="zh-TW" altLang="en-US" dirty="0"/>
              <a:t>可調曝光時間</a:t>
            </a:r>
            <a:r>
              <a:rPr lang="en-US" altLang="zh-TW" dirty="0"/>
              <a:t>(AWPPG1.2)</a:t>
            </a:r>
            <a:br>
              <a:rPr lang="en-US" altLang="zh-TW" dirty="0"/>
            </a:br>
            <a:br>
              <a:rPr lang="en-US" altLang="zh-TW" dirty="0"/>
            </a:br>
            <a:r>
              <a:rPr lang="en-US" altLang="zh-TW" dirty="0"/>
              <a:t>2024/12/21~12/24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5385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E8345F-3AA8-7818-4810-5420DC6FE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Integration time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497FED5-E453-8076-18BE-D7A6D93E9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76695"/>
            <a:ext cx="10515600" cy="4049198"/>
          </a:xfrm>
        </p:spPr>
      </p:pic>
    </p:spTree>
    <p:extLst>
      <p:ext uri="{BB962C8B-B14F-4D97-AF65-F5344CB8AC3E}">
        <p14:creationId xmlns:p14="http://schemas.microsoft.com/office/powerpoint/2010/main" val="1617409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E012C9-3DC6-BC23-1415-F594A668D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Integration time </a:t>
            </a:r>
            <a:r>
              <a:rPr lang="zh-TW" altLang="en-US" dirty="0"/>
              <a:t>回傳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E9EFB2B-0B6E-6DDE-3A7C-9039E4BDB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600" y="1825625"/>
            <a:ext cx="10142799" cy="4351338"/>
          </a:xfrm>
        </p:spPr>
      </p:pic>
    </p:spTree>
    <p:extLst>
      <p:ext uri="{BB962C8B-B14F-4D97-AF65-F5344CB8AC3E}">
        <p14:creationId xmlns:p14="http://schemas.microsoft.com/office/powerpoint/2010/main" val="2598062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849ED8-33D0-3726-E522-A76A640F8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UI</a:t>
            </a:r>
            <a:r>
              <a:rPr lang="zh-TW" altLang="en-US" dirty="0"/>
              <a:t>更改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54A2C8C-B99F-D0F3-C6BA-C1913AE2D9CF}"/>
              </a:ext>
            </a:extLst>
          </p:cNvPr>
          <p:cNvSpPr txBox="1"/>
          <p:nvPr/>
        </p:nvSpPr>
        <p:spPr>
          <a:xfrm>
            <a:off x="6479607" y="2316299"/>
            <a:ext cx="50183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AE</a:t>
            </a:r>
            <a:r>
              <a:rPr lang="zh-TW" altLang="en-US" sz="2400" dirty="0"/>
              <a:t>：</a:t>
            </a:r>
            <a:endParaRPr lang="en-US" altLang="zh-TW" sz="24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/>
              <a:t>開燈</a:t>
            </a:r>
            <a:endParaRPr lang="en-US" altLang="zh-TW" sz="2400" dirty="0"/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/>
              <a:t>delay 500ms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/>
              <a:t>測量一筆資料</a:t>
            </a:r>
            <a:r>
              <a:rPr lang="en-US" altLang="zh-TW" sz="2400" dirty="0"/>
              <a:t>AE(true)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/>
              <a:t>Integration time </a:t>
            </a:r>
            <a:r>
              <a:rPr lang="zh-TW" altLang="en-US" sz="2400" dirty="0"/>
              <a:t>設置為回傳值 </a:t>
            </a:r>
            <a:endParaRPr lang="en-US" altLang="zh-TW" sz="24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/>
              <a:t>更新畫面</a:t>
            </a:r>
            <a:endParaRPr lang="en-US" altLang="zh-TW" sz="2400" dirty="0"/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/>
              <a:t>delay 500ms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/>
              <a:t>關燈 </a:t>
            </a: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033734C7-94FE-75E6-56A2-310AC4C5CF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216" y="1822380"/>
            <a:ext cx="2628179" cy="4670493"/>
          </a:xfr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833A3996-24BE-FA16-0C4D-184F8AC6F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64" y="1822381"/>
            <a:ext cx="2628179" cy="467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57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6757E7-F48B-6804-D7EB-36664F32A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調光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A62FF5C-F8EF-CA81-FC8B-77E67202C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4" r="4661" b="27052"/>
          <a:stretch/>
        </p:blipFill>
        <p:spPr>
          <a:xfrm>
            <a:off x="3068096" y="1859180"/>
            <a:ext cx="2605135" cy="4248821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9A57089-111A-7D49-D824-F40182662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5" t="5324" r="4495" b="32722"/>
          <a:stretch/>
        </p:blipFill>
        <p:spPr>
          <a:xfrm>
            <a:off x="142612" y="1859181"/>
            <a:ext cx="2818701" cy="4248821"/>
          </a:xfrm>
          <a:prstGeom prst="rect">
            <a:avLst/>
          </a:prstGeom>
        </p:spPr>
      </p:pic>
      <p:graphicFrame>
        <p:nvGraphicFramePr>
          <p:cNvPr id="8" name="圖表 7">
            <a:extLst>
              <a:ext uri="{FF2B5EF4-FFF2-40B4-BE49-F238E27FC236}">
                <a16:creationId xmlns:a16="http://schemas.microsoft.com/office/drawing/2014/main" id="{B25204AA-329C-3341-E085-709F1B1DC3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9811504"/>
              </p:ext>
            </p:extLst>
          </p:nvPr>
        </p:nvGraphicFramePr>
        <p:xfrm>
          <a:off x="5780014" y="2206814"/>
          <a:ext cx="6269374" cy="2444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文字方塊 8">
            <a:extLst>
              <a:ext uri="{FF2B5EF4-FFF2-40B4-BE49-F238E27FC236}">
                <a16:creationId xmlns:a16="http://schemas.microsoft.com/office/drawing/2014/main" id="{68A73EB6-3D4B-024E-3500-BCA240DFF381}"/>
              </a:ext>
            </a:extLst>
          </p:cNvPr>
          <p:cNvSpPr txBox="1"/>
          <p:nvPr/>
        </p:nvSpPr>
        <p:spPr>
          <a:xfrm>
            <a:off x="6392412" y="5050172"/>
            <a:ext cx="4404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推測：</a:t>
            </a:r>
            <a:endParaRPr lang="en-US" altLang="zh-TW" sz="2400" dirty="0"/>
          </a:p>
          <a:p>
            <a:r>
              <a:rPr lang="zh-TW" altLang="en-US" sz="2400" dirty="0"/>
              <a:t>應該是因為</a:t>
            </a:r>
            <a:r>
              <a:rPr lang="en-US" altLang="zh-TW" sz="2400" dirty="0"/>
              <a:t>IC</a:t>
            </a:r>
            <a:r>
              <a:rPr lang="zh-TW" altLang="en-US" sz="2400" dirty="0"/>
              <a:t>是使用</a:t>
            </a:r>
            <a:r>
              <a:rPr lang="en-US" altLang="zh-TW" sz="2400" dirty="0"/>
              <a:t>PWM</a:t>
            </a:r>
            <a:r>
              <a:rPr lang="zh-TW" altLang="en-US" sz="2400" dirty="0"/>
              <a:t>調光，讓肉眼有變暗的感覺</a:t>
            </a:r>
          </a:p>
        </p:txBody>
      </p:sp>
    </p:spTree>
    <p:extLst>
      <p:ext uri="{BB962C8B-B14F-4D97-AF65-F5344CB8AC3E}">
        <p14:creationId xmlns:p14="http://schemas.microsoft.com/office/powerpoint/2010/main" val="1078375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29E34-DEB7-B4B5-145E-ACEE22BE2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285A4294-942C-AF3A-9C6B-0533DBF63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701" y="1589238"/>
            <a:ext cx="9958598" cy="3679524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測量提速與</a:t>
            </a:r>
            <a:r>
              <a:rPr lang="en-US" altLang="zh-TW" dirty="0"/>
              <a:t>UI</a:t>
            </a:r>
            <a:r>
              <a:rPr lang="zh-TW" altLang="en-US" dirty="0"/>
              <a:t>更改</a:t>
            </a:r>
            <a:r>
              <a:rPr lang="en-US" altLang="zh-TW" dirty="0"/>
              <a:t>(AWPPG2.0)</a:t>
            </a:r>
            <a:br>
              <a:rPr lang="en-US" altLang="zh-TW" dirty="0"/>
            </a:br>
            <a:br>
              <a:rPr lang="en-US" altLang="zh-TW" dirty="0"/>
            </a:br>
            <a:r>
              <a:rPr lang="en-US" altLang="zh-TW" dirty="0"/>
              <a:t>2024/12/24~2025/1/10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9373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10505</TotalTime>
  <Words>259</Words>
  <Application>Microsoft Office PowerPoint</Application>
  <PresentationFormat>寬螢幕</PresentationFormat>
  <Paragraphs>38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佈景主題</vt:lpstr>
      <vt:lpstr>UI顯示PPG wave (AWPPG1.1)  2024/12/17~12/20</vt:lpstr>
      <vt:lpstr>PowerPoint 簡報</vt:lpstr>
      <vt:lpstr>PowerPoint 簡報</vt:lpstr>
      <vt:lpstr>UI可調曝光時間(AWPPG1.2)  2024/12/21~12/24</vt:lpstr>
      <vt:lpstr>Integration time</vt:lpstr>
      <vt:lpstr>Integration time 回傳</vt:lpstr>
      <vt:lpstr>UI更改</vt:lpstr>
      <vt:lpstr>調光</vt:lpstr>
      <vt:lpstr>測量提速與UI更改(AWPPG2.0)  2024/12/24~2025/1/10</vt:lpstr>
      <vt:lpstr>程式寫法更改可以提速</vt:lpstr>
      <vt:lpstr>UI更改</vt:lpstr>
      <vt:lpstr>summy</vt:lpstr>
      <vt:lpstr>新增儲存Integration time (AWPPG2.1)  2025/2/10~2025/2/14</vt:lpstr>
      <vt:lpstr>儲存檔案時多存Integration time資訊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進度</dc:title>
  <dc:creator>王凱鋒</dc:creator>
  <cp:lastModifiedBy>王凱鋒</cp:lastModifiedBy>
  <cp:revision>130</cp:revision>
  <dcterms:created xsi:type="dcterms:W3CDTF">2024-03-05T13:11:14Z</dcterms:created>
  <dcterms:modified xsi:type="dcterms:W3CDTF">2025-02-14T11:26:14Z</dcterms:modified>
</cp:coreProperties>
</file>