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60"/>
  </p:normalViewPr>
  <p:slideViewPr>
    <p:cSldViewPr snapToGrid="0">
      <p:cViewPr varScale="1">
        <p:scale>
          <a:sx n="62" d="100"/>
          <a:sy n="62" d="100"/>
        </p:scale>
        <p:origin x="792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4-01T13:27:32.522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1257 24575,'0'19'0,"1"0"0,1-1 0,0 1 0,2-1 0,0 1 0,1-1 0,1 0 0,0-1 0,10 18 0,111 191 0,-103-187 0,-19-30 0,0 0 0,1 0 0,0-1 0,0 0 0,1 0 0,10 9 0,-15-15 0,1-1 0,-1 1 0,1-1 0,-1 0 0,1 1 0,0-1 0,0 0 0,-1 0 0,1-1 0,0 1 0,0-1 0,0 1 0,0-1 0,0 0 0,0 0 0,0 0 0,-1-1 0,1 1 0,0-1 0,0 1 0,0-1 0,0 0 0,-1 0 0,1 0 0,0 0 0,-1-1 0,4-1 0,78-54 0,-44 28 0,1499-983-4434,-849 605 3781,-262 158 698,-391 226 313,-15 9-3865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4-01T13:27:33.798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1903 24575,'1'16'0,"0"0"0,1 0 0,1 0 0,10 31 0,-1-4 0,12 56 0,105 379 0,-111-419 0,-8-26 0,1 0 0,26 54 0,-36-86 0,-1 1 0,1-1 0,-1 0 0,1 0 0,0 0 0,-1 0 0,1 0 0,0 0 0,0 0 0,0 0 0,0 0 0,0 0 0,0 0 0,0 0 0,0-1 0,0 1 0,0 0 0,0-1 0,1 1 0,-1-1 0,0 1 0,0-1 0,1 0 0,-1 1 0,0-1 0,1 0 0,-1 0 0,0 0 0,1 0 0,-1 0 0,2-1 0,2-1 0,0 0 0,0 0 0,0-1 0,0 1 0,0-1 0,6-6 0,-3 3 0,220-154 0,11 6-656,118-57-1969,132-55 1056,115-42-2084,769-348 178,10 23 394,-1350 618 3017,507-229 879,-117 54 5302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A8659A7-D8B0-7695-352D-1CEF7AF8A82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E7C513B3-BBAD-8B64-C404-90B5D7BE3E9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C3D8E6FC-B9E5-F495-D3E8-9194809FFD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A847C-F1B4-4FBC-BF93-603A6569ED25}" type="datetimeFigureOut">
              <a:rPr lang="zh-TW" altLang="en-US" smtClean="0"/>
              <a:t>2025/4/1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D78A6BF2-F849-875F-8026-9C6DCE4ACE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39376E8C-B2F3-A85C-FBBB-AD17E3B16A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0778F-AD95-47BA-93D1-7B4F55134C2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634667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C9DA73B-04A5-CF88-B49B-AE7675E230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ECFCAFFC-0BC3-20D7-310E-6067E38D69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706F6202-5F69-56CE-ADC2-3B40875C44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A847C-F1B4-4FBC-BF93-603A6569ED25}" type="datetimeFigureOut">
              <a:rPr lang="zh-TW" altLang="en-US" smtClean="0"/>
              <a:t>2025/4/1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56428328-EA0C-6557-8E43-9DB5D1A76F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A69581DA-7FE7-0844-C444-F8BFBD5D5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0778F-AD95-47BA-93D1-7B4F55134C2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216100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C5578E15-6264-A92C-49C1-7B11175E966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48B2045F-8410-5C8C-22E3-E4117704EF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FACB801E-42E3-B6FA-937B-39582DC901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A847C-F1B4-4FBC-BF93-603A6569ED25}" type="datetimeFigureOut">
              <a:rPr lang="zh-TW" altLang="en-US" smtClean="0"/>
              <a:t>2025/4/1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353BB9AD-ABC4-D287-BDD4-3259F00C04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53EE885D-443C-9105-A494-3547EC92BE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0778F-AD95-47BA-93D1-7B4F55134C2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645608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660A22D-000B-6AAA-264E-C151F0F98A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CCA68AB6-8C45-2BFA-11A1-5AC9FF7237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B9EE6BA7-FFA3-B2E2-512C-07856581FA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A847C-F1B4-4FBC-BF93-603A6569ED25}" type="datetimeFigureOut">
              <a:rPr lang="zh-TW" altLang="en-US" smtClean="0"/>
              <a:t>2025/4/1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DCD5EBEF-B238-C310-6EE3-C684E1C1C5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DDCA564B-76AD-3AD0-E6FE-B160AD9528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0778F-AD95-47BA-93D1-7B4F55134C2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010650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230B21E-133B-0321-5E16-C57A6D5B3E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8220BE7E-11A4-5649-BAF4-5028E6E1C3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CF544E31-DAC9-3531-DFE8-0C689F370E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A847C-F1B4-4FBC-BF93-603A6569ED25}" type="datetimeFigureOut">
              <a:rPr lang="zh-TW" altLang="en-US" smtClean="0"/>
              <a:t>2025/4/1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4C8E5C0A-813B-506F-77C8-37223BA583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8AB39BF5-31D5-E5D4-9339-FB5D7EA493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0778F-AD95-47BA-93D1-7B4F55134C2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969505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C932343-C5EC-0B7C-8DCD-BE4DB96A81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505C9507-DCC6-E651-1526-B842CBC7C26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C095498D-D7C1-F51E-0A91-70BAEBBF796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40B38016-6BAD-C90E-51E8-F4D9F12A0E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A847C-F1B4-4FBC-BF93-603A6569ED25}" type="datetimeFigureOut">
              <a:rPr lang="zh-TW" altLang="en-US" smtClean="0"/>
              <a:t>2025/4/1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816D192D-DF77-D864-01D3-1434932C52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35CF6E74-6B44-5766-F7F8-1DE368EE72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0778F-AD95-47BA-93D1-7B4F55134C2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73647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693C8F8-49C5-9A1C-9647-2946A5C7FF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A191C281-9C25-380A-3774-60A3537251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7887277E-1E22-7DAF-943D-868C22E75D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28313981-045F-B39E-4AAA-CDB0A996AF8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875C1FA3-8225-DD92-D040-6BFCA6B27C2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1DBCFE79-80EF-87FD-AB0A-DF9325CC37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A847C-F1B4-4FBC-BF93-603A6569ED25}" type="datetimeFigureOut">
              <a:rPr lang="zh-TW" altLang="en-US" smtClean="0"/>
              <a:t>2025/4/1</a:t>
            </a:fld>
            <a:endParaRPr lang="zh-TW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77B659D7-4F41-C343-54FE-956E2C465D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4D639C67-2453-A5AF-37B8-082432221C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0778F-AD95-47BA-93D1-7B4F55134C2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912218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5B0C895-28EC-DD18-45FE-20FD5B37C1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688E12AC-4FC2-883C-EE39-D4376E65CA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A847C-F1B4-4FBC-BF93-603A6569ED25}" type="datetimeFigureOut">
              <a:rPr lang="zh-TW" altLang="en-US" smtClean="0"/>
              <a:t>2025/4/1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8DBD4639-D766-531F-B042-9C210CAEA1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A62C4D23-70A3-2FCA-CAFC-D172E94C55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0778F-AD95-47BA-93D1-7B4F55134C2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323976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37542986-068C-94E8-2952-D30690B63B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A847C-F1B4-4FBC-BF93-603A6569ED25}" type="datetimeFigureOut">
              <a:rPr lang="zh-TW" altLang="en-US" smtClean="0"/>
              <a:t>2025/4/1</a:t>
            </a:fld>
            <a:endParaRPr lang="zh-TW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282F5E33-BCEC-7EF2-B291-360A3353E9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D92CE7AB-C88F-B91A-F9F5-5885327D61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0778F-AD95-47BA-93D1-7B4F55134C2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029494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365FCE3-1780-7FB8-6B09-4C685D3363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A5A5D350-38C7-8298-D8A5-F8E1D70D8D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D2753C2A-5E97-ED87-0248-7DD52FAC22C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03A3D2DF-4ABC-E6D9-1B73-4210F74FF4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A847C-F1B4-4FBC-BF93-603A6569ED25}" type="datetimeFigureOut">
              <a:rPr lang="zh-TW" altLang="en-US" smtClean="0"/>
              <a:t>2025/4/1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C2A2A93F-BF78-FBF7-BB76-CCA72117D8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3ECDA6BC-B9C0-E215-3722-B91FC5D43E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0778F-AD95-47BA-93D1-7B4F55134C2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46843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D1C21FA-4D71-6AEB-0007-B90A3187A9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9705FC3C-8277-BA15-E49D-864CC9C71DB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E0BBD4B4-D98D-CB7D-F64B-CAE579A995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87465284-1BF9-FD83-423B-9AA8CE84C1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A847C-F1B4-4FBC-BF93-603A6569ED25}" type="datetimeFigureOut">
              <a:rPr lang="zh-TW" altLang="en-US" smtClean="0"/>
              <a:t>2025/4/1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774961E4-6F76-AA30-DF3D-AEAF1D74AA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88DBC1E5-F12C-88BD-F596-EE7FCE235F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0778F-AD95-47BA-93D1-7B4F55134C2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055269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C2F6E90E-6438-4E92-3C17-84C20343CF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18BBB0E-3707-6FCD-AE96-35A78FC68B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C031C318-FC12-CE83-15A5-1A4B48627C5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8A847C-F1B4-4FBC-BF93-603A6569ED25}" type="datetimeFigureOut">
              <a:rPr lang="zh-TW" altLang="en-US" smtClean="0"/>
              <a:t>2025/4/1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46A3C837-F256-0CC4-00E9-A75F2A4F870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5840360A-7DB8-93CC-AA65-15BC4A719F1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B0778F-AD95-47BA-93D1-7B4F55134C2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823379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drive.google.com/drive/u/4/folders/1v-4RuLtPjGS4HCz9OU-MVhQ7if4YTiK6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4zx0s9ZKYZY" TargetMode="External"/><Relationship Id="rId2" Type="http://schemas.openxmlformats.org/officeDocument/2006/relationships/hyperlink" Target="http://52.192.109.97/documents/43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customXml" Target="../ink/ink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2EE0625-FAFB-8868-8787-9850482AD5F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dirty="0"/>
              <a:t>AWPPG</a:t>
            </a:r>
            <a:r>
              <a:rPr lang="zh-TW" altLang="en-US" dirty="0"/>
              <a:t> </a:t>
            </a:r>
            <a:r>
              <a:rPr lang="en-US" altLang="zh-TW" dirty="0"/>
              <a:t>W-type </a:t>
            </a:r>
            <a:r>
              <a:rPr lang="zh-TW" altLang="en-US" dirty="0"/>
              <a:t>復刻文件</a:t>
            </a:r>
            <a:r>
              <a:rPr lang="en-US" altLang="zh-TW" dirty="0"/>
              <a:t>-app</a:t>
            </a:r>
            <a:endParaRPr lang="zh-TW" altLang="en-US" dirty="0"/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003F2E48-25F8-61BA-45BB-BE5DBB06B94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27917"/>
            <a:ext cx="9144000" cy="1655762"/>
          </a:xfrm>
        </p:spPr>
        <p:txBody>
          <a:bodyPr/>
          <a:lstStyle/>
          <a:p>
            <a:r>
              <a:rPr lang="zh-TW" altLang="en-US" dirty="0"/>
              <a:t>日期：</a:t>
            </a:r>
            <a:r>
              <a:rPr lang="en-US" altLang="zh-TW" dirty="0"/>
              <a:t>2025/4/1</a:t>
            </a:r>
          </a:p>
          <a:p>
            <a:r>
              <a:rPr lang="zh-TW" altLang="en-US" dirty="0"/>
              <a:t>硬體組：王凱鋒</a:t>
            </a:r>
          </a:p>
        </p:txBody>
      </p:sp>
    </p:spTree>
    <p:extLst>
      <p:ext uri="{BB962C8B-B14F-4D97-AF65-F5344CB8AC3E}">
        <p14:creationId xmlns:p14="http://schemas.microsoft.com/office/powerpoint/2010/main" val="24889448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ED63A08-BB91-C3FD-5A60-927DE9C052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第一步，本地環境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8FC1CE55-2B00-450B-ADAF-DFC3E486B4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zh-TW" altLang="en-US" dirty="0"/>
              <a:t>下載</a:t>
            </a:r>
            <a:r>
              <a:rPr lang="en-US" altLang="zh-TW" dirty="0"/>
              <a:t>android studio</a:t>
            </a:r>
          </a:p>
          <a:p>
            <a:pPr marL="514350" indent="-514350">
              <a:buFont typeface="+mj-lt"/>
              <a:buAutoNum type="arabicPeriod"/>
            </a:pPr>
            <a:r>
              <a:rPr lang="zh-TW" altLang="en-US" dirty="0"/>
              <a:t>下載原始碼</a:t>
            </a:r>
            <a:endParaRPr lang="en-US" altLang="zh-TW" dirty="0"/>
          </a:p>
          <a:p>
            <a:pPr marL="514350" indent="-514350">
              <a:buFont typeface="+mj-lt"/>
              <a:buAutoNum type="arabicPeriod"/>
            </a:pPr>
            <a:r>
              <a:rPr lang="zh-TW" altLang="en-US" dirty="0"/>
              <a:t>開啟原始檔案</a:t>
            </a:r>
            <a:endParaRPr lang="en-US" altLang="zh-TW" dirty="0"/>
          </a:p>
          <a:p>
            <a:pPr marL="514350" indent="-514350">
              <a:buFont typeface="+mj-lt"/>
              <a:buAutoNum type="arabicPeriod"/>
            </a:pPr>
            <a:r>
              <a:rPr lang="zh-TW" altLang="en-US" dirty="0"/>
              <a:t>想辦法同步環境</a:t>
            </a:r>
          </a:p>
        </p:txBody>
      </p:sp>
      <p:pic>
        <p:nvPicPr>
          <p:cNvPr id="7" name="圖片 6">
            <a:extLst>
              <a:ext uri="{FF2B5EF4-FFF2-40B4-BE49-F238E27FC236}">
                <a16:creationId xmlns:a16="http://schemas.microsoft.com/office/drawing/2014/main" id="{6B35A523-50F1-5F71-896F-02E8BAB3746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25867" y="1690688"/>
            <a:ext cx="6897063" cy="4639322"/>
          </a:xfrm>
          <a:prstGeom prst="rect">
            <a:avLst/>
          </a:prstGeom>
        </p:spPr>
      </p:pic>
      <p:sp>
        <p:nvSpPr>
          <p:cNvPr id="5" name="文字方塊 4">
            <a:extLst>
              <a:ext uri="{FF2B5EF4-FFF2-40B4-BE49-F238E27FC236}">
                <a16:creationId xmlns:a16="http://schemas.microsoft.com/office/drawing/2014/main" id="{FCC2F455-E94C-E629-CA59-F9888E52278D}"/>
              </a:ext>
            </a:extLst>
          </p:cNvPr>
          <p:cNvSpPr txBox="1"/>
          <p:nvPr/>
        </p:nvSpPr>
        <p:spPr>
          <a:xfrm>
            <a:off x="0" y="5380672"/>
            <a:ext cx="4058614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TW" altLang="en-US" dirty="0"/>
              <a:t>原始碼</a:t>
            </a:r>
            <a:r>
              <a:rPr lang="en-US" altLang="zh-TW" dirty="0"/>
              <a:t>(</a:t>
            </a:r>
            <a:r>
              <a:rPr lang="zh-TW" altLang="en-US" dirty="0"/>
              <a:t>需要權限</a:t>
            </a:r>
            <a:r>
              <a:rPr lang="en-US" altLang="zh-TW" dirty="0"/>
              <a:t>)</a:t>
            </a:r>
          </a:p>
          <a:p>
            <a:r>
              <a:rPr lang="zh-TW" altLang="en-US" dirty="0">
                <a:hlinkClick r:id="rId3"/>
              </a:rPr>
              <a:t>https://drive.google.com/drive/u/4/folders/1v-4RuLtPjGS4HCz9OU-MVhQ7if4YTiK6</a:t>
            </a:r>
            <a:endParaRPr lang="en-US" altLang="zh-TW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0785332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18579FA-C018-CC8D-A29F-54CCC72FCB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第二步</a:t>
            </a:r>
            <a:r>
              <a:rPr lang="en-US" altLang="zh-TW" dirty="0"/>
              <a:t>-</a:t>
            </a:r>
            <a:r>
              <a:rPr lang="zh-TW" altLang="en-US" dirty="0"/>
              <a:t>閱讀</a:t>
            </a:r>
            <a:r>
              <a:rPr lang="en-US" altLang="zh-TW" dirty="0"/>
              <a:t>nsp32</a:t>
            </a:r>
            <a:r>
              <a:rPr lang="zh-TW" altLang="en-US" dirty="0"/>
              <a:t> </a:t>
            </a:r>
            <a:r>
              <a:rPr lang="en-US" altLang="zh-TW" dirty="0"/>
              <a:t>datasheet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BD749381-636D-C98C-48CD-C22FD90F84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>
                <a:hlinkClick r:id="rId2"/>
              </a:rPr>
              <a:t>http://52.192.109.97/documents/43</a:t>
            </a:r>
            <a:endParaRPr lang="en-US" altLang="zh-TW" dirty="0"/>
          </a:p>
          <a:p>
            <a:r>
              <a:rPr lang="en-US" altLang="zh-TW" dirty="0">
                <a:hlinkClick r:id="rId3"/>
              </a:rPr>
              <a:t>https://www.youtube.com/watch?v=4zx0s9ZKYZY</a:t>
            </a:r>
            <a:endParaRPr lang="en-US" altLang="zh-TW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8427054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4C71726-A0D7-68F1-3722-6E9FA171B4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第三步</a:t>
            </a:r>
            <a:r>
              <a:rPr lang="en-US" altLang="zh-TW" dirty="0"/>
              <a:t>-</a:t>
            </a:r>
            <a:r>
              <a:rPr lang="zh-TW" altLang="en-US" dirty="0"/>
              <a:t>閱讀原始碼</a:t>
            </a:r>
          </a:p>
        </p:txBody>
      </p:sp>
      <p:pic>
        <p:nvPicPr>
          <p:cNvPr id="5" name="內容版面配置區 4">
            <a:extLst>
              <a:ext uri="{FF2B5EF4-FFF2-40B4-BE49-F238E27FC236}">
                <a16:creationId xmlns:a16="http://schemas.microsoft.com/office/drawing/2014/main" id="{27BA436E-ED90-D64D-F7D9-F3F5F901752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23326" y="1469205"/>
            <a:ext cx="9930474" cy="5231740"/>
          </a:xfrm>
        </p:spPr>
      </p:pic>
      <p:grpSp>
        <p:nvGrpSpPr>
          <p:cNvPr id="11" name="群組 10">
            <a:extLst>
              <a:ext uri="{FF2B5EF4-FFF2-40B4-BE49-F238E27FC236}">
                <a16:creationId xmlns:a16="http://schemas.microsoft.com/office/drawing/2014/main" id="{9FB595C5-A09A-9AE8-3171-875F2D8B9927}"/>
              </a:ext>
            </a:extLst>
          </p:cNvPr>
          <p:cNvGrpSpPr/>
          <p:nvPr/>
        </p:nvGrpSpPr>
        <p:grpSpPr>
          <a:xfrm>
            <a:off x="3987490" y="1016650"/>
            <a:ext cx="3651480" cy="1032480"/>
            <a:chOff x="3987490" y="1016650"/>
            <a:chExt cx="3651480" cy="10324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3">
              <p14:nvContentPartPr>
                <p14:cNvPr id="9" name="筆跡 8">
                  <a:extLst>
                    <a:ext uri="{FF2B5EF4-FFF2-40B4-BE49-F238E27FC236}">
                      <a16:creationId xmlns:a16="http://schemas.microsoft.com/office/drawing/2014/main" id="{08DBFE4E-6214-5718-56AE-067E198FFD4A}"/>
                    </a:ext>
                  </a:extLst>
                </p14:cNvPr>
                <p14:cNvContentPartPr/>
                <p14:nvPr/>
              </p14:nvContentPartPr>
              <p14:xfrm>
                <a:off x="3987490" y="1312930"/>
                <a:ext cx="1141200" cy="649440"/>
              </p14:xfrm>
            </p:contentPart>
          </mc:Choice>
          <mc:Fallback xmlns="">
            <p:pic>
              <p:nvPicPr>
                <p:cNvPr id="9" name="筆跡 8">
                  <a:extLst>
                    <a:ext uri="{FF2B5EF4-FFF2-40B4-BE49-F238E27FC236}">
                      <a16:creationId xmlns:a16="http://schemas.microsoft.com/office/drawing/2014/main" id="{08DBFE4E-6214-5718-56AE-067E198FFD4A}"/>
                    </a:ext>
                  </a:extLst>
                </p:cNvPr>
                <p:cNvPicPr/>
                <p:nvPr/>
              </p:nvPicPr>
              <p:blipFill>
                <a:blip r:embed="rId4"/>
                <a:stretch>
                  <a:fillRect/>
                </a:stretch>
              </p:blipFill>
              <p:spPr>
                <a:xfrm>
                  <a:off x="3978850" y="1304290"/>
                  <a:ext cx="1158840" cy="667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">
              <p14:nvContentPartPr>
                <p14:cNvPr id="10" name="筆跡 9">
                  <a:extLst>
                    <a:ext uri="{FF2B5EF4-FFF2-40B4-BE49-F238E27FC236}">
                      <a16:creationId xmlns:a16="http://schemas.microsoft.com/office/drawing/2014/main" id="{B4874081-A88A-2C3D-B5A6-24A64DD0DBF3}"/>
                    </a:ext>
                  </a:extLst>
                </p14:cNvPr>
                <p14:cNvContentPartPr/>
                <p14:nvPr/>
              </p14:nvContentPartPr>
              <p14:xfrm>
                <a:off x="5473570" y="1016650"/>
                <a:ext cx="2165400" cy="1032480"/>
              </p14:xfrm>
            </p:contentPart>
          </mc:Choice>
          <mc:Fallback xmlns="">
            <p:pic>
              <p:nvPicPr>
                <p:cNvPr id="10" name="筆跡 9">
                  <a:extLst>
                    <a:ext uri="{FF2B5EF4-FFF2-40B4-BE49-F238E27FC236}">
                      <a16:creationId xmlns:a16="http://schemas.microsoft.com/office/drawing/2014/main" id="{B4874081-A88A-2C3D-B5A6-24A64DD0DBF3}"/>
                    </a:ext>
                  </a:extLst>
                </p:cNvPr>
                <p:cNvPicPr/>
                <p:nvPr/>
              </p:nvPicPr>
              <p:blipFill>
                <a:blip r:embed="rId6"/>
                <a:stretch>
                  <a:fillRect/>
                </a:stretch>
              </p:blipFill>
              <p:spPr>
                <a:xfrm>
                  <a:off x="5464570" y="1007650"/>
                  <a:ext cx="2183040" cy="1050120"/>
                </a:xfrm>
                <a:prstGeom prst="rect">
                  <a:avLst/>
                </a:prstGeom>
              </p:spPr>
            </p:pic>
          </mc:Fallback>
        </mc:AlternateContent>
      </p:grpSp>
    </p:spTree>
    <p:extLst>
      <p:ext uri="{BB962C8B-B14F-4D97-AF65-F5344CB8AC3E}">
        <p14:creationId xmlns:p14="http://schemas.microsoft.com/office/powerpoint/2010/main" val="41267299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132</Words>
  <Application>Microsoft Office PowerPoint</Application>
  <PresentationFormat>寬螢幕</PresentationFormat>
  <Paragraphs>14</Paragraphs>
  <Slides>4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3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佈景主題</vt:lpstr>
      <vt:lpstr>AWPPG W-type 復刻文件-app</vt:lpstr>
      <vt:lpstr>第一步，本地環境</vt:lpstr>
      <vt:lpstr>第二步-閱讀nsp32 datasheet</vt:lpstr>
      <vt:lpstr>第三步-閱讀原始碼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王凱鋒</dc:creator>
  <cp:lastModifiedBy>王凱鋒</cp:lastModifiedBy>
  <cp:revision>3</cp:revision>
  <dcterms:created xsi:type="dcterms:W3CDTF">2025-04-01T13:20:05Z</dcterms:created>
  <dcterms:modified xsi:type="dcterms:W3CDTF">2025-04-01T15:43:09Z</dcterms:modified>
</cp:coreProperties>
</file>