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8659A7-D8B0-7695-352D-1CEF7AF8A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7C513B3-BBAD-8B64-C404-90B5D7BE3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D8E6FC-B9E5-F495-D3E8-9194809F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8A6BF2-F849-875F-8026-9C6DCE4A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376E8C-B2F3-A85C-FBBB-AD17E3B1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46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9DA73B-04A5-CF88-B49B-AE7675E2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CFCAFFC-0BC3-20D7-310E-6067E38D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6F6202-5F69-56CE-ADC2-3B40875C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428328-EA0C-6557-8E43-9DB5D1A7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581DA-7FE7-0844-C444-F8BFBD5D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61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5578E15-6264-A92C-49C1-7B11175E9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8B2045F-8410-5C8C-22E3-E4117704E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CB801E-42E3-B6FA-937B-39582DC9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3BB9AD-ABC4-D287-BDD4-3259F00C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EE885D-443C-9105-A494-3547EC92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60A22D-000B-6AAA-264E-C151F0F9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A68AB6-8C45-2BFA-11A1-5AC9FF72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EE6BA7-FFA3-B2E2-512C-07856581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D5EBEF-B238-C310-6EE3-C684E1C1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CA564B-76AD-3AD0-E6FE-B160AD95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06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30B21E-133B-0321-5E16-C57A6D5B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20BE7E-11A4-5649-BAF4-5028E6E1C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544E31-DAC9-3531-DFE8-0C689F37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8E5C0A-813B-506F-77C8-37223BA5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B39BF5-31D5-E5D4-9339-FB5D7EA4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95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932343-C5EC-0B7C-8DCD-BE4DB96A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5C9507-DCC6-E651-1526-B842CBC7C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95498D-D7C1-F51E-0A91-70BAEBBF7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B38016-6BAD-C90E-51E8-F4D9F12A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6D192D-DF77-D864-01D3-1434932C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CF6E74-6B44-5766-F7F8-1DE368EE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6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93C8F8-49C5-9A1C-9647-2946A5C7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91C281-9C25-380A-3774-60A35372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87277E-1E22-7DAF-943D-868C22E75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8313981-045F-B39E-4AAA-CDB0A996A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5C1FA3-8225-DD92-D040-6BFCA6B27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DBCFE79-80EF-87FD-AB0A-DF9325CC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7B659D7-4F41-C343-54FE-956E2C46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639C67-2453-A5AF-37B8-08243222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22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B0C895-28EC-DD18-45FE-20FD5B37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88E12AC-4FC2-883C-EE39-D4376E65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BD4639-D766-531F-B042-9C210CAE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62C4D23-70A3-2FCA-CAFC-D172E94C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39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7542986-068C-94E8-2952-D30690B6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82F5E33-BCEC-7EF2-B291-360A3353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2CE7AB-C88F-B91A-F9F5-5885327D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9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65FCE3-1780-7FB8-6B09-4C685D33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A5D350-38C7-8298-D8A5-F8E1D70D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753C2A-5E97-ED87-0248-7DD52FAC2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3A3D2DF-4ABC-E6D9-1B73-4210F74F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A2A93F-BF78-FBF7-BB76-CCA72117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CDA6BC-B9C0-E215-3722-B91FC5D4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8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1C21FA-4D71-6AEB-0007-B90A3187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705FC3C-8277-BA15-E49D-864CC9C71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0BBD4B4-D98D-CB7D-F64B-CAE579A9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465284-1BF9-FD83-423B-9AA8CE84C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4961E4-6F76-AA30-DF3D-AEAF1D74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DBC1E5-F12C-88BD-F596-EE7FCE23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52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2F6E90E-6438-4E92-3C17-84C20343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8BBB0E-3707-6FCD-AE96-35A78FC68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31C318-FC12-CE83-15A5-1A4B48627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847C-F1B4-4FBC-BF93-603A6569ED25}" type="datetimeFigureOut">
              <a:rPr lang="zh-TW" altLang="en-US" smtClean="0"/>
              <a:t>2025/4/2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A3C837-F256-0CC4-00E9-A75F2A4F8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40360A-7DB8-93CC-AA65-15BC4A719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778F-AD95-47BA-93D1-7B4F55134C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33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52.192.109.97/issues/26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4/folders/1v-4RuLtPjGS4HCz9OU-MVhQ7if4YTiK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EE0625-FAFB-8868-8787-9850482AD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AWPPG</a:t>
            </a:r>
            <a:r>
              <a:rPr lang="zh-TW" altLang="en-US" dirty="0"/>
              <a:t> </a:t>
            </a:r>
            <a:r>
              <a:rPr lang="en-US" altLang="zh-TW" dirty="0"/>
              <a:t>W-type </a:t>
            </a:r>
            <a:r>
              <a:rPr lang="zh-TW" altLang="en-US" dirty="0"/>
              <a:t>復刻文件</a:t>
            </a:r>
            <a:r>
              <a:rPr lang="en-US" altLang="zh-TW" dirty="0"/>
              <a:t>-</a:t>
            </a:r>
            <a:r>
              <a:rPr lang="zh-TW" altLang="en-US" dirty="0"/>
              <a:t>硬體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3F2E48-25F8-61BA-45BB-BE5DBB06B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7917"/>
            <a:ext cx="9144000" cy="1655762"/>
          </a:xfrm>
        </p:spPr>
        <p:txBody>
          <a:bodyPr/>
          <a:lstStyle/>
          <a:p>
            <a:r>
              <a:rPr lang="zh-TW" altLang="en-US" dirty="0"/>
              <a:t>日期：</a:t>
            </a:r>
            <a:r>
              <a:rPr lang="en-US" altLang="zh-TW" dirty="0"/>
              <a:t>2025/4/1</a:t>
            </a:r>
          </a:p>
          <a:p>
            <a:r>
              <a:rPr lang="zh-TW" altLang="en-US" dirty="0"/>
              <a:t>硬體組：王凱鋒</a:t>
            </a:r>
          </a:p>
        </p:txBody>
      </p:sp>
    </p:spTree>
    <p:extLst>
      <p:ext uri="{BB962C8B-B14F-4D97-AF65-F5344CB8AC3E}">
        <p14:creationId xmlns:p14="http://schemas.microsoft.com/office/powerpoint/2010/main" val="2488944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474F2-ADFF-4591-26B3-B98BBE41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第一步</a:t>
            </a:r>
            <a:r>
              <a:rPr lang="en-US" altLang="zh-TW" dirty="0"/>
              <a:t>-</a:t>
            </a:r>
            <a:r>
              <a:rPr lang="zh-TW" altLang="en-US" dirty="0"/>
              <a:t>買晶片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B8215D3-E251-8365-CF5C-88525B54A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23" y="1773866"/>
            <a:ext cx="9208995" cy="435133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7CF2C7A-4719-0BAA-E9B4-83EEB1EF9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1" b="30944"/>
          <a:stretch/>
        </p:blipFill>
        <p:spPr>
          <a:xfrm>
            <a:off x="9480430" y="3219098"/>
            <a:ext cx="2528977" cy="14608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241B249-95BB-81CE-52DD-929067B6725E}"/>
              </a:ext>
            </a:extLst>
          </p:cNvPr>
          <p:cNvSpPr/>
          <p:nvPr/>
        </p:nvSpPr>
        <p:spPr>
          <a:xfrm>
            <a:off x="10989981" y="4679971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入手</a:t>
            </a:r>
          </a:p>
        </p:txBody>
      </p:sp>
    </p:spTree>
    <p:extLst>
      <p:ext uri="{BB962C8B-B14F-4D97-AF65-F5344CB8AC3E}">
        <p14:creationId xmlns:p14="http://schemas.microsoft.com/office/powerpoint/2010/main" val="65820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4F2D7F-DB16-D59E-6C07-4CE523EB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第二步</a:t>
            </a:r>
            <a:r>
              <a:rPr lang="en-US" altLang="zh-TW" dirty="0"/>
              <a:t>-</a:t>
            </a:r>
            <a:r>
              <a:rPr lang="zh-TW" altLang="en-US" dirty="0"/>
              <a:t>拔殼</a:t>
            </a:r>
            <a:r>
              <a:rPr lang="en-US" altLang="zh-TW" dirty="0"/>
              <a:t>(</a:t>
            </a:r>
            <a:r>
              <a:rPr lang="zh-TW" altLang="en-US" dirty="0"/>
              <a:t>小心，這很貴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132FED0-E089-606D-9843-DF0063ED2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55" y="1825625"/>
            <a:ext cx="7732690" cy="4351338"/>
          </a:xfrm>
        </p:spPr>
      </p:pic>
    </p:spTree>
    <p:extLst>
      <p:ext uri="{BB962C8B-B14F-4D97-AF65-F5344CB8AC3E}">
        <p14:creationId xmlns:p14="http://schemas.microsoft.com/office/powerpoint/2010/main" val="117779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2FE64-0EB8-FEDD-F917-0CC4A5228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第三步</a:t>
            </a:r>
            <a:r>
              <a:rPr lang="en-US" altLang="zh-TW" dirty="0"/>
              <a:t>-3D</a:t>
            </a:r>
            <a:r>
              <a:rPr lang="zh-TW" altLang="en-US" dirty="0"/>
              <a:t>列印外殼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7966A68-E20C-8187-4EE2-9DD298C03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75" y="1690688"/>
            <a:ext cx="5434732" cy="4406960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93C7FA6-DA47-AE07-52F9-7BDF5B06A90E}"/>
              </a:ext>
            </a:extLst>
          </p:cNvPr>
          <p:cNvSpPr txBox="1"/>
          <p:nvPr/>
        </p:nvSpPr>
        <p:spPr>
          <a:xfrm>
            <a:off x="-1713" y="6380397"/>
            <a:ext cx="7121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檔案：</a:t>
            </a:r>
            <a:r>
              <a:rPr lang="en-US" altLang="zh-TW" dirty="0">
                <a:hlinkClick r:id="rId3"/>
              </a:rPr>
              <a:t>http://52.192.109.97/issues/262</a:t>
            </a:r>
            <a:r>
              <a:rPr lang="zh-TW" altLang="en-US" dirty="0"/>
              <a:t> </a:t>
            </a:r>
            <a:r>
              <a:rPr lang="zh-TW" altLang="en-US"/>
              <a:t>裡的 </a:t>
            </a:r>
            <a:r>
              <a:rPr lang="en-US" altLang="zh-TW"/>
              <a:t>AWPPG</a:t>
            </a:r>
            <a:r>
              <a:rPr lang="en-US" altLang="zh-TW" dirty="0"/>
              <a:t>_W-</a:t>
            </a:r>
            <a:r>
              <a:rPr lang="en-US" altLang="zh-TW" dirty="0" err="1"/>
              <a:t>type_shell.stl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92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BD7518-2085-A473-6EC5-F750E176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第四步</a:t>
            </a:r>
            <a:r>
              <a:rPr lang="en-US" altLang="zh-TW" dirty="0"/>
              <a:t>-</a:t>
            </a:r>
            <a:r>
              <a:rPr lang="zh-TW" altLang="en-US" dirty="0"/>
              <a:t>焊接光源模組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BE6730-2DC1-D769-8C9A-C3D1836C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6190725"/>
            <a:ext cx="10515600" cy="604299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依圖示把</a:t>
            </a:r>
            <a:r>
              <a:rPr lang="en-US" altLang="zh-TW" dirty="0"/>
              <a:t>LED</a:t>
            </a:r>
            <a:r>
              <a:rPr lang="zh-TW" altLang="en-US" dirty="0"/>
              <a:t>焊上去，有中間光譜儀的洞對鏡頭來說略小，需要磨大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E5153CE-AD42-06C6-BA33-A5A0F921E2F5}"/>
              </a:ext>
            </a:extLst>
          </p:cNvPr>
          <p:cNvSpPr/>
          <p:nvPr/>
        </p:nvSpPr>
        <p:spPr>
          <a:xfrm>
            <a:off x="3536829" y="1941640"/>
            <a:ext cx="4410883" cy="3998133"/>
          </a:xfrm>
          <a:custGeom>
            <a:avLst/>
            <a:gdLst/>
            <a:ahLst/>
            <a:cxnLst/>
            <a:rect l="l" t="t" r="r" b="b"/>
            <a:pathLst>
              <a:path w="4813530" h="4533060">
                <a:moveTo>
                  <a:pt x="0" y="0"/>
                </a:moveTo>
                <a:lnTo>
                  <a:pt x="4813530" y="0"/>
                </a:lnTo>
                <a:lnTo>
                  <a:pt x="4813530" y="4533060"/>
                </a:lnTo>
                <a:lnTo>
                  <a:pt x="0" y="4533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70" r="-1163" b="-5240"/>
            </a:stretch>
          </a:blipFill>
        </p:spPr>
      </p:sp>
    </p:spTree>
    <p:extLst>
      <p:ext uri="{BB962C8B-B14F-4D97-AF65-F5344CB8AC3E}">
        <p14:creationId xmlns:p14="http://schemas.microsoft.com/office/powerpoint/2010/main" val="336494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F66D0A-8221-22FF-0EDA-983B1604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第四步</a:t>
            </a:r>
            <a:r>
              <a:rPr lang="en-US" altLang="zh-TW" dirty="0"/>
              <a:t>-</a:t>
            </a:r>
            <a:r>
              <a:rPr lang="zh-TW" altLang="en-US" dirty="0"/>
              <a:t>光源模組連接晶片</a:t>
            </a:r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66DBC44B-E79B-67EC-C93B-5864E2FCE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43" y="1617365"/>
            <a:ext cx="5059653" cy="2847167"/>
          </a:xfr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1CF422E-384D-E5F8-35E1-08BBA5D40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16" y="1675383"/>
            <a:ext cx="3713398" cy="211208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19A0242-E1F9-8B72-D8DB-4B417540F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r="33592"/>
          <a:stretch/>
        </p:blipFill>
        <p:spPr>
          <a:xfrm rot="16200000">
            <a:off x="748686" y="4056915"/>
            <a:ext cx="2761210" cy="277195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6DF6FE1-61C3-7BC6-CC62-4D4852C5D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t="31320" r="28171" b="32076"/>
          <a:stretch/>
        </p:blipFill>
        <p:spPr>
          <a:xfrm>
            <a:off x="8355084" y="4187746"/>
            <a:ext cx="1883307" cy="251028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7033DB6-5F33-3BB3-076A-214F2B1F6546}"/>
              </a:ext>
            </a:extLst>
          </p:cNvPr>
          <p:cNvSpPr/>
          <p:nvPr/>
        </p:nvSpPr>
        <p:spPr>
          <a:xfrm>
            <a:off x="7651558" y="4274530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成品</a:t>
            </a:r>
            <a:endParaRPr lang="zh-TW" alt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474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D916C9-AAE1-E726-7131-6BCEC7AF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第五步</a:t>
            </a:r>
            <a:r>
              <a:rPr lang="en-US" altLang="zh-TW" dirty="0"/>
              <a:t>-</a:t>
            </a:r>
            <a:r>
              <a:rPr lang="zh-TW" altLang="en-US" dirty="0"/>
              <a:t>蓋布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7C05747-4415-AF4A-E754-129DCA3A4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1" t="35361" r="25574" b="37876"/>
          <a:stretch/>
        </p:blipFill>
        <p:spPr>
          <a:xfrm>
            <a:off x="1820173" y="2424022"/>
            <a:ext cx="3709358" cy="3338426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1328B0-DB12-0D6A-F6DF-1F8D5A136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24652" r="27572" b="31447"/>
          <a:stretch/>
        </p:blipFill>
        <p:spPr>
          <a:xfrm>
            <a:off x="7763774" y="2587881"/>
            <a:ext cx="2182483" cy="30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4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FCD554-3631-7EEB-037E-AE92AC5A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第六步</a:t>
            </a:r>
            <a:r>
              <a:rPr lang="en-US" altLang="zh-TW" dirty="0"/>
              <a:t>-</a:t>
            </a:r>
            <a:r>
              <a:rPr lang="zh-TW" altLang="en-US" dirty="0"/>
              <a:t>組裝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14D6F02-2DAA-4006-91F7-71D555D3C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2" t="29017" r="31563" b="36290"/>
          <a:stretch/>
        </p:blipFill>
        <p:spPr>
          <a:xfrm>
            <a:off x="7289320" y="1846052"/>
            <a:ext cx="3292606" cy="4646823"/>
          </a:xfr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A50E87F-9B85-67D5-1EE2-AE3DCA7AC1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747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蓋上蓋子後，用膠帶黏起來，接觸鏡頭與燈的地方用另一層膠帶反貼，就組裝完成了！</a:t>
            </a:r>
          </a:p>
        </p:txBody>
      </p:sp>
    </p:spTree>
    <p:extLst>
      <p:ext uri="{BB962C8B-B14F-4D97-AF65-F5344CB8AC3E}">
        <p14:creationId xmlns:p14="http://schemas.microsoft.com/office/powerpoint/2010/main" val="368017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8AEA37-B49C-EEA7-3BC5-7CBFE1EF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第七步</a:t>
            </a:r>
            <a:r>
              <a:rPr lang="en-US" altLang="zh-TW" dirty="0"/>
              <a:t>-</a:t>
            </a:r>
            <a:r>
              <a:rPr lang="zh-TW" altLang="en-US" dirty="0"/>
              <a:t>下載手機</a:t>
            </a:r>
            <a:r>
              <a:rPr lang="en-US" altLang="zh-TW" dirty="0"/>
              <a:t>APP</a:t>
            </a:r>
            <a:r>
              <a:rPr lang="zh-TW" altLang="en-US" dirty="0"/>
              <a:t>測試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D3FD85-34CE-7336-9121-7A4CA748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https://drive.google.com/drive/u/4/folders/1v-4RuLtPjGS4HCz9OU-MVhQ7if4YTiK6</a:t>
            </a:r>
            <a:endParaRPr lang="en-US" altLang="zh-TW" dirty="0"/>
          </a:p>
          <a:p>
            <a:r>
              <a:rPr lang="zh-TW" altLang="en-US" dirty="0"/>
              <a:t>以上網址需要權限</a:t>
            </a:r>
          </a:p>
        </p:txBody>
      </p:sp>
    </p:spTree>
    <p:extLst>
      <p:ext uri="{BB962C8B-B14F-4D97-AF65-F5344CB8AC3E}">
        <p14:creationId xmlns:p14="http://schemas.microsoft.com/office/powerpoint/2010/main" val="356741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157</Words>
  <Application>Microsoft Office PowerPoint</Application>
  <PresentationFormat>寬螢幕</PresentationFormat>
  <Paragraphs>18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佈景主題</vt:lpstr>
      <vt:lpstr>AWPPG W-type 復刻文件-硬體</vt:lpstr>
      <vt:lpstr>第一步-買晶片</vt:lpstr>
      <vt:lpstr>第二步-拔殼(小心，這很貴)</vt:lpstr>
      <vt:lpstr>第三步-3D列印外殼</vt:lpstr>
      <vt:lpstr>第四步-焊接光源模組</vt:lpstr>
      <vt:lpstr>第四步-光源模組連接晶片</vt:lpstr>
      <vt:lpstr>第五步-蓋布</vt:lpstr>
      <vt:lpstr>第六步-組裝</vt:lpstr>
      <vt:lpstr>第七步-下載手機APP測試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王凱鋒</dc:creator>
  <cp:lastModifiedBy>王凱鋒</cp:lastModifiedBy>
  <cp:revision>3</cp:revision>
  <dcterms:created xsi:type="dcterms:W3CDTF">2025-04-01T13:20:05Z</dcterms:created>
  <dcterms:modified xsi:type="dcterms:W3CDTF">2025-04-02T13:41:27Z</dcterms:modified>
</cp:coreProperties>
</file>