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8659A7-D8B0-7695-352D-1CEF7AF8A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C513B3-BBAD-8B64-C404-90B5D7BE3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D8E6FC-B9E5-F495-D3E8-9194809F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8A6BF2-F849-875F-8026-9C6DCE4A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376E8C-B2F3-A85C-FBBB-AD17E3B1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46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9DA73B-04A5-CF88-B49B-AE7675E2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FCAFFC-0BC3-20D7-310E-6067E38D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6F6202-5F69-56CE-ADC2-3B40875C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428328-EA0C-6557-8E43-9DB5D1A7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581DA-7FE7-0844-C444-F8BFBD5D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61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5578E15-6264-A92C-49C1-7B11175E9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B2045F-8410-5C8C-22E3-E4117704E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CB801E-42E3-B6FA-937B-39582DC9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3BB9AD-ABC4-D287-BDD4-3259F00C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E885D-443C-9105-A494-3547EC92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60A22D-000B-6AAA-264E-C151F0F9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A68AB6-8C45-2BFA-11A1-5AC9FF72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EE6BA7-FFA3-B2E2-512C-07856581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D5EBEF-B238-C310-6EE3-C684E1C1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CA564B-76AD-3AD0-E6FE-B160AD95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0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30B21E-133B-0321-5E16-C57A6D5B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20BE7E-11A4-5649-BAF4-5028E6E1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544E31-DAC9-3531-DFE8-0C689F37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8E5C0A-813B-506F-77C8-37223BA5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B39BF5-31D5-E5D4-9339-FB5D7EA4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9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932343-C5EC-0B7C-8DCD-BE4DB96A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5C9507-DCC6-E651-1526-B842CBC7C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95498D-D7C1-F51E-0A91-70BAEBBF7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B38016-6BAD-C90E-51E8-F4D9F12A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6D192D-DF77-D864-01D3-1434932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CF6E74-6B44-5766-F7F8-1DE368EE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6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93C8F8-49C5-9A1C-9647-2946A5C7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91C281-9C25-380A-3774-60A35372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87277E-1E22-7DAF-943D-868C22E7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8313981-045F-B39E-4AAA-CDB0A996A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5C1FA3-8225-DD92-D040-6BFCA6B27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DBCFE79-80EF-87FD-AB0A-DF9325CC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7B659D7-4F41-C343-54FE-956E2C46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639C67-2453-A5AF-37B8-08243222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22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B0C895-28EC-DD18-45FE-20FD5B37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8E12AC-4FC2-883C-EE39-D4376E65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BD4639-D766-531F-B042-9C210CAE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2C4D23-70A3-2FCA-CAFC-D172E94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7542986-068C-94E8-2952-D30690B6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82F5E33-BCEC-7EF2-B291-360A3353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2CE7AB-C88F-B91A-F9F5-5885327D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9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65FCE3-1780-7FB8-6B09-4C685D33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A5D350-38C7-8298-D8A5-F8E1D70D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753C2A-5E97-ED87-0248-7DD52FAC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A3D2DF-4ABC-E6D9-1B73-4210F74F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A2A93F-BF78-FBF7-BB76-CCA7211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CDA6BC-B9C0-E215-3722-B91FC5D4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8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C21FA-4D71-6AEB-0007-B90A3187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705FC3C-8277-BA15-E49D-864CC9C71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BBD4B4-D98D-CB7D-F64B-CAE579A9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465284-1BF9-FD83-423B-9AA8CE84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4961E4-6F76-AA30-DF3D-AEAF1D74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DBC1E5-F12C-88BD-F596-EE7FCE23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2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F6E90E-6438-4E92-3C17-84C20343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8BBB0E-3707-6FCD-AE96-35A78FC6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31C318-FC12-CE83-15A5-1A4B48627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3C837-F256-0CC4-00E9-A75F2A4F8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40360A-7DB8-93CC-AA65-15BC4A719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33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microsoft.com/office/2007/relationships/media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E0625-FAFB-8868-8787-9850482AD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AWPPG</a:t>
            </a:r>
            <a:r>
              <a:rPr lang="zh-TW" altLang="en-US" dirty="0"/>
              <a:t> </a:t>
            </a:r>
            <a:r>
              <a:rPr lang="en-US" altLang="zh-TW" dirty="0"/>
              <a:t>W-type APP</a:t>
            </a:r>
            <a:r>
              <a:rPr lang="zh-TW" altLang="en-US" dirty="0"/>
              <a:t>連續型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3F2E48-25F8-61BA-45BB-BE5DBB06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7917"/>
            <a:ext cx="9144000" cy="1655762"/>
          </a:xfrm>
        </p:spPr>
        <p:txBody>
          <a:bodyPr/>
          <a:lstStyle/>
          <a:p>
            <a:r>
              <a:rPr lang="zh-TW" altLang="en-US" dirty="0"/>
              <a:t>日期：</a:t>
            </a:r>
            <a:r>
              <a:rPr lang="en-US" altLang="zh-TW" dirty="0"/>
              <a:t>2025/4/1</a:t>
            </a:r>
          </a:p>
          <a:p>
            <a:r>
              <a:rPr lang="zh-TW" altLang="en-US" dirty="0"/>
              <a:t>硬體組：王凱鋒</a:t>
            </a:r>
          </a:p>
        </p:txBody>
      </p:sp>
    </p:spTree>
    <p:extLst>
      <p:ext uri="{BB962C8B-B14F-4D97-AF65-F5344CB8AC3E}">
        <p14:creationId xmlns:p14="http://schemas.microsoft.com/office/powerpoint/2010/main" val="248894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CC4226-97A8-CE51-9B78-58F9FBA1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離散型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4" name="a9b692e7-c0c5-440a-bcaf-1ad5a09d3777">
            <a:hlinkClick r:id="" action="ppaction://media"/>
            <a:extLst>
              <a:ext uri="{FF2B5EF4-FFF2-40B4-BE49-F238E27FC236}">
                <a16:creationId xmlns:a16="http://schemas.microsoft.com/office/drawing/2014/main" id="{80C65DE8-5BCA-12AE-26C3-8DE57AE3E13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8562" y="-1"/>
            <a:ext cx="3086100" cy="6860505"/>
          </a:xfrm>
        </p:spPr>
      </p:pic>
      <p:pic>
        <p:nvPicPr>
          <p:cNvPr id="6" name="2a7abe5c-0c33-4560-8910-9c74d95839c0">
            <a:hlinkClick r:id="" action="ppaction://media"/>
            <a:extLst>
              <a:ext uri="{FF2B5EF4-FFF2-40B4-BE49-F238E27FC236}">
                <a16:creationId xmlns:a16="http://schemas.microsoft.com/office/drawing/2014/main" id="{8ED2A231-3A33-6E6B-A099-4F0F40C3F8E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end="1011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5900" y="-1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09285A-BF7F-44DA-1F6C-CA4984C7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連續型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4" name="754f3e20-9ff6-4014-909b-ff281673294f">
            <a:hlinkClick r:id="" action="ppaction://media"/>
            <a:extLst>
              <a:ext uri="{FF2B5EF4-FFF2-40B4-BE49-F238E27FC236}">
                <a16:creationId xmlns:a16="http://schemas.microsoft.com/office/drawing/2014/main" id="{3C8F8930-3835-AD8D-9057-2CE55B5209D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4882" y="0"/>
            <a:ext cx="3082264" cy="6851978"/>
          </a:xfrm>
        </p:spPr>
      </p:pic>
    </p:spTree>
    <p:extLst>
      <p:ext uri="{BB962C8B-B14F-4D97-AF65-F5344CB8AC3E}">
        <p14:creationId xmlns:p14="http://schemas.microsoft.com/office/powerpoint/2010/main" val="6879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1E4787-F45E-A48D-8AE3-C3876002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存檔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006A56-0E92-CE1C-E5D6-D70EF743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同</a:t>
            </a:r>
            <a:r>
              <a:rPr lang="en-US" altLang="zh-TW" dirty="0"/>
              <a:t>AWPPG</a:t>
            </a:r>
            <a:r>
              <a:rPr lang="zh-TW" altLang="en-US" dirty="0"/>
              <a:t> </a:t>
            </a:r>
            <a:r>
              <a:rPr lang="en-US" altLang="zh-TW" dirty="0"/>
              <a:t>1.2</a:t>
            </a:r>
            <a:r>
              <a:rPr lang="zh-TW" altLang="en-US" dirty="0"/>
              <a:t>、</a:t>
            </a:r>
            <a:r>
              <a:rPr lang="en-US" altLang="zh-TW" dirty="0"/>
              <a:t>2.1</a:t>
            </a:r>
            <a:r>
              <a:rPr lang="zh-TW" altLang="en-US" dirty="0"/>
              <a:t>，有存</a:t>
            </a:r>
            <a:r>
              <a:rPr lang="en-US" altLang="zh-TW" dirty="0"/>
              <a:t>135</a:t>
            </a:r>
            <a:r>
              <a:rPr lang="zh-TW" altLang="en-US" dirty="0"/>
              <a:t>個波長、時間與</a:t>
            </a:r>
            <a:r>
              <a:rPr lang="en-US" altLang="zh-TW" dirty="0"/>
              <a:t>Integration time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速度同</a:t>
            </a:r>
            <a:r>
              <a:rPr lang="en-US" altLang="zh-TW" dirty="0">
                <a:solidFill>
                  <a:srgbClr val="FF0000"/>
                </a:solidFill>
              </a:rPr>
              <a:t>1.2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筆</a:t>
            </a:r>
            <a:r>
              <a:rPr lang="en-US" altLang="zh-TW" dirty="0">
                <a:solidFill>
                  <a:srgbClr val="FF0000"/>
                </a:solidFill>
              </a:rPr>
              <a:t>110ms</a:t>
            </a:r>
            <a:r>
              <a:rPr lang="zh-TW" altLang="en-US" dirty="0">
                <a:solidFill>
                  <a:srgbClr val="FF0000"/>
                </a:solidFill>
              </a:rPr>
              <a:t>，但比較穩定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8271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CE62D42-6B16-490E-52CD-20C12979B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6872" y="1777499"/>
            <a:ext cx="4963434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C3D6473-E8DF-7902-9942-F52F26E2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" y="1777499"/>
            <a:ext cx="6307142" cy="2947100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CB4EFD4-3658-2837-917C-7A52084AA62B}"/>
              </a:ext>
            </a:extLst>
          </p:cNvPr>
          <p:cNvCxnSpPr>
            <a:cxnSpLocks/>
          </p:cNvCxnSpPr>
          <p:nvPr/>
        </p:nvCxnSpPr>
        <p:spPr>
          <a:xfrm flipV="1">
            <a:off x="5524901" y="4724599"/>
            <a:ext cx="67377" cy="3190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A24C017-2F27-909B-8836-B0847CB75358}"/>
              </a:ext>
            </a:extLst>
          </p:cNvPr>
          <p:cNvSpPr/>
          <p:nvPr/>
        </p:nvSpPr>
        <p:spPr>
          <a:xfrm>
            <a:off x="3017561" y="4965988"/>
            <a:ext cx="3424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135</a:t>
            </a:r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個波長</a:t>
            </a:r>
            <a:r>
              <a:rPr lang="en-US" altLang="zh-TW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時間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DC917D9-9DFE-2BEA-B04A-72EF7D1C4268}"/>
              </a:ext>
            </a:extLst>
          </p:cNvPr>
          <p:cNvCxnSpPr>
            <a:cxnSpLocks/>
          </p:cNvCxnSpPr>
          <p:nvPr/>
        </p:nvCxnSpPr>
        <p:spPr>
          <a:xfrm flipV="1">
            <a:off x="952901" y="2656573"/>
            <a:ext cx="0" cy="30415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8CE3D0CA-4165-F831-EE96-97AA44542F2F}"/>
              </a:ext>
            </a:extLst>
          </p:cNvPr>
          <p:cNvSpPr/>
          <p:nvPr/>
        </p:nvSpPr>
        <p:spPr>
          <a:xfrm>
            <a:off x="242891" y="5603673"/>
            <a:ext cx="37542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存</a:t>
            </a:r>
            <a:r>
              <a:rPr lang="en-US" altLang="zh-TW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Integration time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7876135-41CB-63AF-8B83-4EB14EB954C4}"/>
              </a:ext>
            </a:extLst>
          </p:cNvPr>
          <p:cNvCxnSpPr>
            <a:cxnSpLocks/>
          </p:cNvCxnSpPr>
          <p:nvPr/>
        </p:nvCxnSpPr>
        <p:spPr>
          <a:xfrm>
            <a:off x="11239099" y="1245681"/>
            <a:ext cx="70585" cy="8622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40565E0-4F74-4285-F1B8-576C49C79E3A}"/>
              </a:ext>
            </a:extLst>
          </p:cNvPr>
          <p:cNvSpPr/>
          <p:nvPr/>
        </p:nvSpPr>
        <p:spPr>
          <a:xfrm>
            <a:off x="10280646" y="542094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存</a:t>
            </a:r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時間</a:t>
            </a:r>
            <a:endParaRPr lang="en-US" altLang="zh-TW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064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BB41A-8485-182D-BF34-730E0691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E633D2-E991-A3BC-6074-CBED4478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新增</a:t>
            </a:r>
            <a:r>
              <a:rPr lang="en-US" altLang="zh-TW" dirty="0"/>
              <a:t>PPG signal</a:t>
            </a:r>
          </a:p>
          <a:p>
            <a:r>
              <a:rPr lang="zh-TW" altLang="en-US" dirty="0"/>
              <a:t>新增</a:t>
            </a:r>
            <a:r>
              <a:rPr lang="en-US" altLang="zh-TW" dirty="0"/>
              <a:t>AE</a:t>
            </a:r>
            <a:r>
              <a:rPr lang="zh-TW" altLang="en-US" dirty="0"/>
              <a:t>按鈕</a:t>
            </a:r>
            <a:endParaRPr lang="en-US" altLang="zh-TW" dirty="0"/>
          </a:p>
          <a:p>
            <a:r>
              <a:rPr lang="zh-TW" altLang="en-US" dirty="0"/>
              <a:t>下拉數字無法顯示</a:t>
            </a:r>
            <a:r>
              <a:rPr lang="en-US" altLang="zh-TW" dirty="0"/>
              <a:t>Debug</a:t>
            </a:r>
          </a:p>
          <a:p>
            <a:r>
              <a:rPr lang="zh-TW" altLang="en-US" dirty="0"/>
              <a:t>所有按鈕新增前景波紋效果</a:t>
            </a:r>
            <a:endParaRPr lang="en-US" altLang="zh-TW" dirty="0"/>
          </a:p>
          <a:p>
            <a:r>
              <a:rPr lang="en-US" altLang="zh-TW" dirty="0"/>
              <a:t>AE</a:t>
            </a:r>
            <a:r>
              <a:rPr lang="zh-TW" altLang="en-US" dirty="0"/>
              <a:t>、</a:t>
            </a:r>
            <a:r>
              <a:rPr lang="en-US" altLang="zh-TW" dirty="0"/>
              <a:t>START</a:t>
            </a:r>
            <a:r>
              <a:rPr lang="zh-TW" altLang="en-US" dirty="0"/>
              <a:t>、</a:t>
            </a:r>
            <a:r>
              <a:rPr lang="en-US" altLang="zh-TW"/>
              <a:t>ON</a:t>
            </a:r>
            <a:r>
              <a:rPr lang="zh-TW" altLang="en-US"/>
              <a:t>按鈕</a:t>
            </a:r>
            <a:r>
              <a:rPr lang="zh-TW" altLang="en-US" dirty="0"/>
              <a:t>防呆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269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82</Words>
  <Application>Microsoft Office PowerPoint</Application>
  <PresentationFormat>寬螢幕</PresentationFormat>
  <Paragraphs>16</Paragraphs>
  <Slides>6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佈景主題</vt:lpstr>
      <vt:lpstr>AWPPG W-type APP連續型</vt:lpstr>
      <vt:lpstr>離散型APP</vt:lpstr>
      <vt:lpstr>連續型APP</vt:lpstr>
      <vt:lpstr>存檔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王凱鋒</dc:creator>
  <cp:lastModifiedBy>王凱鋒</cp:lastModifiedBy>
  <cp:revision>11</cp:revision>
  <dcterms:created xsi:type="dcterms:W3CDTF">2025-04-01T13:20:05Z</dcterms:created>
  <dcterms:modified xsi:type="dcterms:W3CDTF">2025-04-02T13:11:00Z</dcterms:modified>
</cp:coreProperties>
</file>