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5"/>
  </p:notesMasterIdLst>
  <p:sldIdLst>
    <p:sldId id="267" r:id="rId2"/>
    <p:sldId id="268" r:id="rId3"/>
    <p:sldId id="269" r:id="rId4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GoogleSlidesCustomDataVersion2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16" roundtripDataSignature="AMtx7miOEYnCoAsvspG36Rfh83nxDNOIX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83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customschemas.google.com/relationships/presentationmetadata" Target="metadata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19" Type="http://schemas.openxmlformats.org/officeDocument/2006/relationships/theme" Target="theme/theme1.xml"/><Relationship Id="rId4" Type="http://schemas.openxmlformats.org/officeDocument/2006/relationships/slide" Target="slides/slide3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標題及內容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2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2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2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2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2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直排標題及文字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33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33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3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3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3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空白" type="blank">
  <p:cSld name="BLANK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2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2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2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章節標題" type="secHead">
  <p:cSld name="SECTION_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26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26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2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2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2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兩個內容" type="twoObj">
  <p:cSld name="TWO_OBJECT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2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2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6" name="Google Shape;36;p27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7" name="Google Shape;37;p2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2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2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比較" type="twoTxTwoObj">
  <p:cSld name="TWO_OBJECTS_WITH_TEX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28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28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3" name="Google Shape;43;p28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4" name="Google Shape;44;p28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5" name="Google Shape;45;p28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6" name="Google Shape;46;p2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2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2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只有標題" type="titleOnly">
  <p:cSld name="TITLE_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2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2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2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2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含輔助字幕的內容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30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30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30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3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3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3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含輔助字幕的圖片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31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31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31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3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3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3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標題及直排文字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3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32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3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3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3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22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2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2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2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F4C66DA0-1DDB-E03E-802A-DE2F3D3F1A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Ver4</a:t>
            </a:r>
            <a:endParaRPr lang="zh-TW" altLang="en-US" dirty="0"/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58457439-40C2-E884-9A1F-F8BFB74AC9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</p:spPr>
        <p:txBody>
          <a:bodyPr/>
          <a:lstStyle/>
          <a:p>
            <a:r>
              <a:rPr lang="zh-TW" altLang="en-US" dirty="0"/>
              <a:t>新增更多特徵</a:t>
            </a:r>
            <a:endParaRPr lang="en-US" altLang="zh-TW" dirty="0"/>
          </a:p>
          <a:p>
            <a:r>
              <a:rPr lang="zh-TW" altLang="en-US" dirty="0"/>
              <a:t>化簡</a:t>
            </a:r>
            <a:r>
              <a:rPr lang="en-US" altLang="zh-TW" dirty="0"/>
              <a:t>ver3</a:t>
            </a:r>
            <a:r>
              <a:rPr lang="zh-TW" altLang="en-US" dirty="0"/>
              <a:t>流程</a:t>
            </a:r>
            <a:endParaRPr lang="en-US" altLang="zh-TW" dirty="0"/>
          </a:p>
          <a:p>
            <a:r>
              <a:rPr lang="zh-TW" altLang="en-US" dirty="0"/>
              <a:t>先確認圖片已經分好</a:t>
            </a:r>
            <a:r>
              <a:rPr lang="en-US" altLang="zh-TW" dirty="0"/>
              <a:t>anemia, normal</a:t>
            </a:r>
            <a:endParaRPr lang="zh-TW" altLang="en-US" dirty="0"/>
          </a:p>
        </p:txBody>
      </p:sp>
      <p:pic>
        <p:nvPicPr>
          <p:cNvPr id="5" name="圖片 4">
            <a:extLst>
              <a:ext uri="{FF2B5EF4-FFF2-40B4-BE49-F238E27FC236}">
                <a16:creationId xmlns:a16="http://schemas.microsoft.com/office/drawing/2014/main" id="{998BACE0-042A-C38A-71CF-5B0C6C96CEE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38200" y="3727873"/>
            <a:ext cx="6554115" cy="221010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61543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EF7272F8-C0BE-F9C2-A7C0-5E010EBD7E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0" y="0"/>
            <a:ext cx="12192000" cy="6858000"/>
          </a:xfrm>
        </p:spPr>
        <p:txBody>
          <a:bodyPr/>
          <a:lstStyle/>
          <a:p>
            <a:pPr marL="114300" indent="0">
              <a:buNone/>
            </a:pPr>
            <a:r>
              <a:rPr lang="zh-TW" altLang="en-US" b="1" dirty="0"/>
              <a:t>流程</a:t>
            </a:r>
            <a:endParaRPr lang="en-US" altLang="zh-TW" b="1" dirty="0"/>
          </a:p>
          <a:p>
            <a:r>
              <a:rPr lang="zh-TW" altLang="en-US" dirty="0"/>
              <a:t>開</a:t>
            </a:r>
            <a:r>
              <a:rPr lang="en-US" altLang="zh-TW" dirty="0"/>
              <a:t>Anaconda Prompt</a:t>
            </a:r>
          </a:p>
          <a:p>
            <a:r>
              <a:rPr lang="en-US" altLang="zh-TW" dirty="0"/>
              <a:t>cd C:\Users\user\Desktop\ml_anemia</a:t>
            </a:r>
          </a:p>
          <a:p>
            <a:r>
              <a:rPr lang="en-US" altLang="zh-TW" dirty="0" err="1"/>
              <a:t>conda</a:t>
            </a:r>
            <a:r>
              <a:rPr lang="en-US" altLang="zh-TW" dirty="0"/>
              <a:t> activate tfenv03</a:t>
            </a:r>
          </a:p>
          <a:p>
            <a:r>
              <a:rPr lang="en-US" altLang="zh-TW" dirty="0"/>
              <a:t>python .\test_single_image.py &lt;</a:t>
            </a:r>
            <a:r>
              <a:rPr lang="zh-TW" altLang="en-US" dirty="0"/>
              <a:t>圖片資料夾</a:t>
            </a:r>
            <a:r>
              <a:rPr lang="en-US" altLang="zh-TW" dirty="0"/>
              <a:t>&gt; &lt;Result&gt; &lt;csv</a:t>
            </a:r>
            <a:r>
              <a:rPr lang="zh-TW" altLang="en-US" dirty="0"/>
              <a:t>檔案</a:t>
            </a:r>
            <a:r>
              <a:rPr lang="en-US" altLang="zh-TW" dirty="0"/>
              <a:t>&gt;</a:t>
            </a:r>
          </a:p>
          <a:p>
            <a:pPr lvl="1"/>
            <a:r>
              <a:rPr lang="en-US" altLang="zh-TW" dirty="0"/>
              <a:t>Result: Normal: 0, Anemia: 1</a:t>
            </a:r>
          </a:p>
          <a:p>
            <a:pPr marL="571500" lvl="1" indent="0">
              <a:buNone/>
            </a:pPr>
            <a:r>
              <a:rPr lang="en-US" altLang="zh-TW" dirty="0"/>
              <a:t>E.g.</a:t>
            </a:r>
          </a:p>
          <a:p>
            <a:pPr marL="571500" lvl="1" indent="0">
              <a:buNone/>
            </a:pPr>
            <a:r>
              <a:rPr lang="en-US" altLang="zh-TW" dirty="0"/>
              <a:t>python .\test_single_image.py .\dataset1\dataset1_4_male_mixed_anemia\anemia\ 1 test0409.csv</a:t>
            </a:r>
          </a:p>
          <a:p>
            <a:pPr marL="571500" lvl="1" indent="0">
              <a:buNone/>
            </a:pPr>
            <a:r>
              <a:rPr lang="en-US" altLang="zh-TW" dirty="0"/>
              <a:t>python .\test_single_image.py .\dataset1\dataset1_4_male_mixed_anemia\normal\ 0 test0409.csv</a:t>
            </a:r>
            <a:endParaRPr lang="zh-TW" altLang="en-US" dirty="0"/>
          </a:p>
          <a:p>
            <a:pPr lvl="1"/>
            <a:endParaRPr lang="zh-TW" altLang="en-US" dirty="0"/>
          </a:p>
        </p:txBody>
      </p:sp>
      <p:pic>
        <p:nvPicPr>
          <p:cNvPr id="5" name="圖片 4">
            <a:extLst>
              <a:ext uri="{FF2B5EF4-FFF2-40B4-BE49-F238E27FC236}">
                <a16:creationId xmlns:a16="http://schemas.microsoft.com/office/drawing/2014/main" id="{E0A90D82-7708-C5BF-C844-9E1F6BBD68FC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b="39901"/>
          <a:stretch/>
        </p:blipFill>
        <p:spPr>
          <a:xfrm>
            <a:off x="5421746" y="4648834"/>
            <a:ext cx="6003637" cy="20239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247423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5A86BA4A-3705-00E8-53A6-C55BCEE17C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0" y="0"/>
            <a:ext cx="12192000" cy="6858000"/>
          </a:xfrm>
        </p:spPr>
        <p:txBody>
          <a:bodyPr/>
          <a:lstStyle/>
          <a:p>
            <a:pPr marL="114300" indent="0">
              <a:buNone/>
            </a:pPr>
            <a:r>
              <a:rPr lang="zh-TW" altLang="en-US" b="1" dirty="0"/>
              <a:t>結果</a:t>
            </a:r>
            <a:endParaRPr lang="en-US" altLang="zh-TW" b="1" dirty="0"/>
          </a:p>
          <a:p>
            <a:r>
              <a:rPr lang="zh-TW" altLang="en-US" dirty="0"/>
              <a:t>輸出結果</a:t>
            </a:r>
            <a:endParaRPr lang="en-US" altLang="zh-TW" dirty="0"/>
          </a:p>
          <a:p>
            <a:r>
              <a:rPr lang="zh-TW" altLang="en-US" dirty="0"/>
              <a:t>訓練前記得檢查資料</a:t>
            </a:r>
          </a:p>
        </p:txBody>
      </p:sp>
      <p:pic>
        <p:nvPicPr>
          <p:cNvPr id="5" name="圖片 4">
            <a:extLst>
              <a:ext uri="{FF2B5EF4-FFF2-40B4-BE49-F238E27FC236}">
                <a16:creationId xmlns:a16="http://schemas.microsoft.com/office/drawing/2014/main" id="{A6E2EABA-445F-4E3A-D0AC-4D7B9612C44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82418" y="1920052"/>
            <a:ext cx="8449854" cy="3829584"/>
          </a:xfrm>
          <a:prstGeom prst="rect">
            <a:avLst/>
          </a:prstGeom>
        </p:spPr>
      </p:pic>
      <p:sp>
        <p:nvSpPr>
          <p:cNvPr id="6" name="矩形 5">
            <a:extLst>
              <a:ext uri="{FF2B5EF4-FFF2-40B4-BE49-F238E27FC236}">
                <a16:creationId xmlns:a16="http://schemas.microsoft.com/office/drawing/2014/main" id="{49158B4B-CEEF-6857-AD00-3B98B54F6496}"/>
              </a:ext>
            </a:extLst>
          </p:cNvPr>
          <p:cNvSpPr/>
          <p:nvPr/>
        </p:nvSpPr>
        <p:spPr>
          <a:xfrm>
            <a:off x="182418" y="2392218"/>
            <a:ext cx="7197436" cy="24938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" name="文字方塊 6">
            <a:extLst>
              <a:ext uri="{FF2B5EF4-FFF2-40B4-BE49-F238E27FC236}">
                <a16:creationId xmlns:a16="http://schemas.microsoft.com/office/drawing/2014/main" id="{D6E3585D-418A-CFDA-E25A-D4EA0485C3AD}"/>
              </a:ext>
            </a:extLst>
          </p:cNvPr>
          <p:cNvSpPr txBox="1"/>
          <p:nvPr/>
        </p:nvSpPr>
        <p:spPr>
          <a:xfrm>
            <a:off x="7379854" y="2376722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b="1" dirty="0">
                <a:solidFill>
                  <a:srgbClr val="FF0000"/>
                </a:solidFill>
              </a:rPr>
              <a:t>刪除</a:t>
            </a:r>
          </a:p>
        </p:txBody>
      </p:sp>
    </p:spTree>
    <p:extLst>
      <p:ext uri="{BB962C8B-B14F-4D97-AF65-F5344CB8AC3E}">
        <p14:creationId xmlns:p14="http://schemas.microsoft.com/office/powerpoint/2010/main" val="1794008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131</Words>
  <Application>Microsoft Office PowerPoint</Application>
  <PresentationFormat>寬螢幕</PresentationFormat>
  <Paragraphs>17</Paragraphs>
  <Slides>3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2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3</vt:i4>
      </vt:variant>
    </vt:vector>
  </HeadingPairs>
  <TitlesOfParts>
    <vt:vector size="6" baseType="lpstr">
      <vt:lpstr>Arial</vt:lpstr>
      <vt:lpstr>Calibri</vt:lpstr>
      <vt:lpstr>Office 佈景主題</vt:lpstr>
      <vt:lpstr>Ver4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Samsung Data </dc:title>
  <dc:creator>張舜雅</dc:creator>
  <cp:lastModifiedBy>季甫 鍾</cp:lastModifiedBy>
  <cp:revision>3</cp:revision>
  <dcterms:created xsi:type="dcterms:W3CDTF">2023-07-17T06:13:06Z</dcterms:created>
  <dcterms:modified xsi:type="dcterms:W3CDTF">2024-04-09T07:01:10Z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0x0101008AD989A4FF27044485EA1E4C8583F5B8</vt:lpwstr>
  </property>
</Properties>
</file>